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1B48AC5-82C2-4691-AE7D-FFC63FBB9C56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A400E6-E745-4971-A79D-FBF23CBA7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8AC5-82C2-4691-AE7D-FFC63FBB9C56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400E6-E745-4971-A79D-FBF23CBA7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1B48AC5-82C2-4691-AE7D-FFC63FBB9C56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CA400E6-E745-4971-A79D-FBF23CBA7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8AC5-82C2-4691-AE7D-FFC63FBB9C56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A400E6-E745-4971-A79D-FBF23CBA7A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8AC5-82C2-4691-AE7D-FFC63FBB9C56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CA400E6-E745-4971-A79D-FBF23CBA7A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1B48AC5-82C2-4691-AE7D-FFC63FBB9C56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CA400E6-E745-4971-A79D-FBF23CBA7A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1B48AC5-82C2-4691-AE7D-FFC63FBB9C56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CA400E6-E745-4971-A79D-FBF23CBA7A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8AC5-82C2-4691-AE7D-FFC63FBB9C56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A400E6-E745-4971-A79D-FBF23CBA7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8AC5-82C2-4691-AE7D-FFC63FBB9C56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A400E6-E745-4971-A79D-FBF23CBA7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8AC5-82C2-4691-AE7D-FFC63FBB9C56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A400E6-E745-4971-A79D-FBF23CBA7A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B48AC5-82C2-4691-AE7D-FFC63FBB9C56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CA400E6-E745-4971-A79D-FBF23CBA7A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B48AC5-82C2-4691-AE7D-FFC63FBB9C56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CA400E6-E745-4971-A79D-FBF23CBA7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икола-Куліш-біографія-скорочено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19" y="260648"/>
            <a:ext cx="3148042" cy="44644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67000" y="4149080"/>
            <a:ext cx="6477000" cy="1828800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Микола </a:t>
            </a:r>
            <a:r>
              <a:rPr lang="uk-UA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гурович</a:t>
            </a:r>
            <a:r>
              <a:rPr lang="uk-UA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куліш</a:t>
            </a:r>
            <a:br>
              <a:rPr lang="uk-UA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(1892 – 1937)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я знаю,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того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ідеї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переможуть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вийде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ешафот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смерті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вічі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скаже</a:t>
            </a:r>
            <a:endParaRPr lang="ru-RU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початком 1930-их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років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Миколи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Куліша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настають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трагічні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сторінки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більшість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творів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доти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досить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популярними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зазнають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великої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політичної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естетичної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критики. За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допомогою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пробільшовицьких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літературних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критиків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літературознавців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творчість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Миколи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Куліша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стає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однією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негативних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тенденцій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тогочасній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українській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Публіка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вищі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ешелони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категорично не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сприйняли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драму «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Маклена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Граса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першому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всесоюзному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з'їзді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радянських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письменників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відбувся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17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серпня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1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вересня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1934 року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Миколу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Куліша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оголосили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буржуазно-націоналістичним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драматургом.</a:t>
            </a:r>
          </a:p>
          <a:p>
            <a:pPr>
              <a:buNone/>
            </a:pPr>
            <a:endParaRPr lang="ru-RU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Арешт М. Куліша органами НКВС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грудні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1934 року,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похорону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свого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друга 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Івана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Дніпровського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Миколу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Куліша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заарештовано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органами НКВС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звинувачено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приналежності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націоналістичної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терористичної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зв'язках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ОУН.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 судового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«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боротьбистів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в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березні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1935 року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виїзною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Військовою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колегією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Верховного суду разом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Г.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Епіком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Є. Плужником, В.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Підмогильним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Ковінькою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іншими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засуджений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10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років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Соловецьких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таборів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На Соловках 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утримувався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суворій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ізоляції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3 листопада 1937 року, за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постановою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особливої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трійки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НКВС по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Ленінградській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жовтня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1937 р.,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розстріляний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урочищі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Сандармох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Медвеж'єгорського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району, 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Карелія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«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Соловецького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етапу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у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кількості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1111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осіб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разом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Валер'яном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Підмогильним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Юрієм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Мазуренком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та 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Григорієм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Епіком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556792"/>
            <a:ext cx="3166056" cy="4495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3635896" y="1628800"/>
            <a:ext cx="489654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6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уліш-драматург</a:t>
            </a:r>
            <a:r>
              <a:rPr lang="ru-RU" sz="26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талант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світового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масштабу. Не буду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шукати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небезпечних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аналогій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класиці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Шекспіром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Шілером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Мольєром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ми Бомарше,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сучасній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радянській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драматургій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мав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ровних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зтого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ми знали про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тогочасну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драматургію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рубежем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рівняти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Куліша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хіба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Піранделло</a:t>
            </a:r>
            <a:r>
              <a:rPr lang="ru-RU" sz="26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uk-UA" sz="2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Юрій Смолич</a:t>
            </a:r>
            <a:endParaRPr lang="ru-RU" sz="26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Микола </a:t>
            </a:r>
            <a:r>
              <a:rPr lang="uk-UA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Гурович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Куліш – видатний український письменник, режисер, драматург, громадський діяч, газетяр і редактор, діяч української освіти.</a:t>
            </a:r>
          </a:p>
          <a:p>
            <a:pPr algn="just">
              <a:buNone/>
            </a:pP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Микола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Куліш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став драматургом,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творчість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якого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відкрила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напрямки у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розвитку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світового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драматичного мистецтва20-го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21-го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століть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Народився у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Чаплинка 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Дніпровського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повіту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Таврійської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губернії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(зараз —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територія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Херсонської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ru-RU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Навчання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Народився у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Чаплинка 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Дніпровського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повіту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Таврійської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губернії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(зараз —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територія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Херсонської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9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років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навчався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церковно-парафіальній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де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виявився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здібним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учнем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 1905 року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навчався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Олешківському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тепер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Цюрупинськ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Херсонської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міському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восьмикласному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училищі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1908 року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Кулішеві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вдалося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вступити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Олешківської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прогімназії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Тут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навчання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закінчив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оскільки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заклад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закрили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коли до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закінчення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Кулішеві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залишалося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зовсім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небагато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Мешкав на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квартирі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свого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гімназійного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приятеля Всеволода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Невелля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Де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познайомився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своєю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майбутньою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дружиною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Антоніною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Невелль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Перші літературні спроби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Загалом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літературному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розвитку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Миколи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Куліша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містечко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Олешки 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посідає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адже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тут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починає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писати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твори —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сатиричні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вірші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фейлетони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епіграми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з'являються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сторінках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учнівських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рукописних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журналів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«Наша жизнь», «Колючка», «Стрела», «Веселое язычество»,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ініціатором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редактором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яких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сам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недруковані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твори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поширювалися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списках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підлітків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згодом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значний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них.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Олешках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також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з'являються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драматичні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спроби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Куліша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колоритні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малюнки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колишнього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1913 року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пише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першу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п'єсу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«На рыбной ловле»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російською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мовою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згодом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лягла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основу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комедії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«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Отак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загинув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Гуска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Перша Світова війна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484784"/>
            <a:ext cx="89644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Коли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Миколі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Кулішеві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22 роки,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надіслав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до 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Новоросійського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університету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на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філологічний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факультет, де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зарахували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перший курс.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плани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перервав початок 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коли у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серпні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1914 року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мобілізували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війська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армії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несподівано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для себе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Микола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Куліш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робить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військову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кар'єру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служив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рядовим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запасному 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батальйоні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відправкою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фронт </a:t>
            </a:r>
            <a:r>
              <a:rPr lang="ru-RU" sz="19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захот</a:t>
            </a:r>
            <a:r>
              <a:rPr lang="en-US" sz="19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побачити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наречену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Антоніну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вчителькою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селі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за 72 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версти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казарми</a:t>
            </a: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Тому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самочинно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залишив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казарму, через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отримав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відполковника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суворе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 1914 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полковник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відправив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Одеської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прапорщиків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закінчення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вирушає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фронт. 1915–1917 роки проводить на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передовій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І тут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продовжує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писати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твори.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Здебільшого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вірші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невеличкі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драматичні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сцени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поезії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друкувалися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армійській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газеті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одноактні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п'єси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розігрували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солдати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Перша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світова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війна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погано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відбилася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здоров'ї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Миколи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Куліша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у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поранення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контузія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посилення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критичних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настроїв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У </a:t>
            </a: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1917 </a:t>
            </a:r>
            <a:r>
              <a:rPr lang="ru-RU" sz="19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будучи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офіцером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Микола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Куліш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час 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Лютневої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революції</a:t>
            </a: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бік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пов'язуючи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надії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побудову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гуманістичного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справедливого </a:t>
            </a:r>
            <a:r>
              <a:rPr lang="ru-RU" sz="19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19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Микола Куліш</a:t>
            </a:r>
            <a:endParaRPr lang="ru-RU" dirty="0"/>
          </a:p>
        </p:txBody>
      </p:sp>
      <p:pic>
        <p:nvPicPr>
          <p:cNvPr id="4" name="Содержимое 3" descr="Mykola_Kulish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988840"/>
            <a:ext cx="2781300" cy="4432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200px-Микола_Куліш_(бл._191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1" y="1988840"/>
            <a:ext cx="3384377" cy="37959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6588224" y="2132856"/>
            <a:ext cx="2555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Микола Куліш в роки </a:t>
            </a:r>
          </a:p>
          <a:p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Першої Світової Війни</a:t>
            </a:r>
            <a:endParaRPr lang="ru-RU" sz="2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громадянської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революції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5" name="Содержимое 4" descr="1024px-Kulish_191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19" y="1628800"/>
            <a:ext cx="2889349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3707904" y="1700808"/>
            <a:ext cx="47525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початку 1918 — голова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Олешківської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ради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робітничих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селянських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депутатів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липні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1919 року,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перебуваючи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 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Херсоні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Микола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Куліш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формує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Дніпровський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селянський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полк у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складі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Червоної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Армії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3789040"/>
            <a:ext cx="82809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цим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полком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згодом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захищав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Херсон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Миколаїв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боях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денікінцями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 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гетьманського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правління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П. 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Скоропадського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Миколу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Куліша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ув'язнено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5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місяців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buNone/>
            </a:pP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повернення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Червоної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Армії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Україну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стає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начальником штабу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групи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військ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Херсонського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Дніпровського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повітових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військкоматів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Одесі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 1922 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працював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губернському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відділі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народної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освіти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Одесі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посаді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інспектора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шкіл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 1924 написав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п'єсу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"97", в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якій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розповів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голод 1921-22 на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Херсонщині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Постановки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цього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твору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п'єси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«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Комуна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степах» (1925) на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харківській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сцені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принесли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Кулішу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загальне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визнання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 1924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році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Куліш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також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знайомиться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Юрієм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Смоличем —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відомим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письменником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громадським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діячем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який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залишив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багато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спогадів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Куліша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Одесі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письменник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стає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членом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письменницької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спілки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«Гарт».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Цікавиться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культурним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літературним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мистецьким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життям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свого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Харкові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200px-Portrait_Kulish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569740"/>
            <a:ext cx="3604076" cy="49556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3995936" y="1628800"/>
            <a:ext cx="48245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 1925 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переїжджає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Харкова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знайомиться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такими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визначними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діячами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Микола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Хвильовий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 Лесь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Курбас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 Остап Вишня, 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Володимир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Сосюра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Юрій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Яновський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Павло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Тичина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Іван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Дніпровський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Григорій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Епік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та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входить у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літературну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організацію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«ВАПЛІТЕ».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Веде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багаторічну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плідну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співпрацю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трупою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театру «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Березіль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 та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режисером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Лесем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Курбасом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Микола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Куліш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знайомиться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1925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113</TotalTime>
  <Words>204</Words>
  <Application>Microsoft Office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Микола гурович куліш (1892 – 1937)</vt:lpstr>
      <vt:lpstr>Слайд 2</vt:lpstr>
      <vt:lpstr>Навчання</vt:lpstr>
      <vt:lpstr>Перші літературні спроби</vt:lpstr>
      <vt:lpstr>Перша Світова війна</vt:lpstr>
      <vt:lpstr>Микола Куліш</vt:lpstr>
      <vt:lpstr>Період громадянської війни та Української революції </vt:lpstr>
      <vt:lpstr>В Одесі</vt:lpstr>
      <vt:lpstr>У Харкові</vt:lpstr>
      <vt:lpstr>Слайд 10</vt:lpstr>
      <vt:lpstr>Арешт М. Куліша органами НКВС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Микола гурович куліш (1892 – 1937)</dc:title>
  <dc:creator>777</dc:creator>
  <cp:lastModifiedBy>777</cp:lastModifiedBy>
  <cp:revision>13</cp:revision>
  <dcterms:created xsi:type="dcterms:W3CDTF">2014-11-24T16:57:45Z</dcterms:created>
  <dcterms:modified xsi:type="dcterms:W3CDTF">2014-11-25T06:34:51Z</dcterms:modified>
</cp:coreProperties>
</file>