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05064"/>
            <a:ext cx="8170168" cy="122237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Ліна</a:t>
            </a:r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Костенко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5657671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Не </a:t>
            </a:r>
            <a:r>
              <a:rPr lang="ru-RU" sz="2400" b="1" i="1" dirty="0" err="1" smtClean="0"/>
              <a:t>було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епохи</a:t>
            </a:r>
            <a:r>
              <a:rPr lang="ru-RU" sz="2400" b="1" i="1" dirty="0" smtClean="0"/>
              <a:t> для </a:t>
            </a:r>
            <a:r>
              <a:rPr lang="ru-RU" sz="2400" b="1" i="1" dirty="0" err="1" smtClean="0"/>
              <a:t>поетів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але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були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поети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для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епох</a:t>
            </a:r>
            <a:r>
              <a:rPr lang="ru-RU" sz="2400" b="1" i="1" dirty="0" smtClean="0"/>
              <a:t>! 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Ліна</a:t>
            </a:r>
            <a:r>
              <a:rPr lang="ru-RU" sz="2400" b="1" i="1" dirty="0" smtClean="0"/>
              <a:t> Костенко)</a:t>
            </a:r>
            <a:endParaRPr lang="ru-RU" sz="2400" b="1" i="1" dirty="0"/>
          </a:p>
        </p:txBody>
      </p:sp>
      <p:pic>
        <p:nvPicPr>
          <p:cNvPr id="13314" name="Picture 2" descr="https://encrypted-tbn3.gstatic.com/images?q=tbn:ANd9GcSsxSDSXcuJIWf-nqYbesBkvM7qkSKiP6gL_wh9LA9qMMbEa2Nr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2808312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4680520" cy="410445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Ліна</a:t>
            </a:r>
            <a:r>
              <a:rPr lang="ru-RU" b="1" dirty="0" smtClean="0"/>
              <a:t> Костенко</a:t>
            </a:r>
            <a:r>
              <a:rPr lang="ru-RU" dirty="0" smtClean="0"/>
              <a:t> — одна </a:t>
            </a:r>
            <a:r>
              <a:rPr lang="ru-RU" dirty="0" err="1" smtClean="0"/>
              <a:t>з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не </a:t>
            </a:r>
            <a:r>
              <a:rPr lang="ru-RU" dirty="0" err="1" smtClean="0"/>
              <a:t>втратив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 в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випробувань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шістнадцятирічне</a:t>
            </a:r>
            <a:r>
              <a:rPr lang="ru-RU" dirty="0" smtClean="0"/>
              <a:t> </a:t>
            </a:r>
            <a:r>
              <a:rPr lang="ru-RU" dirty="0" err="1" smtClean="0"/>
              <a:t>мовчання</a:t>
            </a:r>
            <a:r>
              <a:rPr lang="ru-RU" dirty="0" smtClean="0"/>
              <a:t> не </a:t>
            </a:r>
            <a:r>
              <a:rPr lang="ru-RU" dirty="0" err="1" smtClean="0"/>
              <a:t>виглядало</a:t>
            </a:r>
            <a:r>
              <a:rPr lang="ru-RU" dirty="0" smtClean="0"/>
              <a:t> як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компроміс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8" name="Picture 2" descr="https://encrypted-tbn0.gstatic.com/images?q=tbn:ANd9GcREBvGfxxQdHXAzn46CbXGjaqkvYMOVqp2Vxi-MAibBreZYX1mR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960440" cy="52565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5805264"/>
            <a:ext cx="6156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Держава – </a:t>
            </a:r>
            <a:r>
              <a:rPr lang="ru-RU" sz="2400" b="1" i="1" dirty="0" err="1" smtClean="0"/>
              <a:t>держить</a:t>
            </a:r>
            <a:r>
              <a:rPr lang="ru-RU" sz="2400" b="1" i="1" dirty="0" smtClean="0"/>
              <a:t>. </a:t>
            </a:r>
            <a:r>
              <a:rPr lang="ru-RU" sz="2400" b="1" i="1" dirty="0" err="1" smtClean="0"/>
              <a:t>Бо</a:t>
            </a:r>
            <a:r>
              <a:rPr lang="ru-RU" sz="2400" b="1" i="1" dirty="0" smtClean="0"/>
              <a:t> вона держава. У </a:t>
            </a:r>
            <a:r>
              <a:rPr lang="ru-RU" sz="2400" b="1" i="1" dirty="0" err="1" smtClean="0"/>
              <a:t>неї</a:t>
            </a:r>
            <a:r>
              <a:rPr lang="ru-RU" sz="2400" b="1" i="1" dirty="0" smtClean="0"/>
              <a:t> скипетр </a:t>
            </a:r>
            <a:r>
              <a:rPr lang="ru-RU" sz="2400" b="1" i="1" dirty="0" err="1" smtClean="0"/>
              <a:t>влади</a:t>
            </a:r>
            <a:r>
              <a:rPr lang="ru-RU" sz="2400" b="1" i="1" dirty="0" smtClean="0"/>
              <a:t> у </a:t>
            </a:r>
            <a:r>
              <a:rPr lang="ru-RU" sz="2400" b="1" i="1" dirty="0" err="1" smtClean="0"/>
              <a:t>руці</a:t>
            </a:r>
            <a:r>
              <a:rPr lang="ru-RU" sz="2400" b="1" i="1" dirty="0" smtClean="0"/>
              <a:t>. (</a:t>
            </a:r>
            <a:r>
              <a:rPr lang="ru-RU" sz="2400" b="1" i="1" dirty="0" err="1" smtClean="0"/>
              <a:t>Ліна</a:t>
            </a:r>
            <a:r>
              <a:rPr lang="ru-RU" sz="2400" b="1" i="1" dirty="0" smtClean="0"/>
              <a:t> Костенко)</a:t>
            </a:r>
            <a:endParaRPr lang="ru-RU" sz="2400" b="1" i="1" dirty="0"/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6612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err="1" smtClean="0"/>
              <a:t>“Мрію</a:t>
            </a:r>
            <a:r>
              <a:rPr lang="uk-UA" b="1" i="1" dirty="0" smtClean="0"/>
              <a:t> писати вірші не з політичним забарвленням, а </a:t>
            </a:r>
            <a:r>
              <a:rPr lang="uk-UA" b="1" i="1" dirty="0" err="1" smtClean="0"/>
              <a:t>“малювати</a:t>
            </a:r>
            <a:r>
              <a:rPr lang="uk-UA" b="1" i="1" dirty="0" smtClean="0"/>
              <a:t> птиць срібним олівцем на лляному </a:t>
            </a:r>
            <a:r>
              <a:rPr lang="uk-UA" b="1" i="1" dirty="0" err="1" smtClean="0"/>
              <a:t>полотні”</a:t>
            </a:r>
            <a:r>
              <a:rPr lang="uk-UA" b="1" i="1" dirty="0" smtClean="0"/>
              <a:t>. (Ліна Костенко)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052736"/>
            <a:ext cx="374441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50" dirty="0" err="1" smtClean="0"/>
              <a:t>Ліна</a:t>
            </a:r>
            <a:r>
              <a:rPr lang="ru-RU" sz="1950" dirty="0" smtClean="0"/>
              <a:t> </a:t>
            </a:r>
            <a:r>
              <a:rPr lang="ru-RU" sz="1950" dirty="0" err="1" smtClean="0"/>
              <a:t>Василівна</a:t>
            </a:r>
            <a:r>
              <a:rPr lang="ru-RU" sz="1950" dirty="0" smtClean="0"/>
              <a:t> Костенко </a:t>
            </a:r>
            <a:r>
              <a:rPr lang="ru-RU" sz="1950" dirty="0" err="1" smtClean="0"/>
              <a:t>народилася</a:t>
            </a:r>
            <a:r>
              <a:rPr lang="ru-RU" sz="1950" dirty="0" smtClean="0"/>
              <a:t> 19 </a:t>
            </a:r>
            <a:r>
              <a:rPr lang="ru-RU" sz="1950" dirty="0" err="1" smtClean="0"/>
              <a:t>березня</a:t>
            </a:r>
            <a:r>
              <a:rPr lang="ru-RU" sz="1950" dirty="0" smtClean="0"/>
              <a:t> 1930 року в </a:t>
            </a:r>
            <a:r>
              <a:rPr lang="ru-RU" sz="1950" dirty="0" err="1" smtClean="0"/>
              <a:t>містечку</a:t>
            </a:r>
            <a:r>
              <a:rPr lang="ru-RU" sz="1950" dirty="0" smtClean="0"/>
              <a:t> </a:t>
            </a:r>
            <a:r>
              <a:rPr lang="ru-RU" sz="1950" dirty="0" err="1" smtClean="0"/>
              <a:t>Ржищеві</a:t>
            </a:r>
            <a:r>
              <a:rPr lang="ru-RU" sz="1950" dirty="0" smtClean="0"/>
              <a:t> на </a:t>
            </a:r>
            <a:r>
              <a:rPr lang="ru-RU" sz="1950" dirty="0" err="1" smtClean="0"/>
              <a:t>Київщині</a:t>
            </a:r>
            <a:r>
              <a:rPr lang="ru-RU" sz="1950" dirty="0" smtClean="0"/>
              <a:t> в </a:t>
            </a:r>
            <a:r>
              <a:rPr lang="ru-RU" sz="1950" dirty="0" err="1" smtClean="0"/>
              <a:t>родині</a:t>
            </a:r>
            <a:r>
              <a:rPr lang="ru-RU" sz="1950" dirty="0" smtClean="0"/>
              <a:t> </a:t>
            </a:r>
            <a:r>
              <a:rPr lang="ru-RU" sz="1950" dirty="0" err="1" smtClean="0"/>
              <a:t>вчителів</a:t>
            </a:r>
            <a:r>
              <a:rPr lang="ru-RU" sz="1950" dirty="0" smtClean="0"/>
              <a:t>. З </a:t>
            </a:r>
            <a:r>
              <a:rPr lang="ru-RU" sz="1950" dirty="0" err="1" smtClean="0"/>
              <a:t>дитинства</a:t>
            </a:r>
            <a:r>
              <a:rPr lang="ru-RU" sz="1950" dirty="0" smtClean="0"/>
              <a:t> вона </a:t>
            </a:r>
            <a:r>
              <a:rPr lang="ru-RU" sz="1950" dirty="0" err="1" smtClean="0"/>
              <a:t>дивилася</a:t>
            </a:r>
            <a:r>
              <a:rPr lang="ru-RU" sz="1950" dirty="0" smtClean="0"/>
              <a:t> на </a:t>
            </a:r>
            <a:r>
              <a:rPr lang="ru-RU" sz="1950" dirty="0" err="1" smtClean="0"/>
              <a:t>світ</a:t>
            </a:r>
            <a:r>
              <a:rPr lang="ru-RU" sz="1950" dirty="0" smtClean="0"/>
              <a:t> </a:t>
            </a:r>
            <a:r>
              <a:rPr lang="ru-RU" sz="1950" dirty="0" err="1" smtClean="0"/>
              <a:t>аналітичним</a:t>
            </a:r>
            <a:r>
              <a:rPr lang="ru-RU" sz="1950" dirty="0" smtClean="0"/>
              <a:t>, </a:t>
            </a:r>
            <a:r>
              <a:rPr lang="ru-RU" sz="1950" dirty="0" err="1" smtClean="0"/>
              <a:t>навіть</a:t>
            </a:r>
            <a:r>
              <a:rPr lang="ru-RU" sz="1950" dirty="0" smtClean="0"/>
              <a:t> </a:t>
            </a:r>
            <a:r>
              <a:rPr lang="ru-RU" sz="1950" dirty="0" err="1" smtClean="0"/>
              <a:t>критичним</a:t>
            </a:r>
            <a:r>
              <a:rPr lang="ru-RU" sz="1950" dirty="0" smtClean="0"/>
              <a:t> </a:t>
            </a:r>
            <a:r>
              <a:rPr lang="ru-RU" sz="1950" dirty="0" err="1" smtClean="0"/>
              <a:t>поглядом</a:t>
            </a:r>
            <a:r>
              <a:rPr lang="ru-RU" sz="1950" dirty="0" smtClean="0"/>
              <a:t>.</a:t>
            </a:r>
          </a:p>
          <a:p>
            <a:endParaRPr lang="ru-RU" sz="1950" dirty="0" smtClean="0"/>
          </a:p>
          <a:p>
            <a:r>
              <a:rPr lang="ru-RU" sz="1950" dirty="0" err="1" smtClean="0"/>
              <a:t>Війна</a:t>
            </a:r>
            <a:r>
              <a:rPr lang="ru-RU" sz="1950" dirty="0" smtClean="0"/>
              <a:t> </a:t>
            </a:r>
            <a:r>
              <a:rPr lang="ru-RU" sz="1950" dirty="0" smtClean="0"/>
              <a:t>- </a:t>
            </a:r>
            <a:r>
              <a:rPr lang="ru-RU" sz="1950" dirty="0" err="1" smtClean="0"/>
              <a:t>це</a:t>
            </a:r>
            <a:r>
              <a:rPr lang="ru-RU" sz="1950" dirty="0" smtClean="0"/>
              <a:t> </a:t>
            </a:r>
            <a:r>
              <a:rPr lang="ru-RU" sz="1950" dirty="0" err="1" smtClean="0"/>
              <a:t>найтяжча</a:t>
            </a:r>
            <a:r>
              <a:rPr lang="ru-RU" sz="1950" dirty="0" smtClean="0"/>
              <a:t> </a:t>
            </a:r>
            <a:r>
              <a:rPr lang="ru-RU" sz="1950" dirty="0" err="1" smtClean="0"/>
              <a:t>з</a:t>
            </a:r>
            <a:r>
              <a:rPr lang="ru-RU" sz="1950" dirty="0" smtClean="0"/>
              <a:t> </a:t>
            </a:r>
            <a:r>
              <a:rPr lang="ru-RU" sz="1950" dirty="0" err="1" smtClean="0"/>
              <a:t>усіх</a:t>
            </a:r>
            <a:r>
              <a:rPr lang="ru-RU" sz="1950" dirty="0" smtClean="0"/>
              <a:t> </a:t>
            </a:r>
            <a:r>
              <a:rPr lang="ru-RU" sz="1950" dirty="0" err="1" smtClean="0"/>
              <a:t>робіт</a:t>
            </a:r>
            <a:r>
              <a:rPr lang="ru-RU" sz="1950" dirty="0" smtClean="0"/>
              <a:t> на </a:t>
            </a:r>
            <a:r>
              <a:rPr lang="ru-RU" sz="1950" dirty="0" err="1" smtClean="0"/>
              <a:t>землі</a:t>
            </a:r>
            <a:r>
              <a:rPr lang="ru-RU" sz="1950" dirty="0" smtClean="0"/>
              <a:t>, вона </a:t>
            </a:r>
            <a:r>
              <a:rPr lang="ru-RU" sz="1950" dirty="0" err="1" smtClean="0"/>
              <a:t>вимагає</a:t>
            </a:r>
            <a:r>
              <a:rPr lang="ru-RU" sz="1950" dirty="0" smtClean="0"/>
              <a:t> </a:t>
            </a:r>
            <a:r>
              <a:rPr lang="ru-RU" sz="1950" dirty="0" err="1" smtClean="0"/>
              <a:t>двадцять</a:t>
            </a:r>
            <a:r>
              <a:rPr lang="ru-RU" sz="1950" dirty="0" smtClean="0"/>
              <a:t> </a:t>
            </a:r>
            <a:r>
              <a:rPr lang="ru-RU" sz="1950" dirty="0" err="1" smtClean="0"/>
              <a:t>чотири</a:t>
            </a:r>
            <a:r>
              <a:rPr lang="ru-RU" sz="1950" dirty="0" smtClean="0"/>
              <a:t> </a:t>
            </a:r>
            <a:r>
              <a:rPr lang="ru-RU" sz="1950" dirty="0" err="1" smtClean="0"/>
              <a:t>години</a:t>
            </a:r>
            <a:r>
              <a:rPr lang="ru-RU" sz="1950" dirty="0" smtClean="0"/>
              <a:t> на </a:t>
            </a:r>
            <a:r>
              <a:rPr lang="ru-RU" sz="1950" dirty="0" err="1" smtClean="0"/>
              <a:t>добу</a:t>
            </a:r>
            <a:r>
              <a:rPr lang="ru-RU" sz="1950" dirty="0" smtClean="0"/>
              <a:t> без перерви, </a:t>
            </a:r>
            <a:r>
              <a:rPr lang="ru-RU" sz="1950" dirty="0" err="1" smtClean="0"/>
              <a:t>вихідних</a:t>
            </a:r>
            <a:r>
              <a:rPr lang="ru-RU" sz="1950" dirty="0" smtClean="0"/>
              <a:t> </a:t>
            </a:r>
            <a:r>
              <a:rPr lang="ru-RU" sz="1950" dirty="0" err="1" smtClean="0"/>
              <a:t>і</a:t>
            </a:r>
            <a:r>
              <a:rPr lang="ru-RU" sz="1950" dirty="0" smtClean="0"/>
              <a:t> </a:t>
            </a:r>
            <a:r>
              <a:rPr lang="ru-RU" sz="1950" dirty="0" err="1" smtClean="0"/>
              <a:t>відпусток</a:t>
            </a:r>
            <a:r>
              <a:rPr lang="ru-RU" sz="1950" dirty="0" smtClean="0"/>
              <a:t>. </a:t>
            </a:r>
            <a:r>
              <a:rPr lang="ru-RU" sz="1950" dirty="0" err="1" smtClean="0"/>
              <a:t>Окрім</a:t>
            </a:r>
            <a:r>
              <a:rPr lang="ru-RU" sz="1950" dirty="0" smtClean="0"/>
              <a:t> </a:t>
            </a:r>
            <a:r>
              <a:rPr lang="ru-RU" sz="1950" dirty="0" err="1" smtClean="0"/>
              <a:t>цього</a:t>
            </a:r>
            <a:r>
              <a:rPr lang="ru-RU" sz="1950" dirty="0" smtClean="0"/>
              <a:t>, </a:t>
            </a:r>
            <a:r>
              <a:rPr lang="ru-RU" sz="1950" dirty="0" err="1" smtClean="0"/>
              <a:t>це</a:t>
            </a:r>
            <a:r>
              <a:rPr lang="ru-RU" sz="1950" dirty="0" smtClean="0"/>
              <a:t> </a:t>
            </a:r>
            <a:r>
              <a:rPr lang="ru-RU" sz="1950" dirty="0" err="1" smtClean="0"/>
              <a:t>ще</a:t>
            </a:r>
            <a:r>
              <a:rPr lang="ru-RU" sz="1950" dirty="0" smtClean="0"/>
              <a:t> </a:t>
            </a:r>
            <a:r>
              <a:rPr lang="ru-RU" sz="1950" dirty="0" err="1" smtClean="0"/>
              <a:t>жорстокий</a:t>
            </a:r>
            <a:r>
              <a:rPr lang="ru-RU" sz="1950" dirty="0" smtClean="0"/>
              <a:t> тест на </a:t>
            </a:r>
            <a:r>
              <a:rPr lang="ru-RU" sz="1950" dirty="0" err="1" smtClean="0"/>
              <a:t>витривалість</a:t>
            </a:r>
            <a:r>
              <a:rPr lang="ru-RU" sz="1950" dirty="0" smtClean="0"/>
              <a:t>, </a:t>
            </a:r>
            <a:r>
              <a:rPr lang="ru-RU" sz="1950" dirty="0" err="1" smtClean="0"/>
              <a:t>міцність</a:t>
            </a:r>
            <a:r>
              <a:rPr lang="ru-RU" sz="1950" dirty="0" smtClean="0"/>
              <a:t> </a:t>
            </a:r>
            <a:r>
              <a:rPr lang="ru-RU" sz="1950" dirty="0" err="1" smtClean="0"/>
              <a:t>нервів</a:t>
            </a:r>
            <a:r>
              <a:rPr lang="ru-RU" sz="1950" dirty="0" smtClean="0"/>
              <a:t> </a:t>
            </a:r>
            <a:r>
              <a:rPr lang="ru-RU" sz="1950" dirty="0" err="1" smtClean="0"/>
              <a:t>і</a:t>
            </a:r>
            <a:r>
              <a:rPr lang="ru-RU" sz="1950" dirty="0" smtClean="0"/>
              <a:t> </a:t>
            </a:r>
            <a:r>
              <a:rPr lang="ru-RU" sz="1950" dirty="0" err="1" smtClean="0"/>
              <a:t>сили</a:t>
            </a:r>
            <a:r>
              <a:rPr lang="ru-RU" sz="1950" dirty="0" smtClean="0"/>
              <a:t> духу, вона </a:t>
            </a:r>
            <a:r>
              <a:rPr lang="ru-RU" sz="1950" dirty="0" err="1" smtClean="0"/>
              <a:t>загартовує</a:t>
            </a:r>
            <a:r>
              <a:rPr lang="ru-RU" sz="1950" dirty="0" smtClean="0"/>
              <a:t>, </a:t>
            </a:r>
            <a:r>
              <a:rPr lang="ru-RU" sz="1950" dirty="0" err="1" smtClean="0"/>
              <a:t>ламає</a:t>
            </a:r>
            <a:r>
              <a:rPr lang="ru-RU" sz="1950" dirty="0" smtClean="0"/>
              <a:t>, </a:t>
            </a:r>
            <a:r>
              <a:rPr lang="ru-RU" sz="1950" dirty="0" err="1" smtClean="0"/>
              <a:t>зцілює</a:t>
            </a:r>
            <a:r>
              <a:rPr lang="ru-RU" sz="1950" dirty="0" smtClean="0"/>
              <a:t> </a:t>
            </a:r>
            <a:r>
              <a:rPr lang="ru-RU" sz="1950" dirty="0" err="1" smtClean="0"/>
              <a:t>і</a:t>
            </a:r>
            <a:r>
              <a:rPr lang="ru-RU" sz="1950" dirty="0" smtClean="0"/>
              <a:t> </a:t>
            </a:r>
            <a:r>
              <a:rPr lang="ru-RU" sz="1950" dirty="0" err="1" smtClean="0"/>
              <a:t>навчає</a:t>
            </a:r>
            <a:r>
              <a:rPr lang="ru-RU" sz="1950" dirty="0" smtClean="0"/>
              <a:t> </a:t>
            </a:r>
            <a:r>
              <a:rPr lang="ru-RU" sz="1950" dirty="0" err="1" smtClean="0"/>
              <a:t>виживати</a:t>
            </a:r>
            <a:r>
              <a:rPr lang="ru-RU" sz="1950" dirty="0" smtClean="0"/>
              <a:t> особливо </a:t>
            </a:r>
            <a:r>
              <a:rPr lang="ru-RU" sz="1950" dirty="0" err="1" smtClean="0"/>
              <a:t>молоде</a:t>
            </a:r>
            <a:r>
              <a:rPr lang="ru-RU" sz="1950" dirty="0" smtClean="0"/>
              <a:t>, </a:t>
            </a:r>
            <a:r>
              <a:rPr lang="ru-RU" sz="1950" dirty="0" err="1" smtClean="0"/>
              <a:t>красиве</a:t>
            </a:r>
            <a:r>
              <a:rPr lang="ru-RU" sz="1950" dirty="0" smtClean="0"/>
              <a:t> </a:t>
            </a:r>
            <a:r>
              <a:rPr lang="ru-RU" sz="1950" dirty="0" err="1" smtClean="0"/>
              <a:t>дівча</a:t>
            </a:r>
            <a:r>
              <a:rPr lang="ru-RU" sz="1950" dirty="0" smtClean="0"/>
              <a:t>, яке </a:t>
            </a:r>
            <a:r>
              <a:rPr lang="ru-RU" sz="1950" dirty="0" err="1" smtClean="0"/>
              <a:t>лише</a:t>
            </a:r>
            <a:r>
              <a:rPr lang="ru-RU" sz="1950" dirty="0" smtClean="0"/>
              <a:t> </a:t>
            </a:r>
            <a:r>
              <a:rPr lang="ru-RU" sz="1950" dirty="0" err="1" smtClean="0"/>
              <a:t>підіймається</a:t>
            </a:r>
            <a:r>
              <a:rPr lang="ru-RU" sz="1950" dirty="0" smtClean="0"/>
              <a:t> на ноги. </a:t>
            </a:r>
            <a:endParaRPr lang="ru-RU" sz="195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26064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Біографічні довідки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2" name="Picture 4" descr="https://encrypted-tbn0.gstatic.com/images?q=tbn:ANd9GcSwZGKDphMn_0aalWD83V7kg8t4INmuy-5ZIwsPpjCByAYc4dTx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196751"/>
            <a:ext cx="4608512" cy="439248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Творчий розвиток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3763144" cy="511256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думки, </a:t>
            </a:r>
            <a:r>
              <a:rPr lang="ru-RU" dirty="0" err="1" smtClean="0"/>
              <a:t>різні</a:t>
            </a:r>
            <a:r>
              <a:rPr lang="ru-RU" dirty="0" smtClean="0"/>
              <a:t> "опали" в </a:t>
            </a:r>
            <a:r>
              <a:rPr lang="ru-RU" dirty="0" err="1" smtClean="0"/>
              <a:t>часи</a:t>
            </a:r>
            <a:r>
              <a:rPr lang="ru-RU" dirty="0" smtClean="0"/>
              <a:t> застою </a:t>
            </a:r>
            <a:r>
              <a:rPr lang="ru-RU" dirty="0" err="1" smtClean="0"/>
              <a:t>призвели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вірші</a:t>
            </a:r>
            <a:r>
              <a:rPr lang="ru-RU" dirty="0" smtClean="0"/>
              <a:t> Л. Костенко практично не </a:t>
            </a:r>
            <a:r>
              <a:rPr lang="ru-RU" dirty="0" err="1" smtClean="0"/>
              <a:t>потрапляли</a:t>
            </a:r>
            <a:r>
              <a:rPr lang="ru-RU" dirty="0" smtClean="0"/>
              <a:t> до </a:t>
            </a:r>
            <a:r>
              <a:rPr lang="ru-RU" dirty="0" err="1" smtClean="0"/>
              <a:t>друку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594928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Страшні</a:t>
            </a:r>
            <a:r>
              <a:rPr lang="ru-RU" sz="2000" b="1" i="1" dirty="0" smtClean="0"/>
              <a:t> слова, коли вони </a:t>
            </a:r>
            <a:r>
              <a:rPr lang="ru-RU" sz="2000" b="1" i="1" dirty="0" err="1" smtClean="0"/>
              <a:t>мовчать</a:t>
            </a:r>
            <a:r>
              <a:rPr lang="ru-RU" sz="2000" b="1" i="1" dirty="0" smtClean="0"/>
              <a:t>. (</a:t>
            </a:r>
            <a:r>
              <a:rPr lang="ru-RU" sz="2000" b="1" i="1" dirty="0" err="1" smtClean="0"/>
              <a:t>Ліна</a:t>
            </a:r>
            <a:r>
              <a:rPr lang="ru-RU" sz="2000" b="1" i="1" dirty="0" smtClean="0"/>
              <a:t> Костенко)</a:t>
            </a:r>
            <a:endParaRPr lang="ru-RU" sz="2000" b="1" i="1" dirty="0"/>
          </a:p>
        </p:txBody>
      </p:sp>
      <p:pic>
        <p:nvPicPr>
          <p:cNvPr id="16386" name="Picture 2" descr="http://litakcent.com/wp-content/uploads/2011/09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96752"/>
            <a:ext cx="4824536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8" y="5661248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На </a:t>
            </a:r>
            <a:r>
              <a:rPr lang="ru-RU" sz="2000" b="1" i="1" dirty="0" err="1" smtClean="0"/>
              <a:t>цій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землі</a:t>
            </a:r>
            <a:r>
              <a:rPr lang="ru-RU" sz="2000" b="1" i="1" dirty="0" smtClean="0"/>
              <a:t> головне </a:t>
            </a:r>
            <a:r>
              <a:rPr lang="ru-RU" sz="2000" b="1" i="1" dirty="0" err="1" smtClean="0"/>
              <a:t>набутися</a:t>
            </a:r>
            <a:r>
              <a:rPr lang="ru-RU" sz="2000" b="1" i="1" dirty="0" smtClean="0"/>
              <a:t> разом.</a:t>
            </a:r>
            <a:br>
              <a:rPr lang="ru-RU" sz="2000" b="1" i="1" dirty="0" smtClean="0"/>
            </a:br>
            <a:r>
              <a:rPr lang="ru-RU" sz="2000" b="1" i="1" dirty="0" smtClean="0"/>
              <a:t>(«Записки </a:t>
            </a:r>
            <a:r>
              <a:rPr lang="ru-RU" sz="2000" b="1" i="1" dirty="0" err="1" smtClean="0"/>
              <a:t>українського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самашедшего</a:t>
            </a:r>
            <a:r>
              <a:rPr lang="ru-RU" sz="2000" b="1" i="1" dirty="0" smtClean="0"/>
              <a:t>» </a:t>
            </a:r>
            <a:r>
              <a:rPr lang="ru-RU" sz="2000" b="1" i="1" dirty="0" err="1" smtClean="0"/>
              <a:t>Ліна</a:t>
            </a:r>
            <a:r>
              <a:rPr lang="ru-RU" sz="2000" b="1" i="1" dirty="0" smtClean="0"/>
              <a:t> Костенко)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3744416" cy="555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 smtClean="0"/>
              <a:t>Також Ліна Костенко має чимало нагород: </a:t>
            </a:r>
            <a:r>
              <a:rPr lang="ru-RU" sz="2500" dirty="0" err="1" smtClean="0"/>
              <a:t>почесний</a:t>
            </a:r>
            <a:r>
              <a:rPr lang="ru-RU" sz="2500" dirty="0" smtClean="0"/>
              <a:t> </a:t>
            </a:r>
            <a:r>
              <a:rPr lang="ru-RU" sz="2500" dirty="0" smtClean="0"/>
              <a:t>доктор </a:t>
            </a:r>
            <a:r>
              <a:rPr lang="ru-RU" sz="2500" dirty="0" err="1" smtClean="0"/>
              <a:t>Чернівецького</a:t>
            </a:r>
            <a:r>
              <a:rPr lang="ru-RU" sz="2500" dirty="0" smtClean="0"/>
              <a:t> </a:t>
            </a:r>
            <a:r>
              <a:rPr lang="ru-RU" sz="2500" dirty="0" err="1" smtClean="0"/>
              <a:t>національного</a:t>
            </a:r>
            <a:r>
              <a:rPr lang="ru-RU" sz="2500" dirty="0" smtClean="0"/>
              <a:t> </a:t>
            </a:r>
            <a:r>
              <a:rPr lang="ru-RU" sz="2500" dirty="0" err="1" smtClean="0"/>
              <a:t>університету</a:t>
            </a:r>
            <a:r>
              <a:rPr lang="ru-RU" sz="2500" dirty="0" smtClean="0"/>
              <a:t> (2002); лауреат </a:t>
            </a:r>
            <a:r>
              <a:rPr lang="ru-RU" sz="2500" dirty="0" err="1" smtClean="0"/>
              <a:t>Державної</a:t>
            </a:r>
            <a:r>
              <a:rPr lang="ru-RU" sz="2500" dirty="0" smtClean="0"/>
              <a:t> </a:t>
            </a:r>
            <a:r>
              <a:rPr lang="ru-RU" sz="2500" dirty="0" err="1" smtClean="0"/>
              <a:t>премії</a:t>
            </a:r>
            <a:r>
              <a:rPr lang="ru-RU" sz="2500" dirty="0" smtClean="0"/>
              <a:t> </a:t>
            </a:r>
            <a:r>
              <a:rPr lang="ru-RU" sz="2500" dirty="0" err="1" smtClean="0"/>
              <a:t>ім</a:t>
            </a:r>
            <a:r>
              <a:rPr lang="ru-RU" sz="2500" dirty="0" smtClean="0"/>
              <a:t>. </a:t>
            </a:r>
            <a:r>
              <a:rPr lang="ru-RU" sz="2500" dirty="0" err="1" smtClean="0"/>
              <a:t>Т.Шевченка</a:t>
            </a:r>
            <a:r>
              <a:rPr lang="ru-RU" sz="2500" dirty="0" smtClean="0"/>
              <a:t> (1987, за роман "Маруся </a:t>
            </a:r>
            <a:r>
              <a:rPr lang="ru-RU" sz="2500" dirty="0" err="1" smtClean="0"/>
              <a:t>Чурай</a:t>
            </a:r>
            <a:r>
              <a:rPr lang="ru-RU" sz="2500" dirty="0" smtClean="0"/>
              <a:t>"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збірку</a:t>
            </a:r>
            <a:r>
              <a:rPr lang="ru-RU" sz="2500" dirty="0" smtClean="0"/>
              <a:t> "</a:t>
            </a:r>
            <a:r>
              <a:rPr lang="ru-RU" sz="2500" dirty="0" err="1" smtClean="0"/>
              <a:t>Неповторність</a:t>
            </a:r>
            <a:r>
              <a:rPr lang="ru-RU" sz="2500" dirty="0" smtClean="0"/>
              <a:t>"); лауреат </a:t>
            </a:r>
            <a:r>
              <a:rPr lang="ru-RU" sz="2500" dirty="0" err="1" smtClean="0"/>
              <a:t>Міжнародної</a:t>
            </a:r>
            <a:r>
              <a:rPr lang="ru-RU" sz="2500" dirty="0" smtClean="0"/>
              <a:t> </a:t>
            </a:r>
            <a:r>
              <a:rPr lang="ru-RU" sz="2500" dirty="0" err="1" smtClean="0"/>
              <a:t>літературно-мистецької</a:t>
            </a:r>
            <a:r>
              <a:rPr lang="ru-RU" sz="2500" dirty="0" smtClean="0"/>
              <a:t> </a:t>
            </a:r>
            <a:r>
              <a:rPr lang="ru-RU" sz="2500" dirty="0" err="1" smtClean="0"/>
              <a:t>премії</a:t>
            </a:r>
            <a:r>
              <a:rPr lang="ru-RU" sz="2500" dirty="0" smtClean="0"/>
              <a:t> </a:t>
            </a:r>
            <a:r>
              <a:rPr lang="ru-RU" sz="2500" dirty="0" err="1" smtClean="0"/>
              <a:t>ім</a:t>
            </a:r>
            <a:r>
              <a:rPr lang="ru-RU" sz="2500" dirty="0" smtClean="0"/>
              <a:t>. О. </a:t>
            </a:r>
            <a:r>
              <a:rPr lang="ru-RU" sz="2500" dirty="0" err="1" smtClean="0"/>
              <a:t>Теліги</a:t>
            </a:r>
            <a:r>
              <a:rPr lang="ru-RU" sz="2500" dirty="0" smtClean="0"/>
              <a:t> (2000).</a:t>
            </a:r>
            <a:endParaRPr lang="ru-RU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6064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“Відома</a:t>
            </a:r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поетеса сучасної </a:t>
            </a:r>
            <a:r>
              <a:rPr lang="uk-UA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епохи”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436" name="Picture 4" descr="http://mydim.ua/pub/images/96afc81f0737f231.jpg"/>
          <p:cNvPicPr>
            <a:picLocks noChangeAspect="1" noChangeArrowheads="1"/>
          </p:cNvPicPr>
          <p:nvPr/>
        </p:nvPicPr>
        <p:blipFill>
          <a:blip r:embed="rId2" cstate="print"/>
          <a:srcRect l="22518"/>
          <a:stretch>
            <a:fillRect/>
          </a:stretch>
        </p:blipFill>
        <p:spPr bwMode="auto">
          <a:xfrm>
            <a:off x="4572000" y="1268760"/>
            <a:ext cx="4032448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2.bp.blogspot.com/-7u9k6gXrsu4/UflLwDFKgNI/AAAAAAAA7hE/HPQf2Lvyvdw/s1600/derzhavniy-prapor-Ukrainy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9460" name="Picture 4" descr="http://www.library.dgtu.donetsk.ua/exhib/kostenko/portr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620687"/>
            <a:ext cx="3672408" cy="3432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83568" y="620688"/>
            <a:ext cx="4248472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Ліна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Костенко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ім’я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вивищується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 прапор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нашої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держави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Вважаю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українській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літературі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дуже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поталанило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ній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постать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яка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усім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своїм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життям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творчістю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утверджує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чесність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непідкупність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одвічних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мистецьких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принципів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5517232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боротьба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долю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Все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інше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то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велике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мискоборство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Ліна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Костенко)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s5708.vk.me/u44939161/154658501/x_acfb7f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332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Ліна Костенко</vt:lpstr>
      <vt:lpstr>Слайд 2</vt:lpstr>
      <vt:lpstr>Слайд 3</vt:lpstr>
      <vt:lpstr>Творчий розвиток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Ліна Костенко</dc:title>
  <dc:creator>BOSS-1</dc:creator>
  <cp:lastModifiedBy>BOSS-1</cp:lastModifiedBy>
  <cp:revision>16</cp:revision>
  <dcterms:created xsi:type="dcterms:W3CDTF">2014-05-12T20:37:11Z</dcterms:created>
  <dcterms:modified xsi:type="dcterms:W3CDTF">2014-05-12T21:47:06Z</dcterms:modified>
</cp:coreProperties>
</file>