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0" r:id="rId3"/>
    <p:sldId id="256" r:id="rId4"/>
    <p:sldId id="258" r:id="rId5"/>
    <p:sldId id="257" r:id="rId6"/>
    <p:sldId id="259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3" r:id="rId18"/>
    <p:sldId id="270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EBA19E-B7D7-4035-B857-5E9CF54F19E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D21F83-2DEB-4D3E-83DD-EC146FC5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oogle.com.ua/url?sa=i&amp;rct=j&amp;q=&amp;esrc=s&amp;source=images&amp;cd=&amp;cad=rja&amp;uact=8&amp;docid=kylUq08kuLgxHM&amp;tbnid=rOFH-tOE5Q3ckM:&amp;ved=0CAMQjhw&amp;url=http://novyny.ostriv.in.ua/publication/code-5E651CADD0D71/list-911AF21F26&amp;ei=2BcMVKa8L8XuaJKagvAC&amp;bvm=bv.74649129,d.bGQ&amp;psig=AFQjCNHSOK4EhxVrZUE1YsuL1obHvL-kiA&amp;ust=1410163065891712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-конечная звезда 8"/>
          <p:cNvSpPr/>
          <p:nvPr/>
        </p:nvSpPr>
        <p:spPr>
          <a:xfrm>
            <a:off x="0" y="0"/>
            <a:ext cx="9144000" cy="2426568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upload.wikimedia.org/wikipedia/uk/thumb/c/cc/%D0%9C%D0%94_%D0%9D%D0%B5%D1%87%D1%83%D0%B9.jpg/200px-%D0%9C%D0%94_%D0%9D%D0%B5%D1%87%D1%83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7261">
            <a:off x="2537933" y="2861300"/>
            <a:ext cx="3103898" cy="3662601"/>
          </a:xfrm>
          <a:prstGeom prst="rect">
            <a:avLst/>
          </a:prstGeom>
          <a:noFill/>
        </p:spPr>
      </p:pic>
      <p:pic>
        <p:nvPicPr>
          <p:cNvPr id="4098" name="Picture 2" descr="&amp;Lcy;&amp;iecy;&amp;vcy;&amp;icy;&amp;tscy;&amp;softcy;&amp;kcy;&amp;icy;&amp;jcy; &amp;Iukcy;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2565">
            <a:off x="220159" y="2206953"/>
            <a:ext cx="2678359" cy="3602394"/>
          </a:xfrm>
          <a:prstGeom prst="rect">
            <a:avLst/>
          </a:prstGeom>
          <a:noFill/>
        </p:spPr>
      </p:pic>
      <p:pic>
        <p:nvPicPr>
          <p:cNvPr id="4102" name="Picture 6" descr="https://encrypted-tbn3.gstatic.com/images?q=tbn:ANd9GcQ2jryxezxsmnpl6vghTe-DQEx2j3yPBow88jUXMaphbIpQfW-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7305">
            <a:off x="5335898" y="3215193"/>
            <a:ext cx="3505924" cy="30377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692696"/>
            <a:ext cx="65646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>
                <a:hlinkClick r:id="rId5"/>
              </a:rPr>
              <a:t>Іван</a:t>
            </a:r>
            <a:r>
              <a:rPr lang="ru-RU" sz="4800" dirty="0" smtClean="0">
                <a:hlinkClick r:id="rId5"/>
              </a:rPr>
              <a:t> </a:t>
            </a:r>
            <a:r>
              <a:rPr lang="ru-RU" sz="4800" dirty="0" err="1" smtClean="0">
                <a:hlinkClick r:id="rId5"/>
              </a:rPr>
              <a:t>Нечуй-Левицький</a:t>
            </a:r>
            <a:endParaRPr lang="ru-RU" sz="4800" dirty="0" smtClean="0"/>
          </a:p>
          <a:p>
            <a:r>
              <a:rPr lang="uk-UA" sz="4800" dirty="0" smtClean="0"/>
              <a:t>      (творчість)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047656" y="5657671"/>
            <a:ext cx="309634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   Робота</a:t>
            </a:r>
          </a:p>
          <a:p>
            <a:r>
              <a:rPr lang="uk-UA" sz="2400" dirty="0" smtClean="0"/>
              <a:t>учениці  10 класу</a:t>
            </a:r>
          </a:p>
          <a:p>
            <a:r>
              <a:rPr lang="uk-UA" sz="2400" dirty="0" smtClean="0"/>
              <a:t>Лисяної  Валерії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data:image/jpeg;base64,/9j/4AAQSkZJRgABAQAAAQABAAD/2wCEAAkGBxISEhQUEhQWFBUVGBgWGBcVGBgWFRUXFxUXFhgUFxcYHSggGBolHRcYITEhJSkrLi4uFx8zODMsNygtLisBCgoKDg0OGBAQGywkHBwsLCwsLCwsLCwsLCwsLCwsLCwsLCwsLCwsLCwsLCwsLCwsLCwsKywsNyw3LDcsLCwsLP/AABEIAOwAoAMBIgACEQEDEQH/xAAaAAACAwEBAAAAAAAAAAAAAAAEBQECAwAG/8QAQhAAAQMCAwQGBgkDBAEFAAAAAQACEQMhEjFBBAVRYRMiMlJxkQZCcoGhsRUjM2KSssHR4RTi8HOCwvHSJDRTY6L/xAAYAQADAQEAAAAAAAAAAAAAAAAAAQIDBP/EACURAAICAgICAwACAwAAAAAAAAABAhESIQMxEzJBQlEioWGBkf/aAAwDAQACEQMRAD8Ap9KMpCm0sJloJIj9ShPpphBOF3hbiQq7U2XNy7LdT8oSVjzh0vpFszquBQTR0xscHfLe6beC1+m2mOq7zCTNE9kSM5yHmYChjxAnDPJzD8iq8cRZseN3w0+o74futPpYGOo7zC88HXiAItcSZieKtidFsNhnBnylS4RNVx8klo9Gd7AXwO+Cgb4HcKTscDprBm14Hlmr03sf0hJDC1uJg7zpI9+QEfeRhEhKTGw3r9wqfpUdw+f8Lz9TasrloGfjwlSyqS1tyCc41BlGCHjL/o9+lx3M+f8ACqd7Cxwe+f4SdlV45wM5g+Q1UO2l1gC7+f1SxixvjnH2Gzd+DLDf2v4Wv01Hq8u1/ak9CtkH58JaPgTK3FQHIg39WHfIqvGjLIajfB7o/F/arjfLu6Mu9/akn9TIkYQJMEjOPeur13EAEgHIYRBJOQnTJLFGy4uRqx03fLu638X9qsd7v7g8z/4pRXqOEANEGbmc+EDJdWrgNlgMgdebgu5f5wRiiYwk1aGg32/EWmmLR6x1ng3kt95O6TZqkiJpuJGcWJ/RJgIcZzhupE9rgm9a+yv/ANN/5SlJJURF2JtufD2X9VvrEceCTsrEy0XAJmbx1ndka+JTPeNSHMy7IzJGpSalWwl1jOJxyn1s+auPqXxRi5bN+y7GTiLcw4SfCStdsaGguAAIvnmMyM8kPUqhwN8Tj8OHhkufRMRhF9SRZVG/k05oQtVq0E7KejdlcE2ykOg28AtdsrNMECHG0mMJ4A3vqsalF0gtaLEzJOUAft5KK2xiDiDibTOROckJNbCPNGlL7F6FTA4g3DhNr5C55ZDyWTpOEMcwybamP0VadG4gEX7RlsZTH/SJLBciDzLZJ/CAT5qkjOfLKM246/srVo4A8uzNuA4ABU2UjImIgE8B/gVKzbtgMN4Jgk/EmykA54r5aRHCMkNaFx8tTyfyH7TTa3JxJjQgyeQ0QrGSYu4NBnOMRtH5lQBwuHDjEATysrhhE5w4yQ03EAjlyU4mr5E4NKW3+lzn1QG4dTprEBE0m4xUxNu2Lzq6QCLWNihqNJxMkNyIhx7XAuA4LqTHtbhiZIJdiu6NI/nVOjJ+Osa3+hGw1WgHENADa4g3kcCorOEkNEjSNOUnJDvpuzAgm1zkCNfBbDZiBAkkCwLjBMeKVGy5VGVl6VfEC1/VgXki+vmFAAu7FItAPrFvLX+FTZmGbThAygAE+BsfFEMZ7jygH4J6OeTkm0uimzP6zrnJuoBM4s5T6t/7Z/8Apv5+qUhYwteYmIGmLV2qfOn+nf8A6b87eqVnyfBTlbbE+3uIwCY6o9YjXgu3buim+nidMlziYOuIhTvKrHR3sWjUjXkEz3G2aI9p35jrqi2oKjNKwZu46U6+ZW43FROh/EUcAtApyZVC4bmpcD5lXO56PA+ZR4CsUsmKheNz0uB45lSd0UjmD5lHqUZMdC47mo934lSzdFE+rlzKYKAEZMAMbloz2PitBumj3RKNBVQUZMKQGN2Uu4PitPoej3B8UYyArPdKabCgH6MoH1B8VLd10u4PiiIXNKVsKMXbqpaMCq7dtIeoEXKo66Gwo83vqk1lUYQAMA/MUzEHZn5fZvy9koDfx+tbp1Acp9Y/ujtmvs7/APTfy9UqpdIF2JN4507+r93n3k33F9kPaf8AmPBLdvgdFJjq8W8TxBTLcRmlP3nfmKb9UJBo4cVZQtCshlZUwqgK9Wq1oLnEBozJyTA4qWqxCqAgCVyhSkBIUkKIUpgc1XhQArQgCC1UctQqPSAgKQFzVZA0ec9IDFZnsd4t9bkjdmaDQff1H3kn1TxQe/8A7VvsHWPWRdO+zu9h+s6FXL1Ql2LdrP2VyLd6NTyR+43fVf7n/mKX7dlSjVvF3H7qP3G6aX+535jxT+gkHpNvvelRjhTotxPwl5Jya0cvcU5CF2ugIfUjrdG5s8oJUwq9jPObJX26uC5lRhAziBpPBU2TZ3bS1zq20Y6VO7mtB0E8AMuRR/oSIo1PaH5Ag/RZn/pdpnKP+C3sB2fSbZu8fwlEbTvikzBLvtBLYBMyQP1Xitn2cVGsptYC+c9XWkDkAmm/tnNM7MO1gYJjWHNmFLhErB3X6ejfvOm2oKRJxmIEGL81Whvik7pACZpgl3VNgDBjivM7JtDqu2U6jtXAcog2HLmqNrmk/aLA9J0jM4iSb5GUsEPxu6R6cb8omkaoLsAMHq3nwQ9L0ooEgS6SQLjU5JMyjGwVBwqD5hG+jD6T4pdEwuY3EXWLicQztIKeKJxaGG1ek1Ck5zHYpaYNrWRG7N+Uq7i2nMgTcRYJJuui07fVxAEHFmJFo4rT0epYdsrQP/k/O1DjGhUOt6b6pbO4MfJJE28SP0RFCu17Wvbk4SF4zekVdoqPNxdrRMZWDvCQmvontEtdTPqmR7Jn9fmplFJaLcGlbPSAq8rMZKZWTJQi38PrWZnqnIA5OHHxRMH+ncBnhd8ihPSFo6WnMdh2Zj1morZjFB3suyPIq5eqEuxVt7vsOYGjjryITD0fM0j7Ts8+0Ut2532Q+7xcMye6mG4TFMj7zuPHmm/REoaNWe3GKb/Zd8irykG+Nq2kNc0sGDV7by2dQezw1UxNIq2d6HCKdX2v+AQu42EbPtAg9kaG/UhNfRmkW0Z1e4v8BkPgE2cZKtvY5SpsRei+zNwOdgh2IiSIMQLX0Uek1Nz304DsoJaCc3DgLL0BKrUqBoxOMD948zJSy2SptSyPPV9mw7UzA04W4RIaSAIIzyTneWztNOocIJwu9WTMGLxK0bt1O0OFzbzi85Xsobt9MxDheOWc8fA35Itg59Hn9kou/parS10moD2TJHVvELfd28KtNrabaJInMhwNzwjxTlu8qYw3nFlZ1/hdF06oeAWmQcuadsbmmno89u+k4baXFpDevcgxPV19xVKIqU69Z4Y67agBg3Jc2Itfj7l6VSHIyDMT+jOxlrHFwIJMXBBAaIGfvKW16raO2TMAmHcg8D5GF6olDbTsVOqIewG2evmllvYZ222EuaquC6kwNAA096soZIg3+Pradieq7KO83iiGO+qNos61uB4If0mIx08uy/PxYt9jaDR0ydllkVU/VAuxbvB0NpXiW8XaHkjdwXpnk9/HvIHedWGUR93vYdfZKM9HnfVH2nfNU/QlDUKHtBkESDxVlCzRRSjSDGhrcgLaxylawoISHflVwdXhxEbNiEEiDjNxzVJWxNnoGFZbbQxtwzF2u/C4O/RIn7U+k+rYtmk3o24jUBcXFoMnIyRZRTrvbSNOXF1OrSAL5aXNc8RJiYzbzhVhQrGI3UJJx2cSSIzHSdIADPEkTwVKO4wCZfMwDaJAx53z65E5ckPtG01Gu2mbOLaTWhri4AvLxIsL65aIzctWMdIl00zbHOLA67SZ8CPcj+VC0E0NhI6KXT0WVokYcPHPmu3bu3ocnEiAAIgWxXzzM5pQ2pU6M3GEbTGLEcX20RERGkTkEXuqkC95OG1SoAcbsfaMCMozTadAOpXSkIpVaf8ASsfhIDw3EHOJd9W/MFot71LKVTGNnuWAipim4pzamecgDmEsQsegqC5eYpB3UdAP17m9JiON0Fw7JGWmei9K5TKNDTJlWWTVoCpKEfpD9pT9l+QnVi32Vn1ce3y0Q/pGJqU8j1X5gnVnBE7AIZ+LKR81U/VAuxXtx+ro6W72HhyRu4Ps3e2efDXVC7YDgpQDrlHLiEZuDsP9s5+AVP0JQxhcFoFVZFEhADaqT6hplsuILZLTDg27m4tQJHmiNp2jo24sLnXFmDEf+kt2XZXtfs5LdKznHRrnlpAn/MlpFIlmuw1qDm4qdPqu6+LBhBwg3+a1p7XRqFhw3eJaXNjEG9YQTwmUBuWkWUQxzaodgILXBxYOQOXBV3bsjgdnIbUxMEPxyWgYYMTrMZKqQkNRtNFzGVIEVC0NJbck2HMforN2ykA95HZd0ZMXmRA5jrJPse7XihRLgS9rqcNiOjaHiYHGMz4LTbmPDK7Qx16mMGOqWjASZ9yWKAc0nscXsDew4Ta0kYp+IWFXaaLcbiwYmPDOyJL3REHXtBLalNzzVfTFSagY6k5pgdkXMmPMKau7auJ9QCXtqMeBPVqDA0OgGwOcHwTpBY0q7e3EQGF5YA50YZZItmc88uCpQ3hSBApU5xs6TqBoBbMSZIvKyYx9GpWcGOeKmFzcMSHAQWm/hyzWW6t3vovpSLNoYCRlix4oHxRoNhJ29sOikSKV3Rh6hAmGjUgZwjaFQOaHC4cJB5G6Vt2d9MbQxrC/pC5zSMusIId4FMd37L0dNjJnC0CdDAzCiQI3hcVZVeFJZ5/0lPXpHk/UjWmj91CafnrPxQHpGOvS8Kmg/wDr4lMN0z0fvKqXqhR7E+2CWUrE56E8OBR24OzU9vw0GhugNup9Slac/VxajmjvR49WpHfOhHqjRP6CQ2C5TC4LMogBWAXLkxHKVUFdKALypiVnCu0oEzsKuFVWBQB0KQFylNIDoVSrEqAkMhTChy4FAzz/AKSjr0rTZ+k9xGbo+z4X4R8ED6WRipTB7eZjuIvcUYLRE6GfiVUvRCj2Ldv+zo88Xq4u7zRXoyBhqR3+EeqNEFvRwFOjl6+eId3gifRp3Uqe3pl2W8VX0Eh7iXALMOV5WZRZcqkrpQImF0KQVKAIVgoUgoESrAKArIAlQuUhNAQVwXOKqUmNEvKqFMKIQMQ+lIvRPt6xo3VGbkPUufW4zwQvpOL0v9/ybxRO5ycN+9wA4cFUvRCj2Kt5T0dGJti48G90Lf0fb1ak59J/xbxuhN5O+ro+LtSO7wRXo0ZbV16/GfVaq+hK7G02XNer1GWWLQsymEhWAWdNaBAHQpBXLggCVwC4hdKYiwVyqAq6dAQFKq1XaEICCuhWhcUwRAC5wUhS9Syjz/pS2ehHN+k6DSVvuKnDY+9oI4LD0obPQzcS7QHQcSiNxwG2t1uAHDQEqpeiEuxXtU9HSiTE2EcuKJ9HpirMzj1uew1C7SwGlRyzOYnQIncENFXLt8MPqtT+gkOJWFUKzdobGY9x4/8AR+K4VWPsCJGYkEjxChIbOpFbBCNrMGIF7QW5yRacibq/9W2YnSZ9WM88skNCCZVmodm0MIkOaecgjOFantLCcIcCYmAZMWv8QlTA3VVU1miZIERPLVVO0sDsJcASYidZiE6YGoWjUMNqZa4vlzvEecD3hW/qmTGIf4SPmnQBEKwWHTDIkTl74n5XXN2lpAIIh2R4zOXkUwNiV0rFm2MOThcAjmHGGnwJVBtbDHWzBIzuBN8uSNgEhWQo2xhwQ4dfs8D/AJI81Y7dTgX0BGZsQSDAHAHyU0yhX6Us+y8XaA6Dio3IyGnTrcANOSn0khwokRcuN47vOy33JTGA+PAAZDgql6IS7FTyehpRxPrRoPNRuyiajaomPrG3kk2DSYPyVXv+op5Z8QNByKBpbzdSc/DmXZQDk1t5sqiv4iirpDmnul1sRbYMEDsjDiEx4Gw0utNm3a5rgSbAEWNzOHIEWu3iZS1u96xAh7fwqo3xUdIxi33deCeMgtDN2wucZcRJMnDNiHA9U+6JWLtzuLSMWhAtl1S0nmb/AAPFBfS9S0vb5Zrvpur3x+Ej9EqY0m/gaVNhfJc0gyQYMjJwd+6J3fsRptwkzllIyaG+/JIqe9qhE4h7wtae8axIaxwc52QiON50FkUyRztOwYnF0x1C3xJnCSZ0kx7RWY3Z96e1FtS7EC69yD5pW/fFQicYPKLg8COKp9M1YJxZXNr+MJ0x0+xmNzxAxnCJgRe5YTcR3PirM3YRiAdZ0G4JNnFwvi5wlLN9VDYnCecBWO9aoAOL4iPMSimGLuqGo3W6/XMkOaTE2IAte2WfzRLN2jCGkyGvxCc9bZ8zdIqe9qrhILhcgxBGnLmpdt9bvu8gnixMa09ygR1yQABEWLQGiLGR2QrVd1lwguyAbYAdUAiPHrFJ3bzqCcVRw8QFR++KhBw1XO4QEqYJX8Dxm7SCIf2TIkZAmSPOfIKW7oYBAtZoMANnC0tm3GfgkVPelSAXVCJkcbgxGV1uNrq4S8VCWtcGm8OvrEZIplJP8GG/qPVpATYkaTZvOy33QDBH3uAGmsJLV2lz8OI2k9ojhzlPdyHqnx5cOVlE1UaGuzz7HHoaUSTJyLuA7qU129Z+KW3zM2losNSeXJGVXjoKdteE5gJZVYOkceQ0jjppktIeocUcpJIuKo7pAGpv/wDkEBvhdaNo2luAiMixl/AwoqubIwAjis6G0OiAQMzlORI/zxCpM05ODSavf6aCC4XAFpgQIcQZjjmito2QtaHNJIIvrYag/olz3DC12UAA8De/7qWNL8WAN8Ta/LjFvNKSs045KMU8qrtBOy1BIwxhcCOF7EH4FbPruZUxMkGOqWidCCLpf0joEkAzORAsb3nwWprlzRd7QRcFuIEcJaQU1HVGfLyJcmSXZvs9LFcdUYczEkyCPGDN+al/VxNkHFcnlGQHvWbtrbHaAsB2XnXhHNVwQJ6ziMy6GzOYDRPLM+CMSY8zlLfQW3Z3H1MuYQ9SnBJwwZABB85IyWj94Og4nOjUx8yFniGITcBuIAEZyADKitnW5ycXlX+jfoi0YjgHLCCTp2iSZRGzdG+ZF9QWsJ+XyQNauQ4SOsARhmZmILbePmr7O/rgnCA0EzPbH3Z0/hXs48IqO3s2oUw59+qJLBygmM5iUTtVHo3FpNrkE5wM0IXmZgDFmAZm4GKNDceK0NR77AYmA9Ul1iRwtx1UtWdEJYU7r/Bps4DmlkyRI0JvMH9VmS4FowdY2kmAeBjgopMwmcM6Q3qgHlnJ8QiqVLCZh/vIEeECyqjB8koN10zJlQgtAsBiA0J4uke5ej3M7qnkeJOnEgLzgZhc205xBNpFxaDmF6HdROEzOYzk6feWfL0JNXo82HRRpGSBPEN9UapVtVMOe6xNxkfnhFwvW+jlSaYECx/4hF7TTEk/5kpzxRMU+0eD6A6YgOH8xZbjZ24ILCb2kfwvWMbcohzRCPMvwbt9s8e9hk9R3x/ZWY1wyDhbg79l6s6oaoYHwTXNYsDzP9MCRIcdRIJA8LLTozz/AAu+Fl6amZWtKmI96flBq9s8uKRMAzE9wx8lbA6D490/svVYVkXFGYsTzThUuBJvMYSOKluzkNf9XM/dMeOS9S3JaUmo8g8TyLdlcLdGfIoplN4kdGcuBv8ABeqYwStBSCPIxUeSpbC646J1xzhbf074+zf7l6kMEqWsCM2NqzyY2FxcHdG+fHlnwW7aFQT1H/BeqbTC57U83QUeT2jZ3lwlj8z6oPyTvctI4XBzcPW1BGnAo4MCB33t7qFPEwNJ+9J+RCiUnLQ1Gmf/2Q=="/>
          <p:cNvSpPr>
            <a:spLocks noChangeAspect="1" noChangeArrowheads="1"/>
          </p:cNvSpPr>
          <p:nvPr/>
        </p:nvSpPr>
        <p:spPr bwMode="auto">
          <a:xfrm>
            <a:off x="155575" y="-1347788"/>
            <a:ext cx="19050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764704"/>
            <a:ext cx="3923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«Благословіть бабі Палажці раптово померти» (1875); </a:t>
            </a:r>
            <a:br>
              <a:rPr lang="uk-UA" sz="2800" dirty="0" smtClean="0"/>
            </a:br>
            <a:endParaRPr lang="en-US" sz="2800" dirty="0" smtClean="0"/>
          </a:p>
          <a:p>
            <a:r>
              <a:rPr lang="uk-UA" sz="2800" dirty="0" smtClean="0"/>
              <a:t>«Бідний думкою багатіє» (фантазія, в галицькій «Правді», 1875); </a:t>
            </a:r>
            <a:br>
              <a:rPr lang="uk-UA" sz="2800" dirty="0" smtClean="0"/>
            </a:br>
            <a:endParaRPr lang="en-US" sz="2800" dirty="0" smtClean="0"/>
          </a:p>
          <a:p>
            <a:r>
              <a:rPr lang="uk-UA" sz="2800" dirty="0" smtClean="0"/>
              <a:t>«Микола Джеря» (1878, надрукований у київському альманасі «Рада», 1883); </a:t>
            </a:r>
            <a:endParaRPr lang="ru-RU" sz="2800" dirty="0"/>
          </a:p>
        </p:txBody>
      </p:sp>
      <p:sp>
        <p:nvSpPr>
          <p:cNvPr id="55302" name="AutoShape 6" descr="data:image/jpeg;base64,/9j/4AAQSkZJRgABAQAAAQABAAD/2wCEAAkGBxQTEhUTExQWFhQXGR8ZGRgYGBcdHBocHB0XFhwaGB0dHCggGh8lHBccITEiJSkrLi4vHB8zODMsNygtLisBCgoKDg0OGhAQGywkICQwLDQsLCwsLCw0LCwsLCwsLCwsLCwsLCwsLCwsLCwsLCwsLCwsLCwsLCwsLCwsLCwsLP/AABEIALwAmAMBIgACEQEDEQH/xAAbAAABBQEBAAAAAAAAAAAAAAAFAAECAwYEB//EAE4QAAECBAIFBwUNBQYGAwAAAAECEQADBCESMQUGQVFhBxMicYGh8DKRkrPTFCMkNUJSU3J0scHR8RclQ5PhNGJzgoOiFTNEVGSyFmOj/8QAGQEAAwEBAQAAAAAAAAAAAAAAAAECAwQF/8QAMBEAAgIBAwEHAgUFAQAAAAAAAAECEQMSITETBCJBUWGh8HHBMoGRsdEUM2Lh8QX/2gAMAwEAAhEDEQA/APONaZalV9bhCi1TPJYEsOdXctkIGSZKlHopUpg5wglhvLbI10upEnSldPU+CXOn4wPlBU1aW455cINav0SaKqEpCgv3U+Ej5MkAkDrUo+ZEZyyabVG0Y2kecIdiQDh2nY/Ew5SQAWN8jv6t8F9CUmOVOllWFIUgqJ2BON4npyuEyVJKBhSha0oHACWxPGF1e/oS+VZr0u7qb+XQEU5YNdt1ztiUuWTYAk9X4RptMSXXNXKLzQxXniCWF0fjA1aiimlqQSCtSsagblmZL7rktChm1pNLn+L+eY5YtLdv5wCyIkRt3wWrJZmCnYAzJiSDxuACex46dJKTNp+h/wBOrC+9JAD+cP2Qdbjbnn08Pdh0ed+Pfx/YABMOUwa0AvmhzhKemcICiA6flHjcgeeBtbIMuYpGwG3Vsio5Lm4/PX9CZY2oKRRKTf8APKIiXBHQkorqJbHCygoqZ8IT0iTvYAwZ18nJmrkVSEsmfKdrdEoLEFvrCLcu9RFbGVaGIjRaKHONNmEBTFI/vjCXLbxvgbpKWqUBLDFBAUFfP4/0jOOZOWnxNJYajq8AeBDTBbPtg9p6cQtaecZ297ALCwtuHZDdLmqciYlAGJ3LOxTsbpf1hdbuqVc/xfkPo7tXx/NeZnxaOukrZkonm5ikYgxY2IY2I7YL6OSmbMnJkEImLUDLOVg5UkEDovD64BjIBYkS2Uc3LsXO3rhLOnNQa+Vf+hPHSuwnyUrfSNKDsWW/lrEKOLktV+9qP/EV6uZCjc55sH60FQrK0AnCqpmuN+GbMIfqeOSlnTZa0zELIWiyVbUi4YcLmCOso+G1f2md62ZHBEtm0Y7FQxgLGIsu6uO38YipKikJ2AkgdbP9wjpD7oScoVlUMupm85zuL3zf3QkVSw4ZJSq5SQML722RIJiRRE0vIrfzK+fXixv0mYcAzW3WiMiatIUlOSwxG9v1i4S3vuhzK2w9qqhb3dnLNUpQCTkkMLeN8Tq6hS1Ou9gLWi9YfbCTLh2hUy/R2leZlFKJSFTFFQUpaXeWQkBOe94lWabXMp+YVKlBALowpbASekR1i0UqAyg/qpJknGStIqMpAWHRi3nYS+QMS2lvQaTOSpc9I53AsJAwuUnCA0cpnKKMBunMPs6t0af/AOaVKZvvqkz0hwzBIPFJA/OOzRtdIrscqZJlyZjOhYIz7i/33jly58mJuUsfdVbp8flzt6FxSkq1bmQqa4qJK0oJIZ2v98VzZq1JQgthS5Haz/dHZpTRy5Mwy1s43cdsc8pLF26o6YOLScePAUlK3bFJnKlpUlJw4rEjyiPmk7BwiqonKWlCSzIThDbs4cr6WJQ23Dd0POWlzhSwLlId2G52u2UXSu6Id1Qe5LPjaj+ur1cyFC5LvjajJ+er1cyFFmE+Tl1k/ttX9pnetXA8x360I+GVf2md61cDEmIOhFoGd4ZSYXbCT90IY5Txh8B3xG5tFiYAE5h0pO94rKvPFkpUAE8UV44SneC2itW51SCpCWljNZy7Np7IWyGA5i3zjvppmEJVtBe7M4ILHhBSZoajQSiZWgTBmBJURe+eLjHPXyZVOlXTE+YoDAyVBAB+WSbksLJ74G72EnRcUyDpIKnN7nWvnL5YVDEkKbIPZo3FJoCTJnTVJl4DMHvZstKcPzQfJL7D592Y5P6MVNTMq5uAiXmj5pYYC2WEAEA/3YI6c1uMmaulXiUkBudR5aSblwbEgHMN1Rw9snJp4obuuPv85HjW9syesshYqlYilalgHEgMk7MnO6B1QGURuicyqJmFZ3MMgSGYO2ZZrxzKJjqxRcYKL8EW9yVUCE8FZQ2AqTtxP5+Ii7E6QknK/AH8IqSLYiQTGqZDQf5MUNpWj+up/wCXMhRPk1+NaIf31ermQotHNl5B+s/9sq/tM6/+quBgaCWsx+GVY/8AJnX6pq7QK3bh+MSbotA27TsiL92XGIv+USlpdvF4Qy6TlxzHXCwDf1wpiWA43H5RXi3bbQAO4xWiaEk2G3YIihDdUaPVmrEuRUqCUmb0QhRzDhbsdmQg+g0jgl6MCMJqFc2Dkn5R/KO2Zp+pKBLkKUiWAwSixbIXzbPLzxlVzVhRUsup7k3ePQNUBImy8SFJ50NiQvN7C18rRl2nKsMNVWEe9sY+sTgl4SASovicE2LMBs85eGLKDHMAByXwgbofWCrTOnkS/IBwp4ucxwJyjQEy5FTPSUOZa8KS4BLJZhkMr+aKjJqCbW5NXKkd2o65EqjVMKEqmzZhlYSQ8xiChAewuX74FaXoCKZONK1TZflzmsokkqS5LqA+cQ0GNCKTTSaVM0Amapc5ThikBJUVXyIsO2OvQNQfcqp063OKXNIOQSokgdTR5PasrxT6q3uS/PlUvf8AX6HVjgqr0POVnbEHf8IO62aKFPMGAMiYCUj5ps474AOW+6PVw5Y5YKceGZSTTpl8li4OQDbB584eVOQHxJKgWwgKZmIdyxdxFUtLMRmM+qIK6RJPm4RZJp+TMfvWju4xlv5cyFEuTQNpWjv8tVv9OZCi4nPm5QL1rU9ZV/aZwb/VXAh/H5wY1qHwyr3+6Z1/9VcC1eOOyEjUjvO21/yi+WGtFQD22tFiD5t0A0W5ts2f1iE1TqJAAG6IBV948WiSoQE0qjXaBEuZThKQMSXC2sXJJD77RlqSQuapMqWnEtWQEaGboz3CpCTMJqlgqKUpeWlA+TMu5xE2IyaCMkpFXRxaR1edZIISNpNw3zjE9DUUknHhBHyASMQSP4igMlHPhlBTn01MlV0ovhUAoEp3seIyMcCdVZ03CKcBEpLvMKrklndrlhYDgY0yZIY1rk6QVvaQW1Y0JL5/GAkBCRZnCjfCoPx+6FL0fLXpKoxD5KFu4LKJub2GQtA3SNYqgWJVOtc2aEkzlLdQAthGHJLZu+0ZxnqCpmCYov0phGIna9wSe+PM0ZM83mi6i40lv53b+3oXGUYtKj0Or0Vz9RMmTh0EpEuWh8w4Usq+sWDbhHZpKkC0BBICSQ43pBcpA4s0AtXavnVkpzSMjZQ2MobTY3ZvPZtH00xWk5s1IWmWlOFWKzkABgDch9otHkdpU5Tabrpq/wA9tjq1RpUuQfyhAmZJLMMKgDsdw/c0ZCNnyiz+lKlg5Oo9rAdwPnjGqS8ex/5t/wBLD54s58v42TSQxe9onKp1lQceV5t7PFCy23M5DdHVMqnKiSSr5zufOY7TIO8mp/e1I9vfFermQor5MPjak+ur1cyFFxOfNycOtA+G1f2md61cCidvDPzQU1pHw2rb/uZ3rVwMR/SEakh+MO9xsiUpQSQ4e4ze+W7ZDz5pJBYBnyDQAQPDzQh3QiLZQucfrgGHNSlkVsk8T9xg5rbSe+zlhypRAN8k3YDO2fnjJ6NrDKmIm7Um44be6PRNKpdWNN0rAWk8Df74IJORSVnndFRLxugs1yWs2WX9I39LpNNMgmaogIDYWYlhiAbfcD9YydfpBUqwdKieioZFyynbMNsvnsjOGcpROJRYskkbQMm3745+1dlXaO7J7CU9HAa1aq0+6ZhnuiVUpmJJUSWCnILt0mIZ9sEaTUeo5nGFyy4cI6QJ2tdNstsab/hyZtNJVSLC1oSRJWtCQw2pUGt+cFk6WkoAE2bLQrJSSsEpIzHnjm7TmyY4uWNffj6ehpCEXyzK6O52RgUumWZ2IplGYUBAxfOWl8RLMAwdtkMjQU5SvdM6aU1ST5aQGUAD0COxn3RLWHXSWqTORLlLmSyMPOPhSF3Kbsb2xDqjU1S3AmKIAwhajsAYEk98cGfNmhhU9GlydPxtfbnijSFSnu7o8/5QVgzpZHlGXcbmJtGaSWDHKL62cFzFrALKUSH4ks8czx7HZ8XSxRh5Izm7k2TZJVuEUHbFjh7iGWH8XjYk0nJeP3rR/XV6uZChuS/42o2+er1cyHi4nLm5ODWpvdtXu90zn/mrgaBlwghrWr4bV/aZwP8ANXHFLmEOGF/FoRsiaZffED1w4U2cRMyEMWHcbxBR2+O2FNhwm7eOMMTLEqsHt1xrNWNbBTy+YnoM2U7pZnS+YY2I7YySmY8GaJy3NgHJ3bScomSTRSNhrjLpeZRV05ZUwnCjcbAnCcmYj9IwObBuEbXWGkSqbIp0joykly+drluKh3xlNES8U+UMnUL947xFR7sdyJK3R6Jqx71N5kE9FCWuGAc7GHSuLmAaKMqRpGlN1S18+jfZSsXnSU98HND0uOsWpMwj3uWbAMXxbNmQyhqyn5nScuaR7zPSJKjxKSAFdbCPN1aW/Ok/zW51ZI3FMhyf6uoNOqdNaYma3Q2AIU7necQ8PGX1g1nm1LpsmU7hKdt7FR2x6FU0BodGFCFOZQfEzHygbcWtHmWsdIJNVOljyQs4eo9IDvbsisOnLlc5b1+H04v7Ga2VIHFUOBt74qUrKJER3CsZRJvDIXm8SJ8C8RUn9YZLNLyX/G1H/iK9XMhRZyXofStIwyWfVzIaKic+XkHazj4bV/aZ3m51cDwII6zg+7KwgZVM6/XNXA0GEbIkkjb3eO6KlDx+UWkxUsX8eHgQMkiGWbjqhsQfx4eH47f6wxFwQ46oM6o02Kfj2SkmYesWT/uI80BHjcarUfN0alnyqhbD6kv81KMTy0jRAmQMdbNGIJIThAJzGEudtgIC6ApEmqlSyoFJNyH499oI6MWr3bNIf5QJtkN7ltjcY6NRqAGvTiTZGMjK5DgFvwhZXSl9CVvJfU1WhpBRpFaSSypSVDEz5nNrE8YI63zpSJQE5WEmYnmyAf8AmJONLtkLZxGvpsNfJm2YoKT1vb7z3QO5UpWKnllwMK3u+4hg3W198eZFKU436HXNtRYa1rPPUC+bvzqUhP8AnUAPvjE8p9DzdRLmAWWhu1DD7iI0XJvpArp0yyekkEbbBJBT1Olf+2IcqlO9NLXtRMHmUCD3gRlhvFnWPwt+/wDxGHKs8rOyEpRiYLw1ic49khjouIQYBoiskZb4TPnAI0vJd8a0j541ermQ8PyZJbS1H9dXq5kKKiYZeUcGs6PhlWf/ACJ3rVwNA4eaCGtH9tq/tM71q4HBVuMI2QgIgoRYkeMogu8AFauN/wAYl290LDEoYjpkEkFATiUpgne5LD749S0xIEoSpIylSwnt298YXUKnSqtk4iGT0rtsyHnjZ6xTEicsrWE3tiLZAb4nH/c+iNImZ1JpOcrp6LAkqZ8mcu/Yf0a5k0qJelUIloIASrFmXKgFA8LBgDAzRMhCJ5nSJhVMUfkkHPMMM3jV6ZolCqp6koJcISs4bAqOG9xhzGxXZnGfaItX6phFaWmdmmkKPNrSjEULFnuAWB2dXmhaxU0tSDNWknm0qZiRmL2GeQ3wc9zJIyjl0lQ85JWg7UkW/WPMqVHRriZHVxHNKpprAJnpwKuhgtOIovk5CjkxJGyCvKBKxUM0bQAfMRFNZo1R0ZgRiEyWnGgkMoLR0hZs84lXVgqdFKmAg4pLlr9IC/eDEN3KM/8AKvfb2/YxPHhlDPcnad3bCmS4YJuCY9ogsa7nhnFaleBEuczsMorUM4YrNTyYn960f1z6uZCiPJeP3tR/XPq5kKKRhl5OHWkk1tXb/qJwtb+KvNs4FeaCus4+G1b/APcTuH8VcDChxl54k1ED4MS7C8MFfpDAW/p+cMYomlG1ogo9n3RLFCBCI3jsjX63yJkyVo6nK3WJK5hxHfzeEHsDXjOaJpedmolbFqCewm/dBg6VE/SU+anyQDLRt6CWQOzb2xKVyXoN+QH1Y1cXWz1SkrEvAnEpZBITdhYEG5js0qit0fNTKmTllLpUBjUpK0pUDYKNrjsjY6gaLTJWpIbFdTjECxthyyZrb+7Wad1ekVfN88jFzZxJu2bOC2YLBxwEZ5MumdS4J0bHn9ZyiVVSpaKVEuUAFLdRdRSkOeAPAPHHo3lLqgjmzLTOmHyVXB7UpHS7oF6awzK+bzCWCl4UgWFhgLbgWMCaErBlJA/+1LM9xv8A8uX3RShBrgHaNVUa0aWCDNUlSEZvzTBu3ZF9LpqZLoqiWRixoRMTsCUzXQoAbkkWH97hGq0BKTOkFBViUHSXulaFXwHewLHK990DNbNFhE2nSgMiZKXTNuIHOS+vySI45ZYaunp+LctJrc8yJsIa8IF0wyQ+Zj0BCADeO6EDE+rx1RB4BGm5Lvjaj+ur1cyFD8l/xtR/4ivVzIUUjDLycOtQ+G1bX+ETvWrgYkeDnBTWcn3bV/aZ3rVwMIfxeJNxFz+kMU8TEiOstDOezx54AIYfGzth/HDzRNI8fkIXjjBYUdWjKsyZiZoDlLkdbEA9hLxdq2nDNlpAKCmWrnFKIAKTcKB2Ws/COBCSSAA5NgNpJsBBTX7oTJNP0TzEkJJFyVK6Sn6jYCEvxUEttzR6K1rloXhlqKixIUQWFiWO8bXEds7lBQqXNKcSFspMtJD4nyXiGTNlx2x5xoeelBUVIxpIbDjUkHb0sPlDhFlVPVMJUWD7EgMGyAGwROSClLcabe7H0fUmUtExB6SFBQBe7XvGr0Po6UK6lqqd+YmLKVINzKmFKjgO8HMGMakcfP8AlBjV3SiZEzppUqWopJwllAoOJKg+ZBe24mFNOnQ+T100glzTMOEAhgfJY5kG93/COPWVcpdOVFafe1JWFBQ6KkqBFwe6PMNe61VRMlz14ChaCJeEEWSpjiBdlOQ4vsgZo6Yn3NOknokqRNTuVhCkKT/vBB4GON9icqnq9gU96obSQSJ00JDJxqYbukbdkcpGUFtPpdUuaP4stKz9byVd6e+BWGO6PCEySzfjFZ4Q+HwYSTdvHbFCNPyYD97Uf11ermQofkxP71ovrq9XMhRSMMnJx6zN7srPtE71q4GAPlHt+keSulmTp00zqkKmrWtQCpTArUVlnlEs53xzfsho/p6r0pPsYmma9SJ46wYvmBl4zipQ2/r5o9oVyRUhzn1XpSfYxE8j9H9PVelJ9jDpieSJ4vzh7IkBv8bI9nTyQUf01T6Un2MOvkgoyX56q9KT7KCg6iPIKGpMlYmJDqTcPsLFj2ZxwlYdyC5uVG5JOZPXHtv7IqT6eq9KT7GEeSCj+mqvSk+yhUPqRPFJaQxtcmFMsxt+X5x7SOSCj+nqvSk+xhK5H6M5z6o/5pPsYKYdSNHiildfbERnc28fjHtZ5HaP6eq9KT7GEnkdox/HqvSk+xh0T1EeL1EwrQhL2QSw3YsL/wDrDJwgje4O0x7X+x+j+nqvSk+xhfsfo/p6r05PsYKZXUjyeRrUlVOgE9OWsgDelfScdSkn0hHBMz2x7aeSKkOc+q9KT7GIq5H6M/x6r0pPsYlRaG8kTxPq8cYYiPaxyO0f09V6Un2MS/Y9Rv8A86q9KT7GKonqRPPuS+Sf+KUp3LJ//OYPxhR61qrydU1JUJnS5k9SkuwWqW2TXwywe+FDRlNpvY//2Q=="/>
          <p:cNvSpPr>
            <a:spLocks noChangeAspect="1" noChangeArrowheads="1"/>
          </p:cNvSpPr>
          <p:nvPr/>
        </p:nvSpPr>
        <p:spPr bwMode="auto">
          <a:xfrm>
            <a:off x="155575" y="-1074738"/>
            <a:ext cx="180975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4" name="AutoShape 8" descr="data:image/jpeg;base64,/9j/4AAQSkZJRgABAQAAAQABAAD/2wCEAAkGBxQTEhUTExQWFhQXGR8ZGRgYGBcdHBocHB0XFhwaGB0dHCggGh8lHBccITEiJSkrLi4vHB8zODMsNygtLisBCgoKDg0OGhAQGywkICQwLDQsLCwsLCw0LCwsLCwsLCwsLCwsLCwsLCwsLCwsLCwsLCwsLCwsLCwsLCwsLCwsLP/AABEIALwAmAMBIgACEQEDEQH/xAAbAAABBQEBAAAAAAAAAAAAAAAFAAECAwYEB//EAE4QAAECBAIFBwUNBQYGAwAAAAECEQADBCESMQUGQVFhBxMicYGh8DKRkrPTFCMkNUJSU3J0scHR8RclQ5PhNGJzgoOiFTNEVGSyFmOj/8QAGQEAAwEBAQAAAAAAAAAAAAAAAAECAwQF/8QAMBEAAgIBAwEHAgUFAQAAAAAAAAECEQMSITETBCJBUWGh8HHBMoGRsdEUM2Lh8QX/2gAMAwEAAhEDEQA/APONaZalV9bhCi1TPJYEsOdXctkIGSZKlHopUpg5wglhvLbI10upEnSldPU+CXOn4wPlBU1aW455cINav0SaKqEpCgv3U+Ej5MkAkDrUo+ZEZyyabVG0Y2kecIdiQDh2nY/Ew5SQAWN8jv6t8F9CUmOVOllWFIUgqJ2BON4npyuEyVJKBhSha0oHACWxPGF1e/oS+VZr0u7qb+XQEU5YNdt1ztiUuWTYAk9X4RptMSXXNXKLzQxXniCWF0fjA1aiimlqQSCtSsagblmZL7rktChm1pNLn+L+eY5YtLdv5wCyIkRt3wWrJZmCnYAzJiSDxuACex46dJKTNp+h/wBOrC+9JAD+cP2Qdbjbnn08Pdh0ed+Pfx/YABMOUwa0AvmhzhKemcICiA6flHjcgeeBtbIMuYpGwG3Vsio5Lm4/PX9CZY2oKRRKTf8APKIiXBHQkorqJbHCygoqZ8IT0iTvYAwZ18nJmrkVSEsmfKdrdEoLEFvrCLcu9RFbGVaGIjRaKHONNmEBTFI/vjCXLbxvgbpKWqUBLDFBAUFfP4/0jOOZOWnxNJYajq8AeBDTBbPtg9p6cQtaecZ297ALCwtuHZDdLmqciYlAGJ3LOxTsbpf1hdbuqVc/xfkPo7tXx/NeZnxaOukrZkonm5ikYgxY2IY2I7YL6OSmbMnJkEImLUDLOVg5UkEDovD64BjIBYkS2Uc3LsXO3rhLOnNQa+Vf+hPHSuwnyUrfSNKDsWW/lrEKOLktV+9qP/EV6uZCjc55sH60FQrK0AnCqpmuN+GbMIfqeOSlnTZa0zELIWiyVbUi4YcLmCOso+G1f2md62ZHBEtm0Y7FQxgLGIsu6uO38YipKikJ2AkgdbP9wjpD7oScoVlUMupm85zuL3zf3QkVSw4ZJSq5SQML722RIJiRRE0vIrfzK+fXixv0mYcAzW3WiMiatIUlOSwxG9v1i4S3vuhzK2w9qqhb3dnLNUpQCTkkMLeN8Tq6hS1Ou9gLWi9YfbCTLh2hUy/R2leZlFKJSFTFFQUpaXeWQkBOe94lWabXMp+YVKlBALowpbASekR1i0UqAyg/qpJknGStIqMpAWHRi3nYS+QMS2lvQaTOSpc9I53AsJAwuUnCA0cpnKKMBunMPs6t0af/AOaVKZvvqkz0hwzBIPFJA/OOzRtdIrscqZJlyZjOhYIz7i/33jly58mJuUsfdVbp8flzt6FxSkq1bmQqa4qJK0oJIZ2v98VzZq1JQgthS5Haz/dHZpTRy5Mwy1s43cdsc8pLF26o6YOLScePAUlK3bFJnKlpUlJw4rEjyiPmk7BwiqonKWlCSzIThDbs4cr6WJQ23Dd0POWlzhSwLlId2G52u2UXSu6Id1Qe5LPjaj+ur1cyFC5LvjajJ+er1cyFFmE+Tl1k/ttX9pnetXA8x360I+GVf2md61cDEmIOhFoGd4ZSYXbCT90IY5Txh8B3xG5tFiYAE5h0pO94rKvPFkpUAE8UV44SneC2itW51SCpCWljNZy7Np7IWyGA5i3zjvppmEJVtBe7M4ILHhBSZoajQSiZWgTBmBJURe+eLjHPXyZVOlXTE+YoDAyVBAB+WSbksLJ74G72EnRcUyDpIKnN7nWvnL5YVDEkKbIPZo3FJoCTJnTVJl4DMHvZstKcPzQfJL7D592Y5P6MVNTMq5uAiXmj5pYYC2WEAEA/3YI6c1uMmaulXiUkBudR5aSblwbEgHMN1Rw9snJp4obuuPv85HjW9syesshYqlYilalgHEgMk7MnO6B1QGURuicyqJmFZ3MMgSGYO2ZZrxzKJjqxRcYKL8EW9yVUCE8FZQ2AqTtxP5+Ii7E6QknK/AH8IqSLYiQTGqZDQf5MUNpWj+up/wCXMhRPk1+NaIf31ermQotHNl5B+s/9sq/tM6/+quBgaCWsx+GVY/8AJnX6pq7QK3bh+MSbotA27TsiL92XGIv+USlpdvF4Qy6TlxzHXCwDf1wpiWA43H5RXi3bbQAO4xWiaEk2G3YIihDdUaPVmrEuRUqCUmb0QhRzDhbsdmQg+g0jgl6MCMJqFc2Dkn5R/KO2Zp+pKBLkKUiWAwSixbIXzbPLzxlVzVhRUsup7k3ePQNUBImy8SFJ50NiQvN7C18rRl2nKsMNVWEe9sY+sTgl4SASovicE2LMBs85eGLKDHMAByXwgbofWCrTOnkS/IBwp4ucxwJyjQEy5FTPSUOZa8KS4BLJZhkMr+aKjJqCbW5NXKkd2o65EqjVMKEqmzZhlYSQ8xiChAewuX74FaXoCKZONK1TZflzmsokkqS5LqA+cQ0GNCKTTSaVM0Amapc5ThikBJUVXyIsO2OvQNQfcqp063OKXNIOQSokgdTR5PasrxT6q3uS/PlUvf8AX6HVjgqr0POVnbEHf8IO62aKFPMGAMiYCUj5ps474AOW+6PVw5Y5YKceGZSTTpl8li4OQDbB584eVOQHxJKgWwgKZmIdyxdxFUtLMRmM+qIK6RJPm4RZJp+TMfvWju4xlv5cyFEuTQNpWjv8tVv9OZCi4nPm5QL1rU9ZV/aZwb/VXAh/H5wY1qHwyr3+6Z1/9VcC1eOOyEjUjvO21/yi+WGtFQD22tFiD5t0A0W5ts2f1iE1TqJAAG6IBV948WiSoQE0qjXaBEuZThKQMSXC2sXJJD77RlqSQuapMqWnEtWQEaGboz3CpCTMJqlgqKUpeWlA+TMu5xE2IyaCMkpFXRxaR1edZIISNpNw3zjE9DUUknHhBHyASMQSP4igMlHPhlBTn01MlV0ovhUAoEp3seIyMcCdVZ03CKcBEpLvMKrklndrlhYDgY0yZIY1rk6QVvaQW1Y0JL5/GAkBCRZnCjfCoPx+6FL0fLXpKoxD5KFu4LKJub2GQtA3SNYqgWJVOtc2aEkzlLdQAthGHJLZu+0ZxnqCpmCYov0phGIna9wSe+PM0ZM83mi6i40lv53b+3oXGUYtKj0Or0Vz9RMmTh0EpEuWh8w4Usq+sWDbhHZpKkC0BBICSQ43pBcpA4s0AtXavnVkpzSMjZQ2MobTY3ZvPZtH00xWk5s1IWmWlOFWKzkABgDch9otHkdpU5Tabrpq/wA9tjq1RpUuQfyhAmZJLMMKgDsdw/c0ZCNnyiz+lKlg5Oo9rAdwPnjGqS8ex/5t/wBLD54s58v42TSQxe9onKp1lQceV5t7PFCy23M5DdHVMqnKiSSr5zufOY7TIO8mp/e1I9vfFermQor5MPjak+ur1cyFFxOfNycOtA+G1f2md61cCidvDPzQU1pHw2rb/uZ3rVwMR/SEakh+MO9xsiUpQSQ4e4ze+W7ZDz5pJBYBnyDQAQPDzQh3QiLZQucfrgGHNSlkVsk8T9xg5rbSe+zlhypRAN8k3YDO2fnjJ6NrDKmIm7Um44be6PRNKpdWNN0rAWk8Df74IJORSVnndFRLxugs1yWs2WX9I39LpNNMgmaogIDYWYlhiAbfcD9YydfpBUqwdKieioZFyynbMNsvnsjOGcpROJRYskkbQMm3745+1dlXaO7J7CU9HAa1aq0+6ZhnuiVUpmJJUSWCnILt0mIZ9sEaTUeo5nGFyy4cI6QJ2tdNstsab/hyZtNJVSLC1oSRJWtCQw2pUGt+cFk6WkoAE2bLQrJSSsEpIzHnjm7TmyY4uWNffj6ehpCEXyzK6O52RgUumWZ2IplGYUBAxfOWl8RLMAwdtkMjQU5SvdM6aU1ST5aQGUAD0COxn3RLWHXSWqTORLlLmSyMPOPhSF3Kbsb2xDqjU1S3AmKIAwhajsAYEk98cGfNmhhU9GlydPxtfbnijSFSnu7o8/5QVgzpZHlGXcbmJtGaSWDHKL62cFzFrALKUSH4ks8czx7HZ8XSxRh5Izm7k2TZJVuEUHbFjh7iGWH8XjYk0nJeP3rR/XV6uZChuS/42o2+er1cyHi4nLm5ODWpvdtXu90zn/mrgaBlwghrWr4bV/aZwP8ANXHFLmEOGF/FoRsiaZffED1w4U2cRMyEMWHcbxBR2+O2FNhwm7eOMMTLEqsHt1xrNWNbBTy+YnoM2U7pZnS+YY2I7YySmY8GaJy3NgHJ3bScomSTRSNhrjLpeZRV05ZUwnCjcbAnCcmYj9IwObBuEbXWGkSqbIp0joykly+drluKh3xlNES8U+UMnUL947xFR7sdyJK3R6Jqx71N5kE9FCWuGAc7GHSuLmAaKMqRpGlN1S18+jfZSsXnSU98HND0uOsWpMwj3uWbAMXxbNmQyhqyn5nScuaR7zPSJKjxKSAFdbCPN1aW/Ok/zW51ZI3FMhyf6uoNOqdNaYma3Q2AIU7necQ8PGX1g1nm1LpsmU7hKdt7FR2x6FU0BodGFCFOZQfEzHygbcWtHmWsdIJNVOljyQs4eo9IDvbsisOnLlc5b1+H04v7Ga2VIHFUOBt74qUrKJER3CsZRJvDIXm8SJ8C8RUn9YZLNLyX/G1H/iK9XMhRZyXofStIwyWfVzIaKic+XkHazj4bV/aZ3m51cDwII6zg+7KwgZVM6/XNXA0GEbIkkjb3eO6KlDx+UWkxUsX8eHgQMkiGWbjqhsQfx4eH47f6wxFwQ46oM6o02Kfj2SkmYesWT/uI80BHjcarUfN0alnyqhbD6kv81KMTy0jRAmQMdbNGIJIThAJzGEudtgIC6ApEmqlSyoFJNyH499oI6MWr3bNIf5QJtkN7ltjcY6NRqAGvTiTZGMjK5DgFvwhZXSl9CVvJfU1WhpBRpFaSSypSVDEz5nNrE8YI63zpSJQE5WEmYnmyAf8AmJONLtkLZxGvpsNfJm2YoKT1vb7z3QO5UpWKnllwMK3u+4hg3W198eZFKU436HXNtRYa1rPPUC+bvzqUhP8AnUAPvjE8p9DzdRLmAWWhu1DD7iI0XJvpArp0yyekkEbbBJBT1Olf+2IcqlO9NLXtRMHmUCD3gRlhvFnWPwt+/wDxGHKs8rOyEpRiYLw1ic49khjouIQYBoiskZb4TPnAI0vJd8a0j541ermQ8PyZJbS1H9dXq5kKKiYZeUcGs6PhlWf/ACJ3rVwNA4eaCGtH9tq/tM71q4HBVuMI2QgIgoRYkeMogu8AFauN/wAYl290LDEoYjpkEkFATiUpgne5LD749S0xIEoSpIylSwnt298YXUKnSqtk4iGT0rtsyHnjZ6xTEicsrWE3tiLZAb4nH/c+iNImZ1JpOcrp6LAkqZ8mcu/Yf0a5k0qJelUIloIASrFmXKgFA8LBgDAzRMhCJ5nSJhVMUfkkHPMMM3jV6ZolCqp6koJcISs4bAqOG9xhzGxXZnGfaItX6phFaWmdmmkKPNrSjEULFnuAWB2dXmhaxU0tSDNWknm0qZiRmL2GeQ3wc9zJIyjl0lQ85JWg7UkW/WPMqVHRriZHVxHNKpprAJnpwKuhgtOIovk5CjkxJGyCvKBKxUM0bQAfMRFNZo1R0ZgRiEyWnGgkMoLR0hZs84lXVgqdFKmAg4pLlr9IC/eDEN3KM/8AKvfb2/YxPHhlDPcnad3bCmS4YJuCY9ogsa7nhnFaleBEuczsMorUM4YrNTyYn960f1z6uZCiPJeP3tR/XPq5kKKRhl5OHWkk1tXb/qJwtb+KvNs4FeaCus4+G1b/APcTuH8VcDChxl54k1ED4MS7C8MFfpDAW/p+cMYomlG1ogo9n3RLFCBCI3jsjX63yJkyVo6nK3WJK5hxHfzeEHsDXjOaJpedmolbFqCewm/dBg6VE/SU+anyQDLRt6CWQOzb2xKVyXoN+QH1Y1cXWz1SkrEvAnEpZBITdhYEG5js0qit0fNTKmTllLpUBjUpK0pUDYKNrjsjY6gaLTJWpIbFdTjECxthyyZrb+7Wad1ekVfN88jFzZxJu2bOC2YLBxwEZ5MumdS4J0bHn9ZyiVVSpaKVEuUAFLdRdRSkOeAPAPHHo3lLqgjmzLTOmHyVXB7UpHS7oF6awzK+bzCWCl4UgWFhgLbgWMCaErBlJA/+1LM9xv8A8uX3RShBrgHaNVUa0aWCDNUlSEZvzTBu3ZF9LpqZLoqiWRixoRMTsCUzXQoAbkkWH97hGq0BKTOkFBViUHSXulaFXwHewLHK990DNbNFhE2nSgMiZKXTNuIHOS+vySI45ZYaunp+LctJrc8yJsIa8IF0wyQ+Zj0BCADeO6EDE+rx1RB4BGm5Lvjaj+ur1cyFD8l/xtR/4ivVzIUUjDLycOtQ+G1bX+ETvWrgYkeDnBTWcn3bV/aZ3rVwMIfxeJNxFz+kMU8TEiOstDOezx54AIYfGzth/HDzRNI8fkIXjjBYUdWjKsyZiZoDlLkdbEA9hLxdq2nDNlpAKCmWrnFKIAKTcKB2Ws/COBCSSAA5NgNpJsBBTX7oTJNP0TzEkJJFyVK6Sn6jYCEvxUEttzR6K1rloXhlqKixIUQWFiWO8bXEds7lBQqXNKcSFspMtJD4nyXiGTNlx2x5xoeelBUVIxpIbDjUkHb0sPlDhFlVPVMJUWD7EgMGyAGwROSClLcabe7H0fUmUtExB6SFBQBe7XvGr0Po6UK6lqqd+YmLKVINzKmFKjgO8HMGMakcfP8AlBjV3SiZEzppUqWopJwllAoOJKg+ZBe24mFNOnQ+T100glzTMOEAhgfJY5kG93/COPWVcpdOVFafe1JWFBQ6KkqBFwe6PMNe61VRMlz14ChaCJeEEWSpjiBdlOQ4vsgZo6Yn3NOknokqRNTuVhCkKT/vBB4GON9icqnq9gU96obSQSJ00JDJxqYbukbdkcpGUFtPpdUuaP4stKz9byVd6e+BWGO6PCEySzfjFZ4Q+HwYSTdvHbFCNPyYD97Uf11ermQofkxP71ovrq9XMhRSMMnJx6zN7srPtE71q4GAPlHt+keSulmTp00zqkKmrWtQCpTArUVlnlEs53xzfsho/p6r0pPsYmma9SJ46wYvmBl4zipQ2/r5o9oVyRUhzn1XpSfYxE8j9H9PVelJ9jDpieSJ4vzh7IkBv8bI9nTyQUf01T6Un2MOvkgoyX56q9KT7KCg6iPIKGpMlYmJDqTcPsLFj2ZxwlYdyC5uVG5JOZPXHtv7IqT6eq9KT7GEeSCj+mqvSk+yhUPqRPFJaQxtcmFMsxt+X5x7SOSCj+nqvSk+xhK5H6M5z6o/5pPsYKYdSNHiildfbERnc28fjHtZ5HaP6eq9KT7GEnkdox/HqvSk+xh0T1EeL1EwrQhL2QSw3YsL/wDrDJwgje4O0x7X+x+j+nqvSk+xhfsfo/p6r05PsYKZXUjyeRrUlVOgE9OWsgDelfScdSkn0hHBMz2x7aeSKkOc+q9KT7GIq5H6M/x6r0pPsYlRaG8kTxPq8cYYiPaxyO0f09V6Un2MS/Y9Rv8A86q9KT7GKonqRPPuS+Sf+KUp3LJ//OYPxhR61qrydU1JUJnS5k9SkuwWqW2TXwywe+FDRlNpvY//2Q=="/>
          <p:cNvSpPr>
            <a:spLocks noChangeAspect="1" noChangeArrowheads="1"/>
          </p:cNvSpPr>
          <p:nvPr/>
        </p:nvSpPr>
        <p:spPr bwMode="auto">
          <a:xfrm>
            <a:off x="155575" y="-1074738"/>
            <a:ext cx="180975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6" name="AutoShape 10" descr="data:image/jpeg;base64,/9j/4AAQSkZJRgABAQAAAQABAAD/2wCEAAkGBxQTEhUTExQWFhQXGR8ZGRgYGBcdHBocHB0XFhwaGB0dHCggGh8lHBccITEiJSkrLi4vHB8zODMsNygtLisBCgoKDg0OGhAQGywkICQwLDQsLCwsLCw0LCwsLCwsLCwsLCwsLCwsLCwsLCwsLCwsLCwsLCwsLCwsLCwsLCwsLP/AABEIALwAmAMBIgACEQEDEQH/xAAbAAABBQEBAAAAAAAAAAAAAAAFAAECAwYEB//EAE4QAAECBAIFBwUNBQYGAwAAAAECEQADBCESMQUGQVFhBxMicYGh8DKRkrPTFCMkNUJSU3J0scHR8RclQ5PhNGJzgoOiFTNEVGSyFmOj/8QAGQEAAwEBAQAAAAAAAAAAAAAAAAECAwQF/8QAMBEAAgIBAwEHAgUFAQAAAAAAAAECEQMSITETBCJBUWGh8HHBMoGRsdEUM2Lh8QX/2gAMAwEAAhEDEQA/APONaZalV9bhCi1TPJYEsOdXctkIGSZKlHopUpg5wglhvLbI10upEnSldPU+CXOn4wPlBU1aW455cINav0SaKqEpCgv3U+Ej5MkAkDrUo+ZEZyyabVG0Y2kecIdiQDh2nY/Ew5SQAWN8jv6t8F9CUmOVOllWFIUgqJ2BON4npyuEyVJKBhSha0oHACWxPGF1e/oS+VZr0u7qb+XQEU5YNdt1ztiUuWTYAk9X4RptMSXXNXKLzQxXniCWF0fjA1aiimlqQSCtSsagblmZL7rktChm1pNLn+L+eY5YtLdv5wCyIkRt3wWrJZmCnYAzJiSDxuACex46dJKTNp+h/wBOrC+9JAD+cP2Qdbjbnn08Pdh0ed+Pfx/YABMOUwa0AvmhzhKemcICiA6flHjcgeeBtbIMuYpGwG3Vsio5Lm4/PX9CZY2oKRRKTf8APKIiXBHQkorqJbHCygoqZ8IT0iTvYAwZ18nJmrkVSEsmfKdrdEoLEFvrCLcu9RFbGVaGIjRaKHONNmEBTFI/vjCXLbxvgbpKWqUBLDFBAUFfP4/0jOOZOWnxNJYajq8AeBDTBbPtg9p6cQtaecZ297ALCwtuHZDdLmqciYlAGJ3LOxTsbpf1hdbuqVc/xfkPo7tXx/NeZnxaOukrZkonm5ikYgxY2IY2I7YL6OSmbMnJkEImLUDLOVg5UkEDovD64BjIBYkS2Uc3LsXO3rhLOnNQa+Vf+hPHSuwnyUrfSNKDsWW/lrEKOLktV+9qP/EV6uZCjc55sH60FQrK0AnCqpmuN+GbMIfqeOSlnTZa0zELIWiyVbUi4YcLmCOso+G1f2md62ZHBEtm0Y7FQxgLGIsu6uO38YipKikJ2AkgdbP9wjpD7oScoVlUMupm85zuL3zf3QkVSw4ZJSq5SQML722RIJiRRE0vIrfzK+fXixv0mYcAzW3WiMiatIUlOSwxG9v1i4S3vuhzK2w9qqhb3dnLNUpQCTkkMLeN8Tq6hS1Ou9gLWi9YfbCTLh2hUy/R2leZlFKJSFTFFQUpaXeWQkBOe94lWabXMp+YVKlBALowpbASekR1i0UqAyg/qpJknGStIqMpAWHRi3nYS+QMS2lvQaTOSpc9I53AsJAwuUnCA0cpnKKMBunMPs6t0af/AOaVKZvvqkz0hwzBIPFJA/OOzRtdIrscqZJlyZjOhYIz7i/33jly58mJuUsfdVbp8flzt6FxSkq1bmQqa4qJK0oJIZ2v98VzZq1JQgthS5Haz/dHZpTRy5Mwy1s43cdsc8pLF26o6YOLScePAUlK3bFJnKlpUlJw4rEjyiPmk7BwiqonKWlCSzIThDbs4cr6WJQ23Dd0POWlzhSwLlId2G52u2UXSu6Id1Qe5LPjaj+ur1cyFC5LvjajJ+er1cyFFmE+Tl1k/ttX9pnetXA8x360I+GVf2md61cDEmIOhFoGd4ZSYXbCT90IY5Txh8B3xG5tFiYAE5h0pO94rKvPFkpUAE8UV44SneC2itW51SCpCWljNZy7Np7IWyGA5i3zjvppmEJVtBe7M4ILHhBSZoajQSiZWgTBmBJURe+eLjHPXyZVOlXTE+YoDAyVBAB+WSbksLJ74G72EnRcUyDpIKnN7nWvnL5YVDEkKbIPZo3FJoCTJnTVJl4DMHvZstKcPzQfJL7D592Y5P6MVNTMq5uAiXmj5pYYC2WEAEA/3YI6c1uMmaulXiUkBudR5aSblwbEgHMN1Rw9snJp4obuuPv85HjW9syesshYqlYilalgHEgMk7MnO6B1QGURuicyqJmFZ3MMgSGYO2ZZrxzKJjqxRcYKL8EW9yVUCE8FZQ2AqTtxP5+Ii7E6QknK/AH8IqSLYiQTGqZDQf5MUNpWj+up/wCXMhRPk1+NaIf31ermQotHNl5B+s/9sq/tM6/+quBgaCWsx+GVY/8AJnX6pq7QK3bh+MSbotA27TsiL92XGIv+USlpdvF4Qy6TlxzHXCwDf1wpiWA43H5RXi3bbQAO4xWiaEk2G3YIihDdUaPVmrEuRUqCUmb0QhRzDhbsdmQg+g0jgl6MCMJqFc2Dkn5R/KO2Zp+pKBLkKUiWAwSixbIXzbPLzxlVzVhRUsup7k3ePQNUBImy8SFJ50NiQvN7C18rRl2nKsMNVWEe9sY+sTgl4SASovicE2LMBs85eGLKDHMAByXwgbofWCrTOnkS/IBwp4ucxwJyjQEy5FTPSUOZa8KS4BLJZhkMr+aKjJqCbW5NXKkd2o65EqjVMKEqmzZhlYSQ8xiChAewuX74FaXoCKZONK1TZflzmsokkqS5LqA+cQ0GNCKTTSaVM0Amapc5ThikBJUVXyIsO2OvQNQfcqp063OKXNIOQSokgdTR5PasrxT6q3uS/PlUvf8AX6HVjgqr0POVnbEHf8IO62aKFPMGAMiYCUj5ps474AOW+6PVw5Y5YKceGZSTTpl8li4OQDbB584eVOQHxJKgWwgKZmIdyxdxFUtLMRmM+qIK6RJPm4RZJp+TMfvWju4xlv5cyFEuTQNpWjv8tVv9OZCi4nPm5QL1rU9ZV/aZwb/VXAh/H5wY1qHwyr3+6Z1/9VcC1eOOyEjUjvO21/yi+WGtFQD22tFiD5t0A0W5ts2f1iE1TqJAAG6IBV948WiSoQE0qjXaBEuZThKQMSXC2sXJJD77RlqSQuapMqWnEtWQEaGboz3CpCTMJqlgqKUpeWlA+TMu5xE2IyaCMkpFXRxaR1edZIISNpNw3zjE9DUUknHhBHyASMQSP4igMlHPhlBTn01MlV0ovhUAoEp3seIyMcCdVZ03CKcBEpLvMKrklndrlhYDgY0yZIY1rk6QVvaQW1Y0JL5/GAkBCRZnCjfCoPx+6FL0fLXpKoxD5KFu4LKJub2GQtA3SNYqgWJVOtc2aEkzlLdQAthGHJLZu+0ZxnqCpmCYov0phGIna9wSe+PM0ZM83mi6i40lv53b+3oXGUYtKj0Or0Vz9RMmTh0EpEuWh8w4Usq+sWDbhHZpKkC0BBICSQ43pBcpA4s0AtXavnVkpzSMjZQ2MobTY3ZvPZtH00xWk5s1IWmWlOFWKzkABgDch9otHkdpU5Tabrpq/wA9tjq1RpUuQfyhAmZJLMMKgDsdw/c0ZCNnyiz+lKlg5Oo9rAdwPnjGqS8ex/5t/wBLD54s58v42TSQxe9onKp1lQceV5t7PFCy23M5DdHVMqnKiSSr5zufOY7TIO8mp/e1I9vfFermQor5MPjak+ur1cyFFxOfNycOtA+G1f2md61cCidvDPzQU1pHw2rb/uZ3rVwMR/SEakh+MO9xsiUpQSQ4e4ze+W7ZDz5pJBYBnyDQAQPDzQh3QiLZQucfrgGHNSlkVsk8T9xg5rbSe+zlhypRAN8k3YDO2fnjJ6NrDKmIm7Um44be6PRNKpdWNN0rAWk8Df74IJORSVnndFRLxugs1yWs2WX9I39LpNNMgmaogIDYWYlhiAbfcD9YydfpBUqwdKieioZFyynbMNsvnsjOGcpROJRYskkbQMm3745+1dlXaO7J7CU9HAa1aq0+6ZhnuiVUpmJJUSWCnILt0mIZ9sEaTUeo5nGFyy4cI6QJ2tdNstsab/hyZtNJVSLC1oSRJWtCQw2pUGt+cFk6WkoAE2bLQrJSSsEpIzHnjm7TmyY4uWNffj6ehpCEXyzK6O52RgUumWZ2IplGYUBAxfOWl8RLMAwdtkMjQU5SvdM6aU1ST5aQGUAD0COxn3RLWHXSWqTORLlLmSyMPOPhSF3Kbsb2xDqjU1S3AmKIAwhajsAYEk98cGfNmhhU9GlydPxtfbnijSFSnu7o8/5QVgzpZHlGXcbmJtGaSWDHKL62cFzFrALKUSH4ks8czx7HZ8XSxRh5Izm7k2TZJVuEUHbFjh7iGWH8XjYk0nJeP3rR/XV6uZChuS/42o2+er1cyHi4nLm5ODWpvdtXu90zn/mrgaBlwghrWr4bV/aZwP8ANXHFLmEOGF/FoRsiaZffED1w4U2cRMyEMWHcbxBR2+O2FNhwm7eOMMTLEqsHt1xrNWNbBTy+YnoM2U7pZnS+YY2I7YySmY8GaJy3NgHJ3bScomSTRSNhrjLpeZRV05ZUwnCjcbAnCcmYj9IwObBuEbXWGkSqbIp0joykly+drluKh3xlNES8U+UMnUL947xFR7sdyJK3R6Jqx71N5kE9FCWuGAc7GHSuLmAaKMqRpGlN1S18+jfZSsXnSU98HND0uOsWpMwj3uWbAMXxbNmQyhqyn5nScuaR7zPSJKjxKSAFdbCPN1aW/Ok/zW51ZI3FMhyf6uoNOqdNaYma3Q2AIU7necQ8PGX1g1nm1LpsmU7hKdt7FR2x6FU0BodGFCFOZQfEzHygbcWtHmWsdIJNVOljyQs4eo9IDvbsisOnLlc5b1+H04v7Ga2VIHFUOBt74qUrKJER3CsZRJvDIXm8SJ8C8RUn9YZLNLyX/G1H/iK9XMhRZyXofStIwyWfVzIaKic+XkHazj4bV/aZ3m51cDwII6zg+7KwgZVM6/XNXA0GEbIkkjb3eO6KlDx+UWkxUsX8eHgQMkiGWbjqhsQfx4eH47f6wxFwQ46oM6o02Kfj2SkmYesWT/uI80BHjcarUfN0alnyqhbD6kv81KMTy0jRAmQMdbNGIJIThAJzGEudtgIC6ApEmqlSyoFJNyH499oI6MWr3bNIf5QJtkN7ltjcY6NRqAGvTiTZGMjK5DgFvwhZXSl9CVvJfU1WhpBRpFaSSypSVDEz5nNrE8YI63zpSJQE5WEmYnmyAf8AmJONLtkLZxGvpsNfJm2YoKT1vb7z3QO5UpWKnllwMK3u+4hg3W198eZFKU436HXNtRYa1rPPUC+bvzqUhP8AnUAPvjE8p9DzdRLmAWWhu1DD7iI0XJvpArp0yyekkEbbBJBT1Olf+2IcqlO9NLXtRMHmUCD3gRlhvFnWPwt+/wDxGHKs8rOyEpRiYLw1ic49khjouIQYBoiskZb4TPnAI0vJd8a0j541ermQ8PyZJbS1H9dXq5kKKiYZeUcGs6PhlWf/ACJ3rVwNA4eaCGtH9tq/tM71q4HBVuMI2QgIgoRYkeMogu8AFauN/wAYl290LDEoYjpkEkFATiUpgne5LD749S0xIEoSpIylSwnt298YXUKnSqtk4iGT0rtsyHnjZ6xTEicsrWE3tiLZAb4nH/c+iNImZ1JpOcrp6LAkqZ8mcu/Yf0a5k0qJelUIloIASrFmXKgFA8LBgDAzRMhCJ5nSJhVMUfkkHPMMM3jV6ZolCqp6koJcISs4bAqOG9xhzGxXZnGfaItX6phFaWmdmmkKPNrSjEULFnuAWB2dXmhaxU0tSDNWknm0qZiRmL2GeQ3wc9zJIyjl0lQ85JWg7UkW/WPMqVHRriZHVxHNKpprAJnpwKuhgtOIovk5CjkxJGyCvKBKxUM0bQAfMRFNZo1R0ZgRiEyWnGgkMoLR0hZs84lXVgqdFKmAg4pLlr9IC/eDEN3KM/8AKvfb2/YxPHhlDPcnad3bCmS4YJuCY9ogsa7nhnFaleBEuczsMorUM4YrNTyYn960f1z6uZCiPJeP3tR/XPq5kKKRhl5OHWkk1tXb/qJwtb+KvNs4FeaCus4+G1b/APcTuH8VcDChxl54k1ED4MS7C8MFfpDAW/p+cMYomlG1ogo9n3RLFCBCI3jsjX63yJkyVo6nK3WJK5hxHfzeEHsDXjOaJpedmolbFqCewm/dBg6VE/SU+anyQDLRt6CWQOzb2xKVyXoN+QH1Y1cXWz1SkrEvAnEpZBITdhYEG5js0qit0fNTKmTllLpUBjUpK0pUDYKNrjsjY6gaLTJWpIbFdTjECxthyyZrb+7Wad1ekVfN88jFzZxJu2bOC2YLBxwEZ5MumdS4J0bHn9ZyiVVSpaKVEuUAFLdRdRSkOeAPAPHHo3lLqgjmzLTOmHyVXB7UpHS7oF6awzK+bzCWCl4UgWFhgLbgWMCaErBlJA/+1LM9xv8A8uX3RShBrgHaNVUa0aWCDNUlSEZvzTBu3ZF9LpqZLoqiWRixoRMTsCUzXQoAbkkWH97hGq0BKTOkFBViUHSXulaFXwHewLHK990DNbNFhE2nSgMiZKXTNuIHOS+vySI45ZYaunp+LctJrc8yJsIa8IF0wyQ+Zj0BCADeO6EDE+rx1RB4BGm5Lvjaj+ur1cyFD8l/xtR/4ivVzIUUjDLycOtQ+G1bX+ETvWrgYkeDnBTWcn3bV/aZ3rVwMIfxeJNxFz+kMU8TEiOstDOezx54AIYfGzth/HDzRNI8fkIXjjBYUdWjKsyZiZoDlLkdbEA9hLxdq2nDNlpAKCmWrnFKIAKTcKB2Ws/COBCSSAA5NgNpJsBBTX7oTJNP0TzEkJJFyVK6Sn6jYCEvxUEttzR6K1rloXhlqKixIUQWFiWO8bXEds7lBQqXNKcSFspMtJD4nyXiGTNlx2x5xoeelBUVIxpIbDjUkHb0sPlDhFlVPVMJUWD7EgMGyAGwROSClLcabe7H0fUmUtExB6SFBQBe7XvGr0Po6UK6lqqd+YmLKVINzKmFKjgO8HMGMakcfP8AlBjV3SiZEzppUqWopJwllAoOJKg+ZBe24mFNOnQ+T100glzTMOEAhgfJY5kG93/COPWVcpdOVFafe1JWFBQ6KkqBFwe6PMNe61VRMlz14ChaCJeEEWSpjiBdlOQ4vsgZo6Yn3NOknokqRNTuVhCkKT/vBB4GON9icqnq9gU96obSQSJ00JDJxqYbukbdkcpGUFtPpdUuaP4stKz9byVd6e+BWGO6PCEySzfjFZ4Q+HwYSTdvHbFCNPyYD97Uf11ermQofkxP71ovrq9XMhRSMMnJx6zN7srPtE71q4GAPlHt+keSulmTp00zqkKmrWtQCpTArUVlnlEs53xzfsho/p6r0pPsYmma9SJ46wYvmBl4zipQ2/r5o9oVyRUhzn1XpSfYxE8j9H9PVelJ9jDpieSJ4vzh7IkBv8bI9nTyQUf01T6Un2MOvkgoyX56q9KT7KCg6iPIKGpMlYmJDqTcPsLFj2ZxwlYdyC5uVG5JOZPXHtv7IqT6eq9KT7GEeSCj+mqvSk+yhUPqRPFJaQxtcmFMsxt+X5x7SOSCj+nqvSk+xhK5H6M5z6o/5pPsYKYdSNHiildfbERnc28fjHtZ5HaP6eq9KT7GEnkdox/HqvSk+xh0T1EeL1EwrQhL2QSw3YsL/wDrDJwgje4O0x7X+x+j+nqvSk+xhfsfo/p6r05PsYKZXUjyeRrUlVOgE9OWsgDelfScdSkn0hHBMz2x7aeSKkOc+q9KT7GIq5H6M/x6r0pPsYlRaG8kTxPq8cYYiPaxyO0f09V6Un2MS/Y9Rv8A86q9KT7GKonqRPPuS+Sf+KUp3LJ//OYPxhR61qrydU1JUJnS5k9SkuwWqW2TXwywe+FDRlNpvY//2Q=="/>
          <p:cNvSpPr>
            <a:spLocks noChangeAspect="1" noChangeArrowheads="1"/>
          </p:cNvSpPr>
          <p:nvPr/>
        </p:nvSpPr>
        <p:spPr bwMode="auto">
          <a:xfrm>
            <a:off x="155575" y="-1074738"/>
            <a:ext cx="180975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8" name="Picture 12" descr="http://kraj.at.ua/foto/9/mykoladzherya_2911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4032448" cy="4364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8064" y="980728"/>
            <a:ext cx="3995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«Рада», 1883); </a:t>
            </a:r>
            <a:br>
              <a:rPr lang="uk-UA" sz="2800" dirty="0" smtClean="0"/>
            </a:br>
            <a:endParaRPr lang="en-US" sz="2800" dirty="0" smtClean="0"/>
          </a:p>
          <a:p>
            <a:r>
              <a:rPr lang="uk-UA" sz="2800" dirty="0" smtClean="0"/>
              <a:t>«Сім'я </a:t>
            </a:r>
            <a:r>
              <a:rPr lang="uk-UA" sz="2800" dirty="0" err="1" smtClean="0"/>
              <a:t>Кайдаша</a:t>
            </a:r>
            <a:r>
              <a:rPr lang="uk-UA" sz="2800" dirty="0" smtClean="0"/>
              <a:t>» (1879, київське видання, 1887); </a:t>
            </a:r>
            <a:br>
              <a:rPr lang="uk-UA" sz="2800" dirty="0" smtClean="0"/>
            </a:br>
            <a:endParaRPr lang="en-US" sz="2800" dirty="0" smtClean="0"/>
          </a:p>
          <a:p>
            <a:r>
              <a:rPr lang="uk-UA" sz="2800" dirty="0" smtClean="0"/>
              <a:t>«Бурлачка» (Київ, 1881);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uk-UA" sz="2800" dirty="0" smtClean="0"/>
              <a:t>«Приятелі» (Київ, 1881);  </a:t>
            </a:r>
            <a:endParaRPr lang="ru-RU" sz="2800" dirty="0"/>
          </a:p>
        </p:txBody>
      </p:sp>
      <p:sp>
        <p:nvSpPr>
          <p:cNvPr id="54274" name="AutoShape 2" descr="data:image/jpeg;base64,/9j/4AAQSkZJRgABAQAAAQABAAD/2wCEAAkGBxQTEhUUEhQUFhQXFx0XGBQYGBoYGhgeFxoWGBgdFxwcHyggGBolHBgYITEhJSkrLi4uFx8zODMsNygtLisBCgoKDg0OGhAQGywmHyQyLCwsLCw1LywsLCwsNCwsLCwvLCwsLCwsLCwsLCwsLCwsLCwsLCwsLCwsLCwsLCwsLP/AABEIAOIA3wMBIgACEQEDEQH/xAAbAAABBQEBAAAAAAAAAAAAAAAEAAEDBQYCB//EAEYQAAIBAgQDBAQJCgQHAQAAAAECEQADBBIhMQVBUQYiYXETMoGRFUJSU2KhsdHSFBYjM3JzkrLB8AckguE0Q0Rjg6LxVP/EABoBAAMBAQEBAAAAAAAAAAAAAAABAgMEBQb/xAAyEQACAQIEBAQFAwUBAAAAAAAAAQIDERIhMVETQbHRMmGh8AQUIlKBcZHxI0KCweFy/9oADAMBAAIRAxEAPwDptzXM0fhuGXLgLIARMaso28z41CME5RnAlVMEgjlvHUeIr5PEfV3QNNImi/g+5CHKSH9Xb6+ntqccDvEwFU/6192+9GJBiiuZVinqz+A72phdNznXTn1oV8E4QXCO4dJkH+xRiQKUXoweaU+dHWeE3GUMoXKRM5l089dK6ucGujLIXUwO+uvlrRiQYo7leTSmj24NeBjJrE6EfVrv4VNb4IzIrq9sltlmD4jXmKMS3E5x3KqaU1Ytwa6DBUeeZY6RM71y/CLoiV3OXcGD4wdKMSDFHcAppqyfg90ECFk6+suw5nXQU93gzLaa47ouX4syTsBEaGZFCkhY47laDSk9aJTAOUDgd0mJkdY16CedFfAV7ov8a/fRiQOUVqysmlmqybgd4Roupgd9fPrXL8GujNK+qJOoOmu3XY6eFGJCxR3AZo9BAFOnBrpAaFggHVlG/to8cKuaaLJ+kNfLXWokyXKO5XXXgUKL7dfZVzc4NcIIgfxD3+VVLYZgSDGhg6gjSiLQJphCNIFK4JBp0WBTuYFK4iuB86aaY3F6j30wuL1HvrbMrIcnxpl33p2pk3poGG2uIXLYy22CiZPdBJ9p8qXwteiAUAgiBbWNd5G2tS4fhdy4pdcsSdzG29V6LmIA3Jge2pVvIrDBthj8Yvn46gcgEXSOnSmHGL4kh1nrkX20Sez176H8X1Ul7O3jtk/in7KScfL0J/pA3wzf+Wo1kwi68tf75U1zit5lKFlykRlyLAHgOX+wohOAXYnuD/UNP78KduAXh8jyzDrFH0+XoFqQA+KcoLeaEmSoHreBPMeFENxm8fjIROgyLp5ePjVhg+zbFiLjKojQgg6+I5CPKgeNcN9C0A5lOx5mAM2nLU08vIL05SsRpxe+J74kmSco9g8F8KccXvfKSdf+Wu550y8Oc2vSgDL56wDBMdJonC8CuuoZQsETvy8aV15egONNA54re3LrtEZBGnUe2ul4vfAEOAP2F15n31OOAXfofxdDGvtprPAbpGyjfQsJ0MH6xRdaZegrUiE8Xv8Ayx/Avu8qhvY+6ysrMCGIkZRyiAvQSJo8dn7v0PDvDX7vbTHs/d+h/F/fWi6W3p+v/Q/pAw4rdAgFMsBcuQEQJ5e2uH4hdOeSnfEN3BqAIj3VLheFu7Ooyyhg97nJGnXaprnAbqkA5JJIjMOQk/Zyp3XkDVMiHGL0ABlgbDINNIrm3xa+BpcG5JJUGSevgOQok9n730P4h/Yoy52aHo5V5cgQukT8aT0391K68vT3z9SG6SKW5i3ZQpK5Q2aMgGsz7N6Is8QuG4XLguRCkgQo30HXxoE01BpgjsW9jF3EEK/MkkgMST1J/vSoUHXU6kmI3M7cqES+R41IMT4GoaYlBLQJoXFPyHtrl75O2lQGnGI7EPZ3gVvEAs7OD+UW7cADa5m115yPZ41XcQ4cbTqeRchdRJCPlJI5aipMDjr9mQgYD0i3PVnvWySp25SahxOJu3CoYMQGkd2Ilix1jqSa9VvSxyJO5bEUl3p6Zd689HWy8wONtJZdLjkFiwgKSYK5dIEH6qAxnoPSKLJbJAzEg6a8pAkxyoXFX1tqGYOZJHdIER1nnzpXLqAW+7cY3AWCjKCAOp221npVQoytdLX/AJ2Ic4Rm22aluPWJ/WbGfUfr1jXyiocLxjDJbFv0jRkCyFdTtHIaVm2YEjLr4aEg9JGhPlT3LbL6ykeYIrJUoxejy/jYFRi1rqXPDuNoO6wC21EITJaAYUECYOWu8FxezbF5sznNcZ1EEE5te6I0kkgkxsDVR+TkKCVu68whYAzEQNemu2tcYi3lI0Yaa5hEHp0mNfbVOjk5NZO3cMMHLCnmXHBuK20V3vPFx3LMArHcQAI3HLloK7xvF7BYFVFwxElTCiZ+MNd9h03qiKEAEqQDsY0Ptp0QsYAJPQCaWFYsVs/47FcGOtzR2uLYdRkDgoqgao+syG1jmI0jmafBcZw1tQouMQBAORwdyenjWaKGYIM9IM+6uxZbbK09INJQinf3f9hOinzNFhuM4ZFyo7BYMSrk6sSZ0M69afDcbsDUMy5iTlKtPeOsxsDvvpPsrOiy3yW08DTJbYmApJ6AEn/alw4t6e8+4cFbmgPFcOc59Ie8Ap7jclK6aa71M/EsPK3DdGzKAAxMEoSSAJX1enOsyLbTGUz0gz7qc2G5qw8SCKOHG3Pb0tt5C4K3NKvGbBYkE6DV8jCQSDG0kiCdue9RvjcK1xbksHAIUlGkjWA2kDeZ8aqbVskd1SY6AmmbTca1nZXvbyFwluXd/ithwAXMEj4jz3WVto2kb6V1c4zZKkFzsQe4/OdtNd/9+lEkkwASfDWu2UgGVckfFVZYyY0FVGCbSS95P/RMqaSzZXZYgeFIUbdslgBkdWicjDvDXnHWhchmIM9I191aNNOzNoyUldHJphXWIYW1zXFfcKANDqCZM8tK69HJhZbYjTWCAdR7aeB2uCmm7HBpoqY2GAkq3nBqIUhlYeJmSAnPrTfCZkArzjetv2H4rh0wwW46K4e5AJAgOYM+4VD2x41bvYe8FuJ+vQLbkFmyMJfTcEc+QWOdej8vTtc4ePPFa3v9jPmmXeujTJvXAjtYPxj9V/5B9jT/AEoNC9vI9wF0dcu8935IPxSNCBtVniFDAAhTBMSDpO+xHSuR6uUhSsaLl7o1nrMyd5rphUio2MalGcptolzolsuWcW2ICtbgM0SSv0fpcxpvND2rjJiWVQQCsi3MgnIGXSSJnX2xThO6VyplJnLl0kaA7zMSN+dJFghlCBgZDBdRG0Sdx1Mmmp01HDcmVKo5YmhYW4y4m6q5m9YKC5AGo1Ynly6yRzqLguZleSYlcxJJAADEnw23qe0MrFlVBO8AyQdxqdJ8K59AuUjKACQYSQTHIkk6H6opupBq1xKjOLvY4N50uh3kW70nee6T3fIqMpqxuBQVtNnZyCfRggJrJDMZGsbbwINArh1PrIkeAYEeRzb12ySFGUHIMqs4liJJ1gxGsAGdB7KXEp4sVw4VTDhsccIus1m4pJOUHWTKjKTodwMyjw18ajtXG/JH7zfrR8Y9BHPxPu8KItiM0BAGEMAsZucHXaQDAgSBUYw6/It+5vxUKrDcHQnsQ4+63oMP3m2fmeq+PjRmNvn8oW2YKAAhWYqGldCx1k8hM7eNRGwvyLfub7M1d3FzCHCtG0rt4CIgabUcaG4uBPYWIV1w9xWaYIZcpaU7wGViYIHe0B8TQaXynoLhzKNZYMSXhtZHLTSOdFosKVhcp1yZe6COcTJPiTSt2RI7tsdDkmPKSR9VPjQzzFwJk3E7iN6VQXdkTXUC3bywD6MbkzqdJ5VHg77NZWSTErmOp0OgJ8jRFzCgnMQpPNmXMT4nWCT1IplwoGggDcKBAnqdSSaxqVqcoWRdOnOM7sDxt2GtISVtsMzEEjMczDvRrAgaeJNErbZLV4JcJXLmGVwfREaxIYmGOniK6bDyIbKRvBE69RsR7DUmHwehSFyndQsLI5nWSfM1UK8FFJiqUZOTYDhyzYQ6t628ncso1Pk3Oozcui3dtEEPa9dy2oWYy+Mt9U1dW+FqFKQmUwSMpiRME96eZ586a5ZzBg2U5gAe7E5fVJgyYAgSafHp7mfCkAcOTPh4OZpJ0neG2JOw0XbXTxrnjQKWlHpCHZixUaZgY102AIgDxPSrHDWMggQB0AjXrqSSdKbFYYOwaFzAAZisnTbnGniKhV1jzeRTpPD5lTbzDEMArIQphCxaDkHv3Jomi2wnfzjKG3zwSZ5neJPlUt2yG8+tRWqxk00aUYuF7mfbhYknM2uvKufgsSCWb6qtHSDBrmjjT3NcETk0l3pGku9QimEYLAvefJbEnfoAOpPIVcDsk3O9ZB6d8/Xlo7sooFi4Ru13KfJVBA95q0NafTFZq5hUrTxNLkZ7802+fs+5/wANL802+fte5/w1oaEuY5V3mZIA/Z315UsUduvcji1N+hVfmm3z9r3P+Gn/ADTb5+17n/DV5Zuhhp/8kTUlGKO3XuHGqb9DP/mm3z9r3P8Ahpfmm3z1r3P+GtBNEWsKzAkR7TVRWLSPXuS/iJrWXQy/5pt89a9z/hpfmo3z9r3P+Grnid5rIllBHg2tBYbj1poBJRjybT69qbhbWPXuCrzf93QE/NRvnrXuf8NL802+etf+/wCGr8NSmovHbr3Hxam/Qz/5pt89a9z/AIaX5qN8/a9z/hrQUiaLx269w41TfoU47Nn5617n+6nHZw/PWvc/3Vb1mcd2tW2b6m2S1psqifXHxjtpHP2URhGTyj17kutNavoHfm4fnrXuf7qnscCgfrbc+TfdQ7dpcOBqxnvSMpJ7glvZ0613+cNmYUux5BULTC5mjkYBE9Jp8Nfb17idWT/u6BD8F/7tv3N91RfAH/dt+5/urn84bEqAWObJBCkj9J6knkTB91S4Di1u8zohbMkFgREAzH2UYI/b17gqkt+hx8Af9637n+6l8AH5637n+6gMN2lJZS1qLb+kKspLsRaJBOUDnHWjR2jw+sPMHkCdMocnT4oG59lPhR+3r3FxZb9CT4APztv3P91L4APztv3P91Q2+09g6KXLbBQhLeqW2HKAfdXVntLh3KhWY5iqghTALiVBPI0+HH7evcXFlv0OcR2aLD9dbnyf7qquJcAuWlLyroN2QnT9oEAgeNa2pcMoLAHUN3SOobQiiMIPK1ilWnHO55saS711dWCR0JHuNcrvWKO41/ZU/wCXb98f5Fq0qr7Lf8O/74/yLVnNXLkcU/GyPFmEY5ssCZ6Vl8SSHBGUhuS668pnx6Vp8TdAGokHfwHMxzFVfEGQ5SUErdUZQBJBUlftqRBnDbjEHMCDzGp15wSNvDypY7iAQqs95th/U0Fw3ima61sqEgEhesbn+/CszxHHG7dYiCZjTaBsJO/srSnDE8yZOx6Xwt0I0OY7H++Q8Ks/yYEAjukdNB7qxPYK6XuQ9zUCcmw/3r0CvRprI4qrszKdpEGzE5zqCDAEeB0rzTiA7x1B8tf/AKa9uxeDS4MtxFYdCJrOcT7B4W5qqtbP0Dp7jpUuDvcqNVWszB9luNsl1bbv+jbTXYHlHTXSt+K8y7QcBuYa7kPeBMK2066T0Neh8Jsslm2twyyqAT/e8beyuP4iK1OmmwympTSmucsDv8UtJmzOBkKht9M/qjxJ8KFxfDrGS6WBIclnI7zDMADlgSJgaeFB43gdw4hsQjLmDIyKZynKGVsw5GDoeVV79mL7MWDW1Y7ldiRcVwcoUbAc5862SW5Db2LS3wPDOpIDAMzEknKSSCh3ExEx76l+ALAPdLoQZ7jxllQrRppmAE1RYvs3fPpECq6ZbjI7NqWuka7euAvl3t67udmsRclm9GjOrgwY9cDKCAupB3JJmq/yF+C8t9nrAXIA0FlPra/ox3R5CTp402H4Lbtq/onZWa36IMWBygTljbUTVZd7PYhyZa2mZ2fMrMSua16KBoPOom7LXCF0tiDqufQ9wpIHo4U7HY7b0L/0H4Dh2YQeiVb1wG2CCM+6sIYKPiSdZqe9wDC2wWKlQNSF3jLkIgCSpHLrrQGE7OXluWmZrR9GyHMuhKqmUqdJJ8S3sqfifAbjtfgWm9L6txic9ru5cq6bT4jc075+IX4JrnZ9JtFbtwKhPxtYKFQFMd3fnJrvBcFwrC3ctyYyNbYnWLc5YkTlMknrQCdl3DBvSf8APF025OU97f8Aay6RtRGL7Ps2J9MpUKLlpgu5i360GO7yhRppRfzD8GjmpcIe+v7Q+2oqlwnrr+0PtpQ8SHLRnnWJ9dv2j9pqIb1Lij33/aP2mohvXOtT0uRrOzLRhrh6Xj4fEWurmPWQxDAbEjMQviYEDXnUPALoXC3CdvTfaqio+Iu5tNBABEoCpDCfM+4VcuRyVPHI5+FCbjKoa4RoMsEQevLX64oK0RIJQviMsd8REaSAYEDrqTFQYdjnw4GcWsimVGjNzzHrNFcTuFbluRLBSGykg6mBBAmSANqnRk6k1+7lCK+UXFUl25hfk6HUt18dqyfGLRt3TBHe7wjYz08K0WNwCIpe2SDzBu5jupMTqffQPoFKP6W0MqKIuB4uKzTG5yus8t63oakT0B+ynEnt4hcoJJMabma9fwOJLCWEV5j/AIdYT/MOxA7g08yeXsq77StjGOWwtwDmw0B8utdSdjCUcRs73FLKzmuoI6sKh+GLRBIcRMTIrxv4JvNdylXa4TJ3nz1q67R9m7uHsI6uSJAcbZSdj5cqrG2Rw0iz7aYlbhtm3cW4PSCYI01HPpRt/jA7wQKWUSZMjfXavN8GX9IgknvCBvMHpW1wmW5ICpaCjvEetrGhOwPPrXH8Rqjpp6Fxc4ovo86x0JOy+Z5/1prHGEZFJkOdMgEwQNfZqNfEVilxBK5SzlQx7se6fq1qfAAh2DsUMeXe0EDx86xwlmgw/E3Fwm6wgaBdRmnbSNI5+dW9rERGcqO7m8BO0k9elYLXOy5zBBmd2Gs+3l4VcYPiqrq4ZoMLzB07sTz8eVDiBrLV4NsakiqrhHFUukjZ4mCBt9HrFWb3ACASAToATv5daQjqmofE4khCyQYMH3wfdQeNxd1Ap7ploj2E9fCmBa0qrn4qEVS6kZlLA8tOXmRrRVzEhbedxlAEkbkeGnOmInpChsHixczFQYBjMRo2gMr1GtEimIRqTC+uv7Q+2uIqTC+uv7Q+2rh4kKWjPOsWP0j/ALTfaa4Qa1NjR+kf9tv5jUSb1z8z0uRd8PtK2FYPMennSd8gjapMKiZWbOco3Zp2Pqrrz6x4VL2fTNh7gI0N8a9O5oai4u6WlYsFzHZtdDtMDXYzHWtJckclTxyAMThLy5WW6623bY7rIbvaDRZifM9KezYFjN6Zn1MC6O8FMZhPPmdeevWobPGwYCkGFZQCpT152J03j3VSYm+VUqrneAN4C+qDO++lNRbyZnlqWPFcW9y4GXIMg/WqvrBtpkQQI/uKmwd+0zZcUpyNlLEbIwLCSBup1oa3gVmLlxpGwAB0Aj76Nbhcm76IiMmVQx9513/pIqo1FFoHG6CcVjytybZQZAF/RmVYAZQfcB5VqeGdpJCq69415zhLrs/o2bRVgSNgJ0MeM1cYPCXWKhQSZ5c/KunFbQycU1mbbHcZsWGBMZm1Zvkjqx5dKo+KdsMLcs3UlieWkCeRHt1qzHB7VmzcfEEEtq5PIclFebceS2bha1bZLQAAYiAx6xy/2rS75maS5DPdV3tZAZkGOhGpj3Ue19rVtlHez6Zge8JgxA05b71Wm2ttkuWyGUqdDyYQGH1zTkknOm5YZRHgIE+yuaorvyN4aBWFvw4UkMrKZ02nmNfAb9a74hjj8QECNWIEFoESflQY9tSvwRizMf0a5QUnwABXXlrvQeNwjKAC6vqSd8ogAa1msLZWdhmv97MJ7oyjUTJ32O+lGcN4I1wlmbIoOgJ7zGBMTyoLh2DfEXQigKVElhyA+08hWqw3BFGSc5G2Yt/fsolJRyBK4NZ4QgJyOVURqTLTucp6bf8Ayj+K3gwUFwWJ8Aq9Tprtymuxw9NYmBzME6bx4n+lE2rCozMN2EwQNOgEDz93hWeIdivwwHqJcZl+RpEyJzGPqqbiVzMqyCiq+rMR0Pq5ZNWCuCFLazoANh1rkXDmcExy09YAiBHjJn20XEUhdHKg3YRNQxJ1b6PQATU+Lvq0lbuYRlCknnMk/VR1iyQoTkBG8TJJJPj99c3sGrXe8SN4gjaIOkefjTuFibB4RSgglhsCGaDG+xjeaz/E+I3bV+FY5NIEkjXcGd+tHdoMM3oXNtiPRx3VJGmk+Z1BrH27IMAhid9J12n21pGzzJZs+JcSzWFuLMgBoU7HMRr1UZW+qtDgrgLIQZBII+qvPsXxDvZHAFpgoGUbZAdR5kz7a1XY/HK6ogMuhAYR46R1FVFZol6My+OH6S5+238xqJd6nx4/S3P3jfzGoV3rl5nprQ03Zv8A4e7G/pdP4KrMXhwxW7ekpmyqg5Ez9ZNLCY8WcK7EEn04iI+Q2/hQmK40t1kVSwX1idNDG30vOtWnk/I5Klscv1Lbh1hDmQ21HQGCY6Hl7KpsZhx6MxaBy3CC4IB1ghQOY159Kr1xTPcBGcoCWOsZgIBy+W9GrdW3r8QnNAO4HP7NfGlhcWRdMCujvMZZGEyCQTPIR1J9nnROGx5SRdC6ATOoYNGoA03A0iuO0XaC1cn0Sy86XSANDuCPjRyNZe5dLHUk10QouSzyM5VLaF9g8XLm4o0z6DwB2Hsr0fgOJsqrXVOjEZR4xqB4zXlPDb+UbEifdRqYx9kLjeAAdJ8BWtsLyI1R6Bxfgt++2Z2LJ63ohtPIeMUT8GYcCbltW+L3h12kf18ay+C7Z4uwoW9aZl5MyspIPiRBobiPbG5d9VCORPLXqaokqsdhcl1rSAlWMoo1IzaED2SPZReFw7KVLqyDMe6O605dI6Dx8apcTfZ2zMe9O4022jpVjZ4wzEC43eClQ+8ltBn8hzrGrGTV0aQkkW9/G5szCG1ynNJI0EE9Qcs+2qXEqT1Adhppv1EbiKnNlS4QPmAUsSDoYB6HeR9dXnClw9k5muW2fLmLZgwQbBU6t47++sF9JrqFcFwNq1+rLOx9ZipUadAdh76s2unPJkKizPWegoXDcZsNnPpFheZOp6+J10jw8aqOL8ZDKtq2/rkZ2mIDbjNtMae/wrOzbAvVuaplBIYafaSevL30Q69/WTIO3IRrVOvGbQUHOoy/o1195jkv2wOtSHtHYXIA4JiC2sD/AOmjCwuW9hFEKN1n386HxSagltYE+wzVXc7Q25UJuYzNyUSSfEkmuMZxiyVYo+q7n5U9BTsxFviVhs7HKoIAHXTQDxPSiVsqfMAqT56n7ay2Fx637qO7AKrAIhO0fGP0jB8gK0yMBuwmCY6Zidf76GnawEV/Cjvjk6FfbBFZGzbM5YB5779OejR762Nls6DqBIP2edZrEW0DXNO9vB0MSCPNYPsmmhEWIshrWQiFJnN8hhIEg7TtpUPZq6UxCg90lkXKNJJcHU+H1wK6+GROUxM9R4b8tudH4PCI963etuhi4DkzAMRm105wZI91awumrkS0AuI/rbv7x/5jQyb0TxP9dd/eP/MaHXeuXmemvCWmHwguYO9oDluBv/RqzWDt5XEgfGGo2gHX2Vp8HdC4S7JibqgaxJKtodRWf4rcUDKRJMkT47H7a6Fd2W6OOr45P3yOsZjRYFlVEsELMDvLgnXpvsKzuIxLOe8SYEAcgBsAKWIuEksTqdTUFdlOko58zklNs6FSWbRYhVEkmABzmoorbf4X8K9JifSEStpZ/wBTaD+taMgz2LwdzDNkuKQxANWvZ7jwsuSy6EAeVG9q+zWLuYy4wtvcDP3XERlPqjwA2oe52Exqgn0U+TqT9tQ43KUjdYftvhCoDNvyKkgeelY/tZx9MSwSyoWyh3iMx6x0qLgfYu+7Br6G3ZUy5Y5TlGpAG/tqivEFmKrlQscq9BOg91Er2FFK90Run1VzcTWuonrTMKksWGYqZUlTyIolL6gH0isxmQQYHkaEXeumfkOdJxTBOwdwzDNdkwcqnkPfNEcQ4cyAEA6gnXwjaoeE3CplWIPnv99abGYv0iDMBIUg9Ncv9a5ql4yuaxzRkMNhi7qDPeP9Y9tW+K4BkRmIY5Yn2mP611grcXFygTmMfxctfD7ateI8SuWy631GQgQQRvIMwB9VTKTbyHZGewiIzBQh1OWT1H1irBeEBiy5RpE6eE/Yav0wBQ5yVy584HQEggeqNKjwmNUYi9mygMoKkGQwHj8qI08KltvQDL5bIMZWBGvQxHg1Wy8OB1GbX6TGRv1ol+Cm4xdVTKyQDMmYjXXatDaXbLGgy/fQ2wMZiMPczFc1yFiACdNOVA4nCZCvpFYlp3M7QTv4VsMTq9ydpH1KIoPHAObZDLlAaCYIbOIEeM01JiaM5h8Ir7LIidv7NSW1KX7KJIBdZGusuAP78a0eFwwQAbnyA8SYG1VrkDiNokxDIPDUyZ94q6cryFJZEPFB+nu/vX/mah13oni/6+9+9f8AmNCpuK5nqejHwotsKP8ALXO6jD0yzn2jK+3jWcxuDliwSPBW285rU8Nt5sPcGv65Nmy8n9/lWexllvSXEABPLYysxIjYjnXTF2t+hyVl9cvfIoLqee3nv5UNFW9+wCCep69NKAazFdcJHLJA6ivYv8LMFkwhfnccn2L3R/WvIgNa927GYfJgrA+gG/i1/rWsc2Y1MolzFPSpVoYGe7eY30WDeDq5Fsf6vW/9Qa8gdq33+KuM/U2v2nP8o/rXnTGsJ5yOmnlElNcvv5faa5pItRYs5alZQnauylFYfDTA+yhuyBInwijQa+YE1bYVJJENG0gR5bipsHYCgax40f8AlSgd1pPLUH7SAa45yubpAmI4eECnvSWIG0zuSCDH1UPcsG40udUOtwmZ6BRH286OvI7gNtA9YkbDU6JQV6+Fk91zA0bmZAIgzI09maoQ2Wl7GMQQxVlI2K/Uao7NlsxYoo0MZRz5eW8e+jGvgahDn5qbMCD05A1FedQCqNMmSIBI20MGJ8JppWEy14fxQogDa7bkacoG310TY4zbAA8d/GqXApc2CkdCwAHXSJPOI8KOsYa+moJJOmUgsPPUUWQHbYu2XcltCQRofbQGHxFtVtDUqmYwD0JCz4ag1LiLbSAyiZgAk/ftUSWWGeMkhso1Ajn3ffQhBfwoI0UH2iOtV99c2It3gO9nSVBzCBGwjwop7LAgOAh5S2hA9lTWbIuFVuG2IdTIJB0adDVRyaE80VvGR/mL371/5jQi70bxof5i9+9f+Y0EN6xfiPRj4UX3B0mxd7gf9KmmbLGj6gyNaqMbhiGzLntROUOpZRm9bvLI1q97NgmzeA3zpyzfL5UuJYBvQXJYE5SRChYy6jbXlWt7KP6f7Zy1fHL3yRjrmHWB3wSOYywT7YNC3bGUTrA5wOdaq3hl9HqE3O/0u8PqNVOIwAnZPAKTv9laxqGLiULLrXtfYi8WwVktvlj2AkD6q8hxNmOVeof4fYkHCIvNSRHtNdNOZz1Y5GqBp6jVqzHbbtPbsWHS24N5hlAUglZ0JPSBWzkc6jdmD7b8UGIxbsplEi2vjlmT7STWepKpgUx0rHmdOiJABtXYNRIDU9u3PKpZSHGtH4TMNhHiRR+D7OXWAZlFtTqDcKp7g2v1VbYbgwHrXLB/8iVnNPYqIDZwpYd5p8ADr5SYNF/kA9YowH0ih9xJgVZ4fAKs/prXkLigfUJqRMGvxrlg+d3N9tc7jLY1ugTKCg9ExUqSCuaZnykaeFDPgwboGbTIScxHrSIEiCNCNKtcRg0ZCnprRBju+kRdtRBUSP8Aaqu32eOYsb1ga6W/SZljxJMzQoSFcV9LaxOUNzK5ST5EzXC4rKD68Hw+2BFWdrhqKTFywBOwddPaADXV3hNo5v0y68je0HkARRglsFwPD4tV9afDuZfe3OuvywklgDPUC4R5DWi1wihVX8ptac86z75qcWbcQb9okcy6n7afDlsFyssYk3NDbDjr6NjHnO9VVtXZ3ULPe1RQAB5zBj6tK1Qs2ud+2eoN0EH2cvZXFvB4ZfVbDjfXOs6+O/OmoS2EVV9CYDrblR8pRE7wCTFFcOU90i0hEjvQoPnRa4ayDIu29tZugz7zT4jiVmyM2dHYeqiHMSeWYjQCmota6BroZXjn/EXv3r/zGgl3p71wsxZtWYlifEmTXK71zvN3PQSsrF5wK43o762/XGVwM2XRSQxk6aSKWLxd8K2dbgGXcG0wP1SaprGJa24dDlYGQf75UdieOC5Bu2LTEc5uKPcGgeytU00k+RlVoycm1zHtcROZggZgFUHIoOoGu56ee1c2bj3HIZWUBZ7y5TM+eoimw/GEQ5lw1oHwa79feqdu0QP/AE1n33PxU/p3Xr2M+DU26dyqxmCEyGEj+yDQltbls5lYg9VJFXR4yhj/ACtjTxf8VI8WQ/8ATWv4rn4qpTS59exLoT26AfFu0eIvKqs5VQIIWRmPMtWeu261TcRtH/pbX8Vz8VRnF2f/AMtr+O7+KtVVjv17EfLT26GbFrpSSyZrR/lln/8AJZ/iu/irpMfaG2FtfxXfxUcWO/XsHy09uhTWrHWK0mBw35KmdgPyh/UBGttflEfKPKdhrUC8Xy62rNm23ywCzD9kuTl8wKAN0kliSSdSSZJ8+tZTrWX0vM1p/DO95FlaKuzG67AkaPq2uZZzc4y5vIxRjYG0G/XCDcygCCQue4skzB0VT7fKq/AtbbP6RisWyVjU5syAQJGbQtp91WnwZaZoW5vcYKoZTKj0hG+x7o1MiGoo03KPhT/NmFaWGXia6EdjAWyqsbqgtJy6ExBKjwOkEVWzVovDbbEBboJJA1KaSUlTr3iAWOYd3uVxewFsA/pQDEqpyme4pElTA7xYf6dKKvw8pLKKX5FCtGLzk3+ASynOpGaKNu4e2t1UFyVyyWzLoRmkA+rOgjzrm/grYylrphmADDJBBuXLcgbgAKGJOmsVzr4So76ZeZo68CumlNT2MNaIB/KIJ1yHLI/WCCdAGOVY5DNJ5U9mzbIEuUJZwZKsFCLK+rvJgabwYpv4Sa2/cfzEPMr76c6hmrjG4NBadhcBYNCrKnMJiYGoPxueh5GubmBsFyou5IUMZZW7zn9WCDlOUfGmJbXarj8NPR29/wAC+Yj5lVNI1bpwq3KBruXMoLSUkBltEMOgBdhDQTkkUM2DtZZ9MobKTlAmSEDRM6d4lfZ1q/lKnl+4vmoeYNhsOXzaqAokljAAkDzOpG1dRYH/ADp8AmvnqYj2z4UUMPbS6ES6LgcNbLAQASxVfZopn2jSshawxLEHQAwfuojSSupciuJizRocTbUBSjhwwJ0ERBiCOtQrvQGHtKGECj03rKSSeRor2zOH3qImpro1qIipR0HM05NNFKqEODTzTAU5oEPNMTTCnikMU04pstdhaGAopwKeKepCxPgxb/SelJAFslcupz5kiASATGbQmiItDExnHoM5g5joomMx3AJjXoSar5rk1pGokkrLIxlSbbd9S4t2bbDPcdUAuLbYIQy97IcysZ0C+kJ1OoFR37VgKSl4u0SFJFvXM8nUGYAXu7nNIqrilV8WH2Iz4EvvZoL2HsjPF9WiSgEd7R4BMEA6Lr9KNCaF4rZtggW3DDLJIIaGzMIkAaQAdvjUHYfSKlArGdSNrKKQ405RldybBltnpRVvTSkFpxWLdzUTHegc1EYh9IocVUUCHBpTTUqoCE3yHjbYz/Tzq3u9mLssWIzO8mdNSR9pNC8PS1nPphKlSDvvHd28auV4mAZW+4PkDrKzPd5hRr/vPTDDbMwm5XyA8LwAk5VcFyoY91iBmEr3ojaqtd6s73E3tsDZukyADoJGSQuhXQgaSKqwdaieG+RcMXMmujeomUUqVSjc5I0pBRSpVRJ0FFOVFKlQgYsorrKOlKlUjHCjpTgUqVIYiopZRTUqBCyimZRSpUCYsopZRSpUxHaDUUYBT0qzkJjgVyRT0qgkCYa+2kBTUq2KHApiKalTJHApEUqVAHKiu1UTTUqYj//Z"/>
          <p:cNvSpPr>
            <a:spLocks noChangeAspect="1" noChangeArrowheads="1"/>
          </p:cNvSpPr>
          <p:nvPr/>
        </p:nvSpPr>
        <p:spPr bwMode="auto">
          <a:xfrm>
            <a:off x="155575" y="-1393825"/>
            <a:ext cx="285750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data:image/jpeg;base64,/9j/4AAQSkZJRgABAQAAAQABAAD/2wCEAAkGBxQTEhUUEhQUFhQXFx0XGBQYGBoYGhgeFxoWGBgdFxwcHyggGBolHBgYITEhJSkrLi4uFx8zODMsNygtLisBCgoKDg0OGhAQGywmHyQyLCwsLCw1LywsLCwsNCwsLCwvLCwsLCwsLCwsLCwsLCwsLCwsLCwsLCwsLCwsLCwsLP/AABEIAOIA3wMBIgACEQEDEQH/xAAbAAABBQEBAAAAAAAAAAAAAAAEAAEDBQYCB//EAEYQAAIBAgQDBAQJCgQHAQAAAAECEQADBBIhMQVBUQYiYXETMoGRFUJSU2KhsdHSFBYjM3JzkrLB8AckguE0Q0Rjg6LxVP/EABoBAAMBAQEBAAAAAAAAAAAAAAABAgMEBQb/xAAyEQACAQIEBAQFAwUBAAAAAAAAAQIDERIhMVETQbHRMmGh8AQUIlKBcZHxI0KCweFy/9oADAMBAAIRAxEAPwDptzXM0fhuGXLgLIARMaso28z41CME5RnAlVMEgjlvHUeIr5PEfV3QNNImi/g+5CHKSH9Xb6+ntqccDvEwFU/6192+9GJBiiuZVinqz+A72phdNznXTn1oV8E4QXCO4dJkH+xRiQKUXoweaU+dHWeE3GUMoXKRM5l089dK6ucGujLIXUwO+uvlrRiQYo7leTSmj24NeBjJrE6EfVrv4VNb4IzIrq9sltlmD4jXmKMS3E5x3KqaU1Ytwa6DBUeeZY6RM71y/CLoiV3OXcGD4wdKMSDFHcAppqyfg90ECFk6+suw5nXQU93gzLaa47ouX4syTsBEaGZFCkhY47laDSk9aJTAOUDgd0mJkdY16CedFfAV7ov8a/fRiQOUVqysmlmqybgd4Roupgd9fPrXL8GujNK+qJOoOmu3XY6eFGJCxR3AZo9BAFOnBrpAaFggHVlG/to8cKuaaLJ+kNfLXWokyXKO5XXXgUKL7dfZVzc4NcIIgfxD3+VVLYZgSDGhg6gjSiLQJphCNIFK4JBp0WBTuYFK4iuB86aaY3F6j30wuL1HvrbMrIcnxpl33p2pk3poGG2uIXLYy22CiZPdBJ9p8qXwteiAUAgiBbWNd5G2tS4fhdy4pdcsSdzG29V6LmIA3Jge2pVvIrDBthj8Yvn46gcgEXSOnSmHGL4kh1nrkX20Sez176H8X1Ul7O3jtk/in7KScfL0J/pA3wzf+Wo1kwi68tf75U1zit5lKFlykRlyLAHgOX+wohOAXYnuD/UNP78KduAXh8jyzDrFH0+XoFqQA+KcoLeaEmSoHreBPMeFENxm8fjIROgyLp5ePjVhg+zbFiLjKojQgg6+I5CPKgeNcN9C0A5lOx5mAM2nLU08vIL05SsRpxe+J74kmSco9g8F8KccXvfKSdf+Wu550y8Oc2vSgDL56wDBMdJonC8CuuoZQsETvy8aV15egONNA54re3LrtEZBGnUe2ul4vfAEOAP2F15n31OOAXfofxdDGvtprPAbpGyjfQsJ0MH6xRdaZegrUiE8Xv8Ayx/Avu8qhvY+6ysrMCGIkZRyiAvQSJo8dn7v0PDvDX7vbTHs/d+h/F/fWi6W3p+v/Q/pAw4rdAgFMsBcuQEQJ5e2uH4hdOeSnfEN3BqAIj3VLheFu7Ooyyhg97nJGnXaprnAbqkA5JJIjMOQk/Zyp3XkDVMiHGL0ABlgbDINNIrm3xa+BpcG5JJUGSevgOQok9n730P4h/Yoy52aHo5V5cgQukT8aT0391K68vT3z9SG6SKW5i3ZQpK5Q2aMgGsz7N6Is8QuG4XLguRCkgQo30HXxoE01BpgjsW9jF3EEK/MkkgMST1J/vSoUHXU6kmI3M7cqES+R41IMT4GoaYlBLQJoXFPyHtrl75O2lQGnGI7EPZ3gVvEAs7OD+UW7cADa5m115yPZ41XcQ4cbTqeRchdRJCPlJI5aipMDjr9mQgYD0i3PVnvWySp25SahxOJu3CoYMQGkd2Ilix1jqSa9VvSxyJO5bEUl3p6Zd689HWy8wONtJZdLjkFiwgKSYK5dIEH6qAxnoPSKLJbJAzEg6a8pAkxyoXFX1tqGYOZJHdIER1nnzpXLqAW+7cY3AWCjKCAOp221npVQoytdLX/AJ2Ic4Rm22aluPWJ/WbGfUfr1jXyiocLxjDJbFv0jRkCyFdTtHIaVm2YEjLr4aEg9JGhPlT3LbL6ykeYIrJUoxejy/jYFRi1rqXPDuNoO6wC21EITJaAYUECYOWu8FxezbF5sznNcZ1EEE5te6I0kkgkxsDVR+TkKCVu68whYAzEQNemu2tcYi3lI0Yaa5hEHp0mNfbVOjk5NZO3cMMHLCnmXHBuK20V3vPFx3LMArHcQAI3HLloK7xvF7BYFVFwxElTCiZ+MNd9h03qiKEAEqQDsY0Ptp0QsYAJPQCaWFYsVs/47FcGOtzR2uLYdRkDgoqgao+syG1jmI0jmafBcZw1tQouMQBAORwdyenjWaKGYIM9IM+6uxZbbK09INJQinf3f9hOinzNFhuM4ZFyo7BYMSrk6sSZ0M69afDcbsDUMy5iTlKtPeOsxsDvvpPsrOiy3yW08DTJbYmApJ6AEn/alw4t6e8+4cFbmgPFcOc59Ie8Ap7jclK6aa71M/EsPK3DdGzKAAxMEoSSAJX1enOsyLbTGUz0gz7qc2G5qw8SCKOHG3Pb0tt5C4K3NKvGbBYkE6DV8jCQSDG0kiCdue9RvjcK1xbksHAIUlGkjWA2kDeZ8aqbVskd1SY6AmmbTca1nZXvbyFwluXd/ithwAXMEj4jz3WVto2kb6V1c4zZKkFzsQe4/OdtNd/9+lEkkwASfDWu2UgGVckfFVZYyY0FVGCbSS95P/RMqaSzZXZYgeFIUbdslgBkdWicjDvDXnHWhchmIM9I191aNNOzNoyUldHJphXWIYW1zXFfcKANDqCZM8tK69HJhZbYjTWCAdR7aeB2uCmm7HBpoqY2GAkq3nBqIUhlYeJmSAnPrTfCZkArzjetv2H4rh0wwW46K4e5AJAgOYM+4VD2x41bvYe8FuJ+vQLbkFmyMJfTcEc+QWOdej8vTtc4ePPFa3v9jPmmXeujTJvXAjtYPxj9V/5B9jT/AEoNC9vI9wF0dcu8935IPxSNCBtVniFDAAhTBMSDpO+xHSuR6uUhSsaLl7o1nrMyd5rphUio2MalGcptolzolsuWcW2ICtbgM0SSv0fpcxpvND2rjJiWVQQCsi3MgnIGXSSJnX2xThO6VyplJnLl0kaA7zMSN+dJFghlCBgZDBdRG0Sdx1Mmmp01HDcmVKo5YmhYW4y4m6q5m9YKC5AGo1Ynly6yRzqLguZleSYlcxJJAADEnw23qe0MrFlVBO8AyQdxqdJ8K59AuUjKACQYSQTHIkk6H6opupBq1xKjOLvY4N50uh3kW70nee6T3fIqMpqxuBQVtNnZyCfRggJrJDMZGsbbwINArh1PrIkeAYEeRzb12ySFGUHIMqs4liJJ1gxGsAGdB7KXEp4sVw4VTDhsccIus1m4pJOUHWTKjKTodwMyjw18ajtXG/JH7zfrR8Y9BHPxPu8KItiM0BAGEMAsZucHXaQDAgSBUYw6/It+5vxUKrDcHQnsQ4+63oMP3m2fmeq+PjRmNvn8oW2YKAAhWYqGldCx1k8hM7eNRGwvyLfub7M1d3FzCHCtG0rt4CIgabUcaG4uBPYWIV1w9xWaYIZcpaU7wGViYIHe0B8TQaXynoLhzKNZYMSXhtZHLTSOdFosKVhcp1yZe6COcTJPiTSt2RI7tsdDkmPKSR9VPjQzzFwJk3E7iN6VQXdkTXUC3bywD6MbkzqdJ5VHg77NZWSTErmOp0OgJ8jRFzCgnMQpPNmXMT4nWCT1IplwoGggDcKBAnqdSSaxqVqcoWRdOnOM7sDxt2GtISVtsMzEEjMczDvRrAgaeJNErbZLV4JcJXLmGVwfREaxIYmGOniK6bDyIbKRvBE69RsR7DUmHwehSFyndQsLI5nWSfM1UK8FFJiqUZOTYDhyzYQ6t628ncso1Pk3Oozcui3dtEEPa9dy2oWYy+Mt9U1dW+FqFKQmUwSMpiRME96eZ586a5ZzBg2U5gAe7E5fVJgyYAgSafHp7mfCkAcOTPh4OZpJ0neG2JOw0XbXTxrnjQKWlHpCHZixUaZgY102AIgDxPSrHDWMggQB0AjXrqSSdKbFYYOwaFzAAZisnTbnGniKhV1jzeRTpPD5lTbzDEMArIQphCxaDkHv3Jomi2wnfzjKG3zwSZ5neJPlUt2yG8+tRWqxk00aUYuF7mfbhYknM2uvKufgsSCWb6qtHSDBrmjjT3NcETk0l3pGku9QimEYLAvefJbEnfoAOpPIVcDsk3O9ZB6d8/Xlo7sooFi4Ru13KfJVBA95q0NafTFZq5hUrTxNLkZ7802+fs+5/wANL802+fte5/w1oaEuY5V3mZIA/Z315UsUduvcji1N+hVfmm3z9r3P+Gn/ADTb5+17n/DV5Zuhhp/8kTUlGKO3XuHGqb9DP/mm3z9r3P8Ahpfmm3z1r3P+GtBNEWsKzAkR7TVRWLSPXuS/iJrWXQy/5pt89a9z/hpfmo3z9r3P+Grnid5rIllBHg2tBYbj1poBJRjybT69qbhbWPXuCrzf93QE/NRvnrXuf8NL802+etf+/wCGr8NSmovHbr3Hxam/Qz/5pt89a9z/AIaX5qN8/a9z/hrQUiaLx269w41TfoU47Nn5617n+6nHZw/PWvc/3Vb1mcd2tW2b6m2S1psqifXHxjtpHP2URhGTyj17kutNavoHfm4fnrXuf7qnscCgfrbc+TfdQ7dpcOBqxnvSMpJ7glvZ0613+cNmYUux5BULTC5mjkYBE9Jp8Nfb17idWT/u6BD8F/7tv3N91RfAH/dt+5/urn84bEqAWObJBCkj9J6knkTB91S4Di1u8zohbMkFgREAzH2UYI/b17gqkt+hx8Af9637n+6l8AH5637n+6gMN2lJZS1qLb+kKspLsRaJBOUDnHWjR2jw+sPMHkCdMocnT4oG59lPhR+3r3FxZb9CT4APztv3P91L4APztv3P91Q2+09g6KXLbBQhLeqW2HKAfdXVntLh3KhWY5iqghTALiVBPI0+HH7evcXFlv0OcR2aLD9dbnyf7qquJcAuWlLyroN2QnT9oEAgeNa2pcMoLAHUN3SOobQiiMIPK1ilWnHO55saS711dWCR0JHuNcrvWKO41/ZU/wCXb98f5Fq0qr7Lf8O/74/yLVnNXLkcU/GyPFmEY5ssCZ6Vl8SSHBGUhuS668pnx6Vp8TdAGokHfwHMxzFVfEGQ5SUErdUZQBJBUlftqRBnDbjEHMCDzGp15wSNvDypY7iAQqs95th/U0Fw3ima61sqEgEhesbn+/CszxHHG7dYiCZjTaBsJO/srSnDE8yZOx6Xwt0I0OY7H++Q8Ks/yYEAjukdNB7qxPYK6XuQ9zUCcmw/3r0CvRprI4qrszKdpEGzE5zqCDAEeB0rzTiA7x1B8tf/AKa9uxeDS4MtxFYdCJrOcT7B4W5qqtbP0Dp7jpUuDvcqNVWszB9luNsl1bbv+jbTXYHlHTXSt+K8y7QcBuYa7kPeBMK2066T0Neh8Jsslm2twyyqAT/e8beyuP4iK1OmmwympTSmucsDv8UtJmzOBkKht9M/qjxJ8KFxfDrGS6WBIclnI7zDMADlgSJgaeFB43gdw4hsQjLmDIyKZynKGVsw5GDoeVV79mL7MWDW1Y7ldiRcVwcoUbAc5862SW5Db2LS3wPDOpIDAMzEknKSSCh3ExEx76l+ALAPdLoQZ7jxllQrRppmAE1RYvs3fPpECq6ZbjI7NqWuka7euAvl3t67udmsRclm9GjOrgwY9cDKCAupB3JJmq/yF+C8t9nrAXIA0FlPra/ox3R5CTp402H4Lbtq/onZWa36IMWBygTljbUTVZd7PYhyZa2mZ2fMrMSua16KBoPOom7LXCF0tiDqufQ9wpIHo4U7HY7b0L/0H4Dh2YQeiVb1wG2CCM+6sIYKPiSdZqe9wDC2wWKlQNSF3jLkIgCSpHLrrQGE7OXluWmZrR9GyHMuhKqmUqdJJ8S3sqfifAbjtfgWm9L6txic9ru5cq6bT4jc075+IX4JrnZ9JtFbtwKhPxtYKFQFMd3fnJrvBcFwrC3ctyYyNbYnWLc5YkTlMknrQCdl3DBvSf8APF025OU97f8Aay6RtRGL7Ps2J9MpUKLlpgu5i360GO7yhRppRfzD8GjmpcIe+v7Q+2oqlwnrr+0PtpQ8SHLRnnWJ9dv2j9pqIb1Lij33/aP2mohvXOtT0uRrOzLRhrh6Xj4fEWurmPWQxDAbEjMQviYEDXnUPALoXC3CdvTfaqio+Iu5tNBABEoCpDCfM+4VcuRyVPHI5+FCbjKoa4RoMsEQevLX64oK0RIJQviMsd8REaSAYEDrqTFQYdjnw4GcWsimVGjNzzHrNFcTuFbluRLBSGykg6mBBAmSANqnRk6k1+7lCK+UXFUl25hfk6HUt18dqyfGLRt3TBHe7wjYz08K0WNwCIpe2SDzBu5jupMTqffQPoFKP6W0MqKIuB4uKzTG5yus8t63oakT0B+ynEnt4hcoJJMabma9fwOJLCWEV5j/AIdYT/MOxA7g08yeXsq77StjGOWwtwDmw0B8utdSdjCUcRs73FLKzmuoI6sKh+GLRBIcRMTIrxv4JvNdylXa4TJ3nz1q67R9m7uHsI6uSJAcbZSdj5cqrG2Rw0iz7aYlbhtm3cW4PSCYI01HPpRt/jA7wQKWUSZMjfXavN8GX9IgknvCBvMHpW1wmW5ICpaCjvEetrGhOwPPrXH8Rqjpp6Fxc4ovo86x0JOy+Z5/1prHGEZFJkOdMgEwQNfZqNfEVilxBK5SzlQx7se6fq1qfAAh2DsUMeXe0EDx86xwlmgw/E3Fwm6wgaBdRmnbSNI5+dW9rERGcqO7m8BO0k9elYLXOy5zBBmd2Gs+3l4VcYPiqrq4ZoMLzB07sTz8eVDiBrLV4NsakiqrhHFUukjZ4mCBt9HrFWb3ACASAToATv5daQjqmofE4khCyQYMH3wfdQeNxd1Ap7ploj2E9fCmBa0qrn4qEVS6kZlLA8tOXmRrRVzEhbedxlAEkbkeGnOmInpChsHixczFQYBjMRo2gMr1GtEimIRqTC+uv7Q+2uIqTC+uv7Q+2rh4kKWjPOsWP0j/ALTfaa4Qa1NjR+kf9tv5jUSb1z8z0uRd8PtK2FYPMennSd8gjapMKiZWbOco3Zp2Pqrrz6x4VL2fTNh7gI0N8a9O5oai4u6WlYsFzHZtdDtMDXYzHWtJckclTxyAMThLy5WW6623bY7rIbvaDRZifM9KezYFjN6Zn1MC6O8FMZhPPmdeevWobPGwYCkGFZQCpT152J03j3VSYm+VUqrneAN4C+qDO++lNRbyZnlqWPFcW9y4GXIMg/WqvrBtpkQQI/uKmwd+0zZcUpyNlLEbIwLCSBup1oa3gVmLlxpGwAB0Aj76Nbhcm76IiMmVQx9513/pIqo1FFoHG6CcVjytybZQZAF/RmVYAZQfcB5VqeGdpJCq69415zhLrs/o2bRVgSNgJ0MeM1cYPCXWKhQSZ5c/KunFbQycU1mbbHcZsWGBMZm1Zvkjqx5dKo+KdsMLcs3UlieWkCeRHt1qzHB7VmzcfEEEtq5PIclFebceS2bha1bZLQAAYiAx6xy/2rS75maS5DPdV3tZAZkGOhGpj3Ue19rVtlHez6Zge8JgxA05b71Wm2ttkuWyGUqdDyYQGH1zTkknOm5YZRHgIE+yuaorvyN4aBWFvw4UkMrKZ02nmNfAb9a74hjj8QECNWIEFoESflQY9tSvwRizMf0a5QUnwABXXlrvQeNwjKAC6vqSd8ogAa1msLZWdhmv97MJ7oyjUTJ32O+lGcN4I1wlmbIoOgJ7zGBMTyoLh2DfEXQigKVElhyA+08hWqw3BFGSc5G2Yt/fsolJRyBK4NZ4QgJyOVURqTLTucp6bf8Ayj+K3gwUFwWJ8Aq9Tprtymuxw9NYmBzME6bx4n+lE2rCozMN2EwQNOgEDz93hWeIdivwwHqJcZl+RpEyJzGPqqbiVzMqyCiq+rMR0Pq5ZNWCuCFLazoANh1rkXDmcExy09YAiBHjJn20XEUhdHKg3YRNQxJ1b6PQATU+Lvq0lbuYRlCknnMk/VR1iyQoTkBG8TJJJPj99c3sGrXe8SN4gjaIOkefjTuFibB4RSgglhsCGaDG+xjeaz/E+I3bV+FY5NIEkjXcGd+tHdoMM3oXNtiPRx3VJGmk+Z1BrH27IMAhid9J12n21pGzzJZs+JcSzWFuLMgBoU7HMRr1UZW+qtDgrgLIQZBII+qvPsXxDvZHAFpgoGUbZAdR5kz7a1XY/HK6ogMuhAYR46R1FVFZol6My+OH6S5+238xqJd6nx4/S3P3jfzGoV3rl5nprQ03Zv8A4e7G/pdP4KrMXhwxW7ekpmyqg5Ez9ZNLCY8WcK7EEn04iI+Q2/hQmK40t1kVSwX1idNDG30vOtWnk/I5Klscv1Lbh1hDmQ21HQGCY6Hl7KpsZhx6MxaBy3CC4IB1ghQOY159Kr1xTPcBGcoCWOsZgIBy+W9GrdW3r8QnNAO4HP7NfGlhcWRdMCujvMZZGEyCQTPIR1J9nnROGx5SRdC6ATOoYNGoA03A0iuO0XaC1cn0Sy86XSANDuCPjRyNZe5dLHUk10QouSzyM5VLaF9g8XLm4o0z6DwB2Hsr0fgOJsqrXVOjEZR4xqB4zXlPDb+UbEifdRqYx9kLjeAAdJ8BWtsLyI1R6Bxfgt++2Z2LJ63ohtPIeMUT8GYcCbltW+L3h12kf18ay+C7Z4uwoW9aZl5MyspIPiRBobiPbG5d9VCORPLXqaokqsdhcl1rSAlWMoo1IzaED2SPZReFw7KVLqyDMe6O605dI6Dx8apcTfZ2zMe9O4022jpVjZ4wzEC43eClQ+8ltBn8hzrGrGTV0aQkkW9/G5szCG1ynNJI0EE9Qcs+2qXEqT1Adhppv1EbiKnNlS4QPmAUsSDoYB6HeR9dXnClw9k5muW2fLmLZgwQbBU6t47++sF9JrqFcFwNq1+rLOx9ZipUadAdh76s2unPJkKizPWegoXDcZsNnPpFheZOp6+J10jw8aqOL8ZDKtq2/rkZ2mIDbjNtMae/wrOzbAvVuaplBIYafaSevL30Q69/WTIO3IRrVOvGbQUHOoy/o1195jkv2wOtSHtHYXIA4JiC2sD/AOmjCwuW9hFEKN1n386HxSagltYE+wzVXc7Q25UJuYzNyUSSfEkmuMZxiyVYo+q7n5U9BTsxFviVhs7HKoIAHXTQDxPSiVsqfMAqT56n7ay2Fx637qO7AKrAIhO0fGP0jB8gK0yMBuwmCY6Zidf76GnawEV/Cjvjk6FfbBFZGzbM5YB5779OejR762Nls6DqBIP2edZrEW0DXNO9vB0MSCPNYPsmmhEWIshrWQiFJnN8hhIEg7TtpUPZq6UxCg90lkXKNJJcHU+H1wK6+GROUxM9R4b8tudH4PCI963etuhi4DkzAMRm105wZI91awumrkS0AuI/rbv7x/5jQyb0TxP9dd/eP/MaHXeuXmemvCWmHwguYO9oDluBv/RqzWDt5XEgfGGo2gHX2Vp8HdC4S7JibqgaxJKtodRWf4rcUDKRJMkT47H7a6Fd2W6OOr45P3yOsZjRYFlVEsELMDvLgnXpvsKzuIxLOe8SYEAcgBsAKWIuEksTqdTUFdlOko58zklNs6FSWbRYhVEkmABzmoorbf4X8K9JifSEStpZ/wBTaD+taMgz2LwdzDNkuKQxANWvZ7jwsuSy6EAeVG9q+zWLuYy4wtvcDP3XERlPqjwA2oe52Exqgn0U+TqT9tQ43KUjdYftvhCoDNvyKkgeelY/tZx9MSwSyoWyh3iMx6x0qLgfYu+7Br6G3ZUy5Y5TlGpAG/tqivEFmKrlQscq9BOg91Er2FFK90Run1VzcTWuonrTMKksWGYqZUlTyIolL6gH0isxmQQYHkaEXeumfkOdJxTBOwdwzDNdkwcqnkPfNEcQ4cyAEA6gnXwjaoeE3CplWIPnv99abGYv0iDMBIUg9Ncv9a5ql4yuaxzRkMNhi7qDPeP9Y9tW+K4BkRmIY5Yn2mP611grcXFygTmMfxctfD7ateI8SuWy631GQgQQRvIMwB9VTKTbyHZGewiIzBQh1OWT1H1irBeEBiy5RpE6eE/Yav0wBQ5yVy584HQEggeqNKjwmNUYi9mygMoKkGQwHj8qI08KltvQDL5bIMZWBGvQxHg1Wy8OB1GbX6TGRv1ol+Cm4xdVTKyQDMmYjXXatDaXbLGgy/fQ2wMZiMPczFc1yFiACdNOVA4nCZCvpFYlp3M7QTv4VsMTq9ydpH1KIoPHAObZDLlAaCYIbOIEeM01JiaM5h8Ir7LIidv7NSW1KX7KJIBdZGusuAP78a0eFwwQAbnyA8SYG1VrkDiNokxDIPDUyZ94q6cryFJZEPFB+nu/vX/mah13oni/6+9+9f8AmNCpuK5nqejHwotsKP8ALXO6jD0yzn2jK+3jWcxuDliwSPBW285rU8Nt5sPcGv65Nmy8n9/lWexllvSXEABPLYysxIjYjnXTF2t+hyVl9cvfIoLqee3nv5UNFW9+wCCep69NKAazFdcJHLJA6ivYv8LMFkwhfnccn2L3R/WvIgNa927GYfJgrA+gG/i1/rWsc2Y1MolzFPSpVoYGe7eY30WDeDq5Fsf6vW/9Qa8gdq33+KuM/U2v2nP8o/rXnTGsJ5yOmnlElNcvv5faa5pItRYs5alZQnauylFYfDTA+yhuyBInwijQa+YE1bYVJJENG0gR5bipsHYCgax40f8AlSgd1pPLUH7SAa45yubpAmI4eECnvSWIG0zuSCDH1UPcsG40udUOtwmZ6BRH286OvI7gNtA9YkbDU6JQV6+Fk91zA0bmZAIgzI09maoQ2Wl7GMQQxVlI2K/Uao7NlsxYoo0MZRz5eW8e+jGvgahDn5qbMCD05A1FedQCqNMmSIBI20MGJ8JppWEy14fxQogDa7bkacoG310TY4zbAA8d/GqXApc2CkdCwAHXSJPOI8KOsYa+moJJOmUgsPPUUWQHbYu2XcltCQRofbQGHxFtVtDUqmYwD0JCz4ag1LiLbSAyiZgAk/ftUSWWGeMkhso1Ajn3ffQhBfwoI0UH2iOtV99c2It3gO9nSVBzCBGwjwop7LAgOAh5S2hA9lTWbIuFVuG2IdTIJB0adDVRyaE80VvGR/mL371/5jQi70bxof5i9+9f+Y0EN6xfiPRj4UX3B0mxd7gf9KmmbLGj6gyNaqMbhiGzLntROUOpZRm9bvLI1q97NgmzeA3zpyzfL5UuJYBvQXJYE5SRChYy6jbXlWt7KP6f7Zy1fHL3yRjrmHWB3wSOYywT7YNC3bGUTrA5wOdaq3hl9HqE3O/0u8PqNVOIwAnZPAKTv9laxqGLiULLrXtfYi8WwVktvlj2AkD6q8hxNmOVeof4fYkHCIvNSRHtNdNOZz1Y5GqBp6jVqzHbbtPbsWHS24N5hlAUglZ0JPSBWzkc6jdmD7b8UGIxbsplEi2vjlmT7STWepKpgUx0rHmdOiJABtXYNRIDU9u3PKpZSHGtH4TMNhHiRR+D7OXWAZlFtTqDcKp7g2v1VbYbgwHrXLB/8iVnNPYqIDZwpYd5p8ADr5SYNF/kA9YowH0ih9xJgVZ4fAKs/prXkLigfUJqRMGvxrlg+d3N9tc7jLY1ugTKCg9ExUqSCuaZnykaeFDPgwboGbTIScxHrSIEiCNCNKtcRg0ZCnprRBju+kRdtRBUSP8Aaqu32eOYsb1ga6W/SZljxJMzQoSFcV9LaxOUNzK5ST5EzXC4rKD68Hw+2BFWdrhqKTFywBOwddPaADXV3hNo5v0y68je0HkARRglsFwPD4tV9afDuZfe3OuvywklgDPUC4R5DWi1wihVX8ptac86z75qcWbcQb9okcy6n7afDlsFyssYk3NDbDjr6NjHnO9VVtXZ3ULPe1RQAB5zBj6tK1Qs2ud+2eoN0EH2cvZXFvB4ZfVbDjfXOs6+O/OmoS2EVV9CYDrblR8pRE7wCTFFcOU90i0hEjvQoPnRa4ayDIu29tZugz7zT4jiVmyM2dHYeqiHMSeWYjQCmota6BroZXjn/EXv3r/zGgl3p71wsxZtWYlifEmTXK71zvN3PQSsrF5wK43o762/XGVwM2XRSQxk6aSKWLxd8K2dbgGXcG0wP1SaprGJa24dDlYGQf75UdieOC5Bu2LTEc5uKPcGgeytU00k+RlVoycm1zHtcROZggZgFUHIoOoGu56ee1c2bj3HIZWUBZ7y5TM+eoimw/GEQ5lw1oHwa79feqdu0QP/AE1n33PxU/p3Xr2M+DU26dyqxmCEyGEj+yDQltbls5lYg9VJFXR4yhj/ACtjTxf8VI8WQ/8ATWv4rn4qpTS59exLoT26AfFu0eIvKqs5VQIIWRmPMtWeu261TcRtH/pbX8Vz8VRnF2f/AMtr+O7+KtVVjv17EfLT26GbFrpSSyZrR/lln/8AJZ/iu/irpMfaG2FtfxXfxUcWO/XsHy09uhTWrHWK0mBw35KmdgPyh/UBGttflEfKPKdhrUC8Xy62rNm23ywCzD9kuTl8wKAN0kliSSdSSZJ8+tZTrWX0vM1p/DO95FlaKuzG67AkaPq2uZZzc4y5vIxRjYG0G/XCDcygCCQue4skzB0VT7fKq/AtbbP6RisWyVjU5syAQJGbQtp91WnwZaZoW5vcYKoZTKj0hG+x7o1MiGoo03KPhT/NmFaWGXia6EdjAWyqsbqgtJy6ExBKjwOkEVWzVovDbbEBboJJA1KaSUlTr3iAWOYd3uVxewFsA/pQDEqpyme4pElTA7xYf6dKKvw8pLKKX5FCtGLzk3+ASynOpGaKNu4e2t1UFyVyyWzLoRmkA+rOgjzrm/grYylrphmADDJBBuXLcgbgAKGJOmsVzr4So76ZeZo68CumlNT2MNaIB/KIJ1yHLI/WCCdAGOVY5DNJ5U9mzbIEuUJZwZKsFCLK+rvJgabwYpv4Sa2/cfzEPMr76c6hmrjG4NBadhcBYNCrKnMJiYGoPxueh5GubmBsFyou5IUMZZW7zn9WCDlOUfGmJbXarj8NPR29/wAC+Yj5lVNI1bpwq3KBruXMoLSUkBltEMOgBdhDQTkkUM2DtZZ9MobKTlAmSEDRM6d4lfZ1q/lKnl+4vmoeYNhsOXzaqAokljAAkDzOpG1dRYH/ADp8AmvnqYj2z4UUMPbS6ES6LgcNbLAQASxVfZopn2jSshawxLEHQAwfuojSSupciuJizRocTbUBSjhwwJ0ERBiCOtQrvQGHtKGECj03rKSSeRor2zOH3qImpro1qIipR0HM05NNFKqEODTzTAU5oEPNMTTCnikMU04pstdhaGAopwKeKepCxPgxb/SelJAFslcupz5kiASATGbQmiItDExnHoM5g5joomMx3AJjXoSar5rk1pGokkrLIxlSbbd9S4t2bbDPcdUAuLbYIQy97IcysZ0C+kJ1OoFR37VgKSl4u0SFJFvXM8nUGYAXu7nNIqrilV8WH2Iz4EvvZoL2HsjPF9WiSgEd7R4BMEA6Lr9KNCaF4rZtggW3DDLJIIaGzMIkAaQAdvjUHYfSKlArGdSNrKKQ405RldybBltnpRVvTSkFpxWLdzUTHegc1EYh9IocVUUCHBpTTUqoCE3yHjbYz/Tzq3u9mLssWIzO8mdNSR9pNC8PS1nPphKlSDvvHd28auV4mAZW+4PkDrKzPd5hRr/vPTDDbMwm5XyA8LwAk5VcFyoY91iBmEr3ojaqtd6s73E3tsDZukyADoJGSQuhXQgaSKqwdaieG+RcMXMmujeomUUqVSjc5I0pBRSpVRJ0FFOVFKlQgYsorrKOlKlUjHCjpTgUqVIYiopZRTUqBCyimZRSpUCYsopZRSpUxHaDUUYBT0qzkJjgVyRT0qgkCYa+2kBTUq2KHApiKalTJHApEUqVAHKiu1UTTUqYj//Z"/>
          <p:cNvSpPr>
            <a:spLocks noChangeAspect="1" noChangeArrowheads="1"/>
          </p:cNvSpPr>
          <p:nvPr/>
        </p:nvSpPr>
        <p:spPr bwMode="auto">
          <a:xfrm>
            <a:off x="155575" y="-1393825"/>
            <a:ext cx="285750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data:image/jpeg;base64,/9j/4AAQSkZJRgABAQAAAQABAAD/2wCEAAkGBxQTEhUUEhQUFhQXFx0XGBQYGBoYGhgeFxoWGBgdFxwcHyggGBolHBgYITEhJSkrLi4uFx8zODMsNygtLisBCgoKDg0OGhAQGywmHyQyLCwsLCw1LywsLCwsNCwsLCwvLCwsLCwsLCwsLCwsLCwsLCwsLCwsLCwsLCwsLCwsLP/AABEIAOIA3wMBIgACEQEDEQH/xAAbAAABBQEBAAAAAAAAAAAAAAAEAAEDBQYCB//EAEYQAAIBAgQDBAQJCgQHAQAAAAECEQADBBIhMQVBUQYiYXETMoGRFUJSU2KhsdHSFBYjM3JzkrLB8AckguE0Q0Rjg6LxVP/EABoBAAMBAQEBAAAAAAAAAAAAAAABAgMEBQb/xAAyEQACAQIEBAQFAwUBAAAAAAAAAQIDERIhMVETQbHRMmGh8AQUIlKBcZHxI0KCweFy/9oADAMBAAIRAxEAPwDptzXM0fhuGXLgLIARMaso28z41CME5RnAlVMEgjlvHUeIr5PEfV3QNNImi/g+5CHKSH9Xb6+ntqccDvEwFU/6192+9GJBiiuZVinqz+A72phdNznXTn1oV8E4QXCO4dJkH+xRiQKUXoweaU+dHWeE3GUMoXKRM5l089dK6ucGujLIXUwO+uvlrRiQYo7leTSmj24NeBjJrE6EfVrv4VNb4IzIrq9sltlmD4jXmKMS3E5x3KqaU1Ytwa6DBUeeZY6RM71y/CLoiV3OXcGD4wdKMSDFHcAppqyfg90ECFk6+suw5nXQU93gzLaa47ouX4syTsBEaGZFCkhY47laDSk9aJTAOUDgd0mJkdY16CedFfAV7ov8a/fRiQOUVqysmlmqybgd4Roupgd9fPrXL8GujNK+qJOoOmu3XY6eFGJCxR3AZo9BAFOnBrpAaFggHVlG/to8cKuaaLJ+kNfLXWokyXKO5XXXgUKL7dfZVzc4NcIIgfxD3+VVLYZgSDGhg6gjSiLQJphCNIFK4JBp0WBTuYFK4iuB86aaY3F6j30wuL1HvrbMrIcnxpl33p2pk3poGG2uIXLYy22CiZPdBJ9p8qXwteiAUAgiBbWNd5G2tS4fhdy4pdcsSdzG29V6LmIA3Jge2pVvIrDBthj8Yvn46gcgEXSOnSmHGL4kh1nrkX20Sez176H8X1Ul7O3jtk/in7KScfL0J/pA3wzf+Wo1kwi68tf75U1zit5lKFlykRlyLAHgOX+wohOAXYnuD/UNP78KduAXh8jyzDrFH0+XoFqQA+KcoLeaEmSoHreBPMeFENxm8fjIROgyLp5ePjVhg+zbFiLjKojQgg6+I5CPKgeNcN9C0A5lOx5mAM2nLU08vIL05SsRpxe+J74kmSco9g8F8KccXvfKSdf+Wu550y8Oc2vSgDL56wDBMdJonC8CuuoZQsETvy8aV15egONNA54re3LrtEZBGnUe2ul4vfAEOAP2F15n31OOAXfofxdDGvtprPAbpGyjfQsJ0MH6xRdaZegrUiE8Xv8Ayx/Avu8qhvY+6ysrMCGIkZRyiAvQSJo8dn7v0PDvDX7vbTHs/d+h/F/fWi6W3p+v/Q/pAw4rdAgFMsBcuQEQJ5e2uH4hdOeSnfEN3BqAIj3VLheFu7Ooyyhg97nJGnXaprnAbqkA5JJIjMOQk/Zyp3XkDVMiHGL0ABlgbDINNIrm3xa+BpcG5JJUGSevgOQok9n730P4h/Yoy52aHo5V5cgQukT8aT0391K68vT3z9SG6SKW5i3ZQpK5Q2aMgGsz7N6Is8QuG4XLguRCkgQo30HXxoE01BpgjsW9jF3EEK/MkkgMST1J/vSoUHXU6kmI3M7cqES+R41IMT4GoaYlBLQJoXFPyHtrl75O2lQGnGI7EPZ3gVvEAs7OD+UW7cADa5m115yPZ41XcQ4cbTqeRchdRJCPlJI5aipMDjr9mQgYD0i3PVnvWySp25SahxOJu3CoYMQGkd2Ilix1jqSa9VvSxyJO5bEUl3p6Zd689HWy8wONtJZdLjkFiwgKSYK5dIEH6qAxnoPSKLJbJAzEg6a8pAkxyoXFX1tqGYOZJHdIER1nnzpXLqAW+7cY3AWCjKCAOp221npVQoytdLX/AJ2Ic4Rm22aluPWJ/WbGfUfr1jXyiocLxjDJbFv0jRkCyFdTtHIaVm2YEjLr4aEg9JGhPlT3LbL6ykeYIrJUoxejy/jYFRi1rqXPDuNoO6wC21EITJaAYUECYOWu8FxezbF5sznNcZ1EEE5te6I0kkgkxsDVR+TkKCVu68whYAzEQNemu2tcYi3lI0Yaa5hEHp0mNfbVOjk5NZO3cMMHLCnmXHBuK20V3vPFx3LMArHcQAI3HLloK7xvF7BYFVFwxElTCiZ+MNd9h03qiKEAEqQDsY0Ptp0QsYAJPQCaWFYsVs/47FcGOtzR2uLYdRkDgoqgao+syG1jmI0jmafBcZw1tQouMQBAORwdyenjWaKGYIM9IM+6uxZbbK09INJQinf3f9hOinzNFhuM4ZFyo7BYMSrk6sSZ0M69afDcbsDUMy5iTlKtPeOsxsDvvpPsrOiy3yW08DTJbYmApJ6AEn/alw4t6e8+4cFbmgPFcOc59Ie8Ap7jclK6aa71M/EsPK3DdGzKAAxMEoSSAJX1enOsyLbTGUz0gz7qc2G5qw8SCKOHG3Pb0tt5C4K3NKvGbBYkE6DV8jCQSDG0kiCdue9RvjcK1xbksHAIUlGkjWA2kDeZ8aqbVskd1SY6AmmbTca1nZXvbyFwluXd/ithwAXMEj4jz3WVto2kb6V1c4zZKkFzsQe4/OdtNd/9+lEkkwASfDWu2UgGVckfFVZYyY0FVGCbSS95P/RMqaSzZXZYgeFIUbdslgBkdWicjDvDXnHWhchmIM9I191aNNOzNoyUldHJphXWIYW1zXFfcKANDqCZM8tK69HJhZbYjTWCAdR7aeB2uCmm7HBpoqY2GAkq3nBqIUhlYeJmSAnPrTfCZkArzjetv2H4rh0wwW46K4e5AJAgOYM+4VD2x41bvYe8FuJ+vQLbkFmyMJfTcEc+QWOdej8vTtc4ePPFa3v9jPmmXeujTJvXAjtYPxj9V/5B9jT/AEoNC9vI9wF0dcu8935IPxSNCBtVniFDAAhTBMSDpO+xHSuR6uUhSsaLl7o1nrMyd5rphUio2MalGcptolzolsuWcW2ICtbgM0SSv0fpcxpvND2rjJiWVQQCsi3MgnIGXSSJnX2xThO6VyplJnLl0kaA7zMSN+dJFghlCBgZDBdRG0Sdx1Mmmp01HDcmVKo5YmhYW4y4m6q5m9YKC5AGo1Ynly6yRzqLguZleSYlcxJJAADEnw23qe0MrFlVBO8AyQdxqdJ8K59AuUjKACQYSQTHIkk6H6opupBq1xKjOLvY4N50uh3kW70nee6T3fIqMpqxuBQVtNnZyCfRggJrJDMZGsbbwINArh1PrIkeAYEeRzb12ySFGUHIMqs4liJJ1gxGsAGdB7KXEp4sVw4VTDhsccIus1m4pJOUHWTKjKTodwMyjw18ajtXG/JH7zfrR8Y9BHPxPu8KItiM0BAGEMAsZucHXaQDAgSBUYw6/It+5vxUKrDcHQnsQ4+63oMP3m2fmeq+PjRmNvn8oW2YKAAhWYqGldCx1k8hM7eNRGwvyLfub7M1d3FzCHCtG0rt4CIgabUcaG4uBPYWIV1w9xWaYIZcpaU7wGViYIHe0B8TQaXynoLhzKNZYMSXhtZHLTSOdFosKVhcp1yZe6COcTJPiTSt2RI7tsdDkmPKSR9VPjQzzFwJk3E7iN6VQXdkTXUC3bywD6MbkzqdJ5VHg77NZWSTErmOp0OgJ8jRFzCgnMQpPNmXMT4nWCT1IplwoGggDcKBAnqdSSaxqVqcoWRdOnOM7sDxt2GtISVtsMzEEjMczDvRrAgaeJNErbZLV4JcJXLmGVwfREaxIYmGOniK6bDyIbKRvBE69RsR7DUmHwehSFyndQsLI5nWSfM1UK8FFJiqUZOTYDhyzYQ6t628ncso1Pk3Oozcui3dtEEPa9dy2oWYy+Mt9U1dW+FqFKQmUwSMpiRME96eZ586a5ZzBg2U5gAe7E5fVJgyYAgSafHp7mfCkAcOTPh4OZpJ0neG2JOw0XbXTxrnjQKWlHpCHZixUaZgY102AIgDxPSrHDWMggQB0AjXrqSSdKbFYYOwaFzAAZisnTbnGniKhV1jzeRTpPD5lTbzDEMArIQphCxaDkHv3Jomi2wnfzjKG3zwSZ5neJPlUt2yG8+tRWqxk00aUYuF7mfbhYknM2uvKufgsSCWb6qtHSDBrmjjT3NcETk0l3pGku9QimEYLAvefJbEnfoAOpPIVcDsk3O9ZB6d8/Xlo7sooFi4Ru13KfJVBA95q0NafTFZq5hUrTxNLkZ7802+fs+5/wANL802+fte5/w1oaEuY5V3mZIA/Z315UsUduvcji1N+hVfmm3z9r3P+Gn/ADTb5+17n/DV5Zuhhp/8kTUlGKO3XuHGqb9DP/mm3z9r3P8Ahpfmm3z1r3P+GtBNEWsKzAkR7TVRWLSPXuS/iJrWXQy/5pt89a9z/hpfmo3z9r3P+Grnid5rIllBHg2tBYbj1poBJRjybT69qbhbWPXuCrzf93QE/NRvnrXuf8NL802+etf+/wCGr8NSmovHbr3Hxam/Qz/5pt89a9z/AIaX5qN8/a9z/hrQUiaLx269w41TfoU47Nn5617n+6nHZw/PWvc/3Vb1mcd2tW2b6m2S1psqifXHxjtpHP2URhGTyj17kutNavoHfm4fnrXuf7qnscCgfrbc+TfdQ7dpcOBqxnvSMpJ7glvZ0613+cNmYUux5BULTC5mjkYBE9Jp8Nfb17idWT/u6BD8F/7tv3N91RfAH/dt+5/urn84bEqAWObJBCkj9J6knkTB91S4Di1u8zohbMkFgREAzH2UYI/b17gqkt+hx8Af9637n+6l8AH5637n+6gMN2lJZS1qLb+kKspLsRaJBOUDnHWjR2jw+sPMHkCdMocnT4oG59lPhR+3r3FxZb9CT4APztv3P91L4APztv3P91Q2+09g6KXLbBQhLeqW2HKAfdXVntLh3KhWY5iqghTALiVBPI0+HH7evcXFlv0OcR2aLD9dbnyf7qquJcAuWlLyroN2QnT9oEAgeNa2pcMoLAHUN3SOobQiiMIPK1ilWnHO55saS711dWCR0JHuNcrvWKO41/ZU/wCXb98f5Fq0qr7Lf8O/74/yLVnNXLkcU/GyPFmEY5ssCZ6Vl8SSHBGUhuS668pnx6Vp8TdAGokHfwHMxzFVfEGQ5SUErdUZQBJBUlftqRBnDbjEHMCDzGp15wSNvDypY7iAQqs95th/U0Fw3ima61sqEgEhesbn+/CszxHHG7dYiCZjTaBsJO/srSnDE8yZOx6Xwt0I0OY7H++Q8Ks/yYEAjukdNB7qxPYK6XuQ9zUCcmw/3r0CvRprI4qrszKdpEGzE5zqCDAEeB0rzTiA7x1B8tf/AKa9uxeDS4MtxFYdCJrOcT7B4W5qqtbP0Dp7jpUuDvcqNVWszB9luNsl1bbv+jbTXYHlHTXSt+K8y7QcBuYa7kPeBMK2066T0Neh8Jsslm2twyyqAT/e8beyuP4iK1OmmwympTSmucsDv8UtJmzOBkKht9M/qjxJ8KFxfDrGS6WBIclnI7zDMADlgSJgaeFB43gdw4hsQjLmDIyKZynKGVsw5GDoeVV79mL7MWDW1Y7ldiRcVwcoUbAc5862SW5Db2LS3wPDOpIDAMzEknKSSCh3ExEx76l+ALAPdLoQZ7jxllQrRppmAE1RYvs3fPpECq6ZbjI7NqWuka7euAvl3t67udmsRclm9GjOrgwY9cDKCAupB3JJmq/yF+C8t9nrAXIA0FlPra/ox3R5CTp402H4Lbtq/onZWa36IMWBygTljbUTVZd7PYhyZa2mZ2fMrMSua16KBoPOom7LXCF0tiDqufQ9wpIHo4U7HY7b0L/0H4Dh2YQeiVb1wG2CCM+6sIYKPiSdZqe9wDC2wWKlQNSF3jLkIgCSpHLrrQGE7OXluWmZrR9GyHMuhKqmUqdJJ8S3sqfifAbjtfgWm9L6txic9ru5cq6bT4jc075+IX4JrnZ9JtFbtwKhPxtYKFQFMd3fnJrvBcFwrC3ctyYyNbYnWLc5YkTlMknrQCdl3DBvSf8APF025OU97f8Aay6RtRGL7Ps2J9MpUKLlpgu5i360GO7yhRppRfzD8GjmpcIe+v7Q+2oqlwnrr+0PtpQ8SHLRnnWJ9dv2j9pqIb1Lij33/aP2mohvXOtT0uRrOzLRhrh6Xj4fEWurmPWQxDAbEjMQviYEDXnUPALoXC3CdvTfaqio+Iu5tNBABEoCpDCfM+4VcuRyVPHI5+FCbjKoa4RoMsEQevLX64oK0RIJQviMsd8REaSAYEDrqTFQYdjnw4GcWsimVGjNzzHrNFcTuFbluRLBSGykg6mBBAmSANqnRk6k1+7lCK+UXFUl25hfk6HUt18dqyfGLRt3TBHe7wjYz08K0WNwCIpe2SDzBu5jupMTqffQPoFKP6W0MqKIuB4uKzTG5yus8t63oakT0B+ynEnt4hcoJJMabma9fwOJLCWEV5j/AIdYT/MOxA7g08yeXsq77StjGOWwtwDmw0B8utdSdjCUcRs73FLKzmuoI6sKh+GLRBIcRMTIrxv4JvNdylXa4TJ3nz1q67R9m7uHsI6uSJAcbZSdj5cqrG2Rw0iz7aYlbhtm3cW4PSCYI01HPpRt/jA7wQKWUSZMjfXavN8GX9IgknvCBvMHpW1wmW5ICpaCjvEetrGhOwPPrXH8Rqjpp6Fxc4ovo86x0JOy+Z5/1prHGEZFJkOdMgEwQNfZqNfEVilxBK5SzlQx7se6fq1qfAAh2DsUMeXe0EDx86xwlmgw/E3Fwm6wgaBdRmnbSNI5+dW9rERGcqO7m8BO0k9elYLXOy5zBBmd2Gs+3l4VcYPiqrq4ZoMLzB07sTz8eVDiBrLV4NsakiqrhHFUukjZ4mCBt9HrFWb3ACASAToATv5daQjqmofE4khCyQYMH3wfdQeNxd1Ap7ploj2E9fCmBa0qrn4qEVS6kZlLA8tOXmRrRVzEhbedxlAEkbkeGnOmInpChsHixczFQYBjMRo2gMr1GtEimIRqTC+uv7Q+2uIqTC+uv7Q+2rh4kKWjPOsWP0j/ALTfaa4Qa1NjR+kf9tv5jUSb1z8z0uRd8PtK2FYPMennSd8gjapMKiZWbOco3Zp2Pqrrz6x4VL2fTNh7gI0N8a9O5oai4u6WlYsFzHZtdDtMDXYzHWtJckclTxyAMThLy5WW6623bY7rIbvaDRZifM9KezYFjN6Zn1MC6O8FMZhPPmdeevWobPGwYCkGFZQCpT152J03j3VSYm+VUqrneAN4C+qDO++lNRbyZnlqWPFcW9y4GXIMg/WqvrBtpkQQI/uKmwd+0zZcUpyNlLEbIwLCSBup1oa3gVmLlxpGwAB0Aj76Nbhcm76IiMmVQx9513/pIqo1FFoHG6CcVjytybZQZAF/RmVYAZQfcB5VqeGdpJCq69415zhLrs/o2bRVgSNgJ0MeM1cYPCXWKhQSZ5c/KunFbQycU1mbbHcZsWGBMZm1Zvkjqx5dKo+KdsMLcs3UlieWkCeRHt1qzHB7VmzcfEEEtq5PIclFebceS2bha1bZLQAAYiAx6xy/2rS75maS5DPdV3tZAZkGOhGpj3Ue19rVtlHez6Zge8JgxA05b71Wm2ttkuWyGUqdDyYQGH1zTkknOm5YZRHgIE+yuaorvyN4aBWFvw4UkMrKZ02nmNfAb9a74hjj8QECNWIEFoESflQY9tSvwRizMf0a5QUnwABXXlrvQeNwjKAC6vqSd8ogAa1msLZWdhmv97MJ7oyjUTJ32O+lGcN4I1wlmbIoOgJ7zGBMTyoLh2DfEXQigKVElhyA+08hWqw3BFGSc5G2Yt/fsolJRyBK4NZ4QgJyOVURqTLTucp6bf8Ayj+K3gwUFwWJ8Aq9Tprtymuxw9NYmBzME6bx4n+lE2rCozMN2EwQNOgEDz93hWeIdivwwHqJcZl+RpEyJzGPqqbiVzMqyCiq+rMR0Pq5ZNWCuCFLazoANh1rkXDmcExy09YAiBHjJn20XEUhdHKg3YRNQxJ1b6PQATU+Lvq0lbuYRlCknnMk/VR1iyQoTkBG8TJJJPj99c3sGrXe8SN4gjaIOkefjTuFibB4RSgglhsCGaDG+xjeaz/E+I3bV+FY5NIEkjXcGd+tHdoMM3oXNtiPRx3VJGmk+Z1BrH27IMAhid9J12n21pGzzJZs+JcSzWFuLMgBoU7HMRr1UZW+qtDgrgLIQZBII+qvPsXxDvZHAFpgoGUbZAdR5kz7a1XY/HK6ogMuhAYR46R1FVFZol6My+OH6S5+238xqJd6nx4/S3P3jfzGoV3rl5nprQ03Zv8A4e7G/pdP4KrMXhwxW7ekpmyqg5Ez9ZNLCY8WcK7EEn04iI+Q2/hQmK40t1kVSwX1idNDG30vOtWnk/I5Klscv1Lbh1hDmQ21HQGCY6Hl7KpsZhx6MxaBy3CC4IB1ghQOY159Kr1xTPcBGcoCWOsZgIBy+W9GrdW3r8QnNAO4HP7NfGlhcWRdMCujvMZZGEyCQTPIR1J9nnROGx5SRdC6ATOoYNGoA03A0iuO0XaC1cn0Sy86XSANDuCPjRyNZe5dLHUk10QouSzyM5VLaF9g8XLm4o0z6DwB2Hsr0fgOJsqrXVOjEZR4xqB4zXlPDb+UbEifdRqYx9kLjeAAdJ8BWtsLyI1R6Bxfgt++2Z2LJ63ohtPIeMUT8GYcCbltW+L3h12kf18ay+C7Z4uwoW9aZl5MyspIPiRBobiPbG5d9VCORPLXqaokqsdhcl1rSAlWMoo1IzaED2SPZReFw7KVLqyDMe6O605dI6Dx8apcTfZ2zMe9O4022jpVjZ4wzEC43eClQ+8ltBn8hzrGrGTV0aQkkW9/G5szCG1ynNJI0EE9Qcs+2qXEqT1Adhppv1EbiKnNlS4QPmAUsSDoYB6HeR9dXnClw9k5muW2fLmLZgwQbBU6t47++sF9JrqFcFwNq1+rLOx9ZipUadAdh76s2unPJkKizPWegoXDcZsNnPpFheZOp6+J10jw8aqOL8ZDKtq2/rkZ2mIDbjNtMae/wrOzbAvVuaplBIYafaSevL30Q69/WTIO3IRrVOvGbQUHOoy/o1195jkv2wOtSHtHYXIA4JiC2sD/AOmjCwuW9hFEKN1n386HxSagltYE+wzVXc7Q25UJuYzNyUSSfEkmuMZxiyVYo+q7n5U9BTsxFviVhs7HKoIAHXTQDxPSiVsqfMAqT56n7ay2Fx637qO7AKrAIhO0fGP0jB8gK0yMBuwmCY6Zidf76GnawEV/Cjvjk6FfbBFZGzbM5YB5779OejR762Nls6DqBIP2edZrEW0DXNO9vB0MSCPNYPsmmhEWIshrWQiFJnN8hhIEg7TtpUPZq6UxCg90lkXKNJJcHU+H1wK6+GROUxM9R4b8tudH4PCI963etuhi4DkzAMRm105wZI91awumrkS0AuI/rbv7x/5jQyb0TxP9dd/eP/MaHXeuXmemvCWmHwguYO9oDluBv/RqzWDt5XEgfGGo2gHX2Vp8HdC4S7JibqgaxJKtodRWf4rcUDKRJMkT47H7a6Fd2W6OOr45P3yOsZjRYFlVEsELMDvLgnXpvsKzuIxLOe8SYEAcgBsAKWIuEksTqdTUFdlOko58zklNs6FSWbRYhVEkmABzmoorbf4X8K9JifSEStpZ/wBTaD+taMgz2LwdzDNkuKQxANWvZ7jwsuSy6EAeVG9q+zWLuYy4wtvcDP3XERlPqjwA2oe52Exqgn0U+TqT9tQ43KUjdYftvhCoDNvyKkgeelY/tZx9MSwSyoWyh3iMx6x0qLgfYu+7Br6G3ZUy5Y5TlGpAG/tqivEFmKrlQscq9BOg91Er2FFK90Run1VzcTWuonrTMKksWGYqZUlTyIolL6gH0isxmQQYHkaEXeumfkOdJxTBOwdwzDNdkwcqnkPfNEcQ4cyAEA6gnXwjaoeE3CplWIPnv99abGYv0iDMBIUg9Ncv9a5ql4yuaxzRkMNhi7qDPeP9Y9tW+K4BkRmIY5Yn2mP611grcXFygTmMfxctfD7ateI8SuWy631GQgQQRvIMwB9VTKTbyHZGewiIzBQh1OWT1H1irBeEBiy5RpE6eE/Yav0wBQ5yVy584HQEggeqNKjwmNUYi9mygMoKkGQwHj8qI08KltvQDL5bIMZWBGvQxHg1Wy8OB1GbX6TGRv1ol+Cm4xdVTKyQDMmYjXXatDaXbLGgy/fQ2wMZiMPczFc1yFiACdNOVA4nCZCvpFYlp3M7QTv4VsMTq9ydpH1KIoPHAObZDLlAaCYIbOIEeM01JiaM5h8Ir7LIidv7NSW1KX7KJIBdZGusuAP78a0eFwwQAbnyA8SYG1VrkDiNokxDIPDUyZ94q6cryFJZEPFB+nu/vX/mah13oni/6+9+9f8AmNCpuK5nqejHwotsKP8ALXO6jD0yzn2jK+3jWcxuDliwSPBW285rU8Nt5sPcGv65Nmy8n9/lWexllvSXEABPLYysxIjYjnXTF2t+hyVl9cvfIoLqee3nv5UNFW9+wCCep69NKAazFdcJHLJA6ivYv8LMFkwhfnccn2L3R/WvIgNa927GYfJgrA+gG/i1/rWsc2Y1MolzFPSpVoYGe7eY30WDeDq5Fsf6vW/9Qa8gdq33+KuM/U2v2nP8o/rXnTGsJ5yOmnlElNcvv5faa5pItRYs5alZQnauylFYfDTA+yhuyBInwijQa+YE1bYVJJENG0gR5bipsHYCgax40f8AlSgd1pPLUH7SAa45yubpAmI4eECnvSWIG0zuSCDH1UPcsG40udUOtwmZ6BRH286OvI7gNtA9YkbDU6JQV6+Fk91zA0bmZAIgzI09maoQ2Wl7GMQQxVlI2K/Uao7NlsxYoo0MZRz5eW8e+jGvgahDn5qbMCD05A1FedQCqNMmSIBI20MGJ8JppWEy14fxQogDa7bkacoG310TY4zbAA8d/GqXApc2CkdCwAHXSJPOI8KOsYa+moJJOmUgsPPUUWQHbYu2XcltCQRofbQGHxFtVtDUqmYwD0JCz4ag1LiLbSAyiZgAk/ftUSWWGeMkhso1Ajn3ffQhBfwoI0UH2iOtV99c2It3gO9nSVBzCBGwjwop7LAgOAh5S2hA9lTWbIuFVuG2IdTIJB0adDVRyaE80VvGR/mL371/5jQi70bxof5i9+9f+Y0EN6xfiPRj4UX3B0mxd7gf9KmmbLGj6gyNaqMbhiGzLntROUOpZRm9bvLI1q97NgmzeA3zpyzfL5UuJYBvQXJYE5SRChYy6jbXlWt7KP6f7Zy1fHL3yRjrmHWB3wSOYywT7YNC3bGUTrA5wOdaq3hl9HqE3O/0u8PqNVOIwAnZPAKTv9laxqGLiULLrXtfYi8WwVktvlj2AkD6q8hxNmOVeof4fYkHCIvNSRHtNdNOZz1Y5GqBp6jVqzHbbtPbsWHS24N5hlAUglZ0JPSBWzkc6jdmD7b8UGIxbsplEi2vjlmT7STWepKpgUx0rHmdOiJABtXYNRIDU9u3PKpZSHGtH4TMNhHiRR+D7OXWAZlFtTqDcKp7g2v1VbYbgwHrXLB/8iVnNPYqIDZwpYd5p8ADr5SYNF/kA9YowH0ih9xJgVZ4fAKs/prXkLigfUJqRMGvxrlg+d3N9tc7jLY1ugTKCg9ExUqSCuaZnykaeFDPgwboGbTIScxHrSIEiCNCNKtcRg0ZCnprRBju+kRdtRBUSP8Aaqu32eOYsb1ga6W/SZljxJMzQoSFcV9LaxOUNzK5ST5EzXC4rKD68Hw+2BFWdrhqKTFywBOwddPaADXV3hNo5v0y68je0HkARRglsFwPD4tV9afDuZfe3OuvywklgDPUC4R5DWi1wihVX8ptac86z75qcWbcQb9okcy6n7afDlsFyssYk3NDbDjr6NjHnO9VVtXZ3ULPe1RQAB5zBj6tK1Qs2ud+2eoN0EH2cvZXFvB4ZfVbDjfXOs6+O/OmoS2EVV9CYDrblR8pRE7wCTFFcOU90i0hEjvQoPnRa4ayDIu29tZugz7zT4jiVmyM2dHYeqiHMSeWYjQCmota6BroZXjn/EXv3r/zGgl3p71wsxZtWYlifEmTXK71zvN3PQSsrF5wK43o762/XGVwM2XRSQxk6aSKWLxd8K2dbgGXcG0wP1SaprGJa24dDlYGQf75UdieOC5Bu2LTEc5uKPcGgeytU00k+RlVoycm1zHtcROZggZgFUHIoOoGu56ee1c2bj3HIZWUBZ7y5TM+eoimw/GEQ5lw1oHwa79feqdu0QP/AE1n33PxU/p3Xr2M+DU26dyqxmCEyGEj+yDQltbls5lYg9VJFXR4yhj/ACtjTxf8VI8WQ/8ATWv4rn4qpTS59exLoT26AfFu0eIvKqs5VQIIWRmPMtWeu261TcRtH/pbX8Vz8VRnF2f/AMtr+O7+KtVVjv17EfLT26GbFrpSSyZrR/lln/8AJZ/iu/irpMfaG2FtfxXfxUcWO/XsHy09uhTWrHWK0mBw35KmdgPyh/UBGttflEfKPKdhrUC8Xy62rNm23ywCzD9kuTl8wKAN0kliSSdSSZJ8+tZTrWX0vM1p/DO95FlaKuzG67AkaPq2uZZzc4y5vIxRjYG0G/XCDcygCCQue4skzB0VT7fKq/AtbbP6RisWyVjU5syAQJGbQtp91WnwZaZoW5vcYKoZTKj0hG+x7o1MiGoo03KPhT/NmFaWGXia6EdjAWyqsbqgtJy6ExBKjwOkEVWzVovDbbEBboJJA1KaSUlTr3iAWOYd3uVxewFsA/pQDEqpyme4pElTA7xYf6dKKvw8pLKKX5FCtGLzk3+ASynOpGaKNu4e2t1UFyVyyWzLoRmkA+rOgjzrm/grYylrphmADDJBBuXLcgbgAKGJOmsVzr4So76ZeZo68CumlNT2MNaIB/KIJ1yHLI/WCCdAGOVY5DNJ5U9mzbIEuUJZwZKsFCLK+rvJgabwYpv4Sa2/cfzEPMr76c6hmrjG4NBadhcBYNCrKnMJiYGoPxueh5GubmBsFyou5IUMZZW7zn9WCDlOUfGmJbXarj8NPR29/wAC+Yj5lVNI1bpwq3KBruXMoLSUkBltEMOgBdhDQTkkUM2DtZZ9MobKTlAmSEDRM6d4lfZ1q/lKnl+4vmoeYNhsOXzaqAokljAAkDzOpG1dRYH/ADp8AmvnqYj2z4UUMPbS6ES6LgcNbLAQASxVfZopn2jSshawxLEHQAwfuojSSupciuJizRocTbUBSjhwwJ0ERBiCOtQrvQGHtKGECj03rKSSeRor2zOH3qImpro1qIipR0HM05NNFKqEODTzTAU5oEPNMTTCnikMU04pstdhaGAopwKeKepCxPgxb/SelJAFslcupz5kiASATGbQmiItDExnHoM5g5joomMx3AJjXoSar5rk1pGokkrLIxlSbbd9S4t2bbDPcdUAuLbYIQy97IcysZ0C+kJ1OoFR37VgKSl4u0SFJFvXM8nUGYAXu7nNIqrilV8WH2Iz4EvvZoL2HsjPF9WiSgEd7R4BMEA6Lr9KNCaF4rZtggW3DDLJIIaGzMIkAaQAdvjUHYfSKlArGdSNrKKQ405RldybBltnpRVvTSkFpxWLdzUTHegc1EYh9IocVUUCHBpTTUqoCE3yHjbYz/Tzq3u9mLssWIzO8mdNSR9pNC8PS1nPphKlSDvvHd28auV4mAZW+4PkDrKzPd5hRr/vPTDDbMwm5XyA8LwAk5VcFyoY91iBmEr3ojaqtd6s73E3tsDZukyADoJGSQuhXQgaSKqwdaieG+RcMXMmujeomUUqVSjc5I0pBRSpVRJ0FFOVFKlQgYsorrKOlKlUjHCjpTgUqVIYiopZRTUqBCyimZRSpUCYsopZRSpUxHaDUUYBT0qzkJjgVyRT0qgkCYa+2kBTUq2KHApiKalTJHApEUqVAHKiu1UTTUqYj//Z"/>
          <p:cNvSpPr>
            <a:spLocks noChangeAspect="1" noChangeArrowheads="1"/>
          </p:cNvSpPr>
          <p:nvPr/>
        </p:nvSpPr>
        <p:spPr bwMode="auto">
          <a:xfrm>
            <a:off x="155575" y="-1393825"/>
            <a:ext cx="285750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0" name="AutoShape 8" descr="data:image/jpeg;base64,/9j/4AAQSkZJRgABAQAAAQABAAD/2wCEAAkGBxQTEhUUEhQUFhQXFx0XGBQYGBoYGhgeFxoWGBgdFxwcHyggGBolHBgYITEhJSkrLi4uFx8zODMsNygtLisBCgoKDg0OGhAQGywmHyQyLCwsLCw1LywsLCwsNCwsLCwvLCwsLCwsLCwsLCwsLCwsLCwsLCwsLCwsLCwsLCwsLP/AABEIAOIA3wMBIgACEQEDEQH/xAAbAAABBQEBAAAAAAAAAAAAAAAEAAEDBQYCB//EAEYQAAIBAgQDBAQJCgQHAQAAAAECEQADBBIhMQVBUQYiYXETMoGRFUJSU2KhsdHSFBYjM3JzkrLB8AckguE0Q0Rjg6LxVP/EABoBAAMBAQEBAAAAAAAAAAAAAAABAgMEBQb/xAAyEQACAQIEBAQFAwUBAAAAAAAAAQIDERIhMVETQbHRMmGh8AQUIlKBcZHxI0KCweFy/9oADAMBAAIRAxEAPwDptzXM0fhuGXLgLIARMaso28z41CME5RnAlVMEgjlvHUeIr5PEfV3QNNImi/g+5CHKSH9Xb6+ntqccDvEwFU/6192+9GJBiiuZVinqz+A72phdNznXTn1oV8E4QXCO4dJkH+xRiQKUXoweaU+dHWeE3GUMoXKRM5l089dK6ucGujLIXUwO+uvlrRiQYo7leTSmj24NeBjJrE6EfVrv4VNb4IzIrq9sltlmD4jXmKMS3E5x3KqaU1Ytwa6DBUeeZY6RM71y/CLoiV3OXcGD4wdKMSDFHcAppqyfg90ECFk6+suw5nXQU93gzLaa47ouX4syTsBEaGZFCkhY47laDSk9aJTAOUDgd0mJkdY16CedFfAV7ov8a/fRiQOUVqysmlmqybgd4Roupgd9fPrXL8GujNK+qJOoOmu3XY6eFGJCxR3AZo9BAFOnBrpAaFggHVlG/to8cKuaaLJ+kNfLXWokyXKO5XXXgUKL7dfZVzc4NcIIgfxD3+VVLYZgSDGhg6gjSiLQJphCNIFK4JBp0WBTuYFK4iuB86aaY3F6j30wuL1HvrbMrIcnxpl33p2pk3poGG2uIXLYy22CiZPdBJ9p8qXwteiAUAgiBbWNd5G2tS4fhdy4pdcsSdzG29V6LmIA3Jge2pVvIrDBthj8Yvn46gcgEXSOnSmHGL4kh1nrkX20Sez176H8X1Ul7O3jtk/in7KScfL0J/pA3wzf+Wo1kwi68tf75U1zit5lKFlykRlyLAHgOX+wohOAXYnuD/UNP78KduAXh8jyzDrFH0+XoFqQA+KcoLeaEmSoHreBPMeFENxm8fjIROgyLp5ePjVhg+zbFiLjKojQgg6+I5CPKgeNcN9C0A5lOx5mAM2nLU08vIL05SsRpxe+J74kmSco9g8F8KccXvfKSdf+Wu550y8Oc2vSgDL56wDBMdJonC8CuuoZQsETvy8aV15egONNA54re3LrtEZBGnUe2ul4vfAEOAP2F15n31OOAXfofxdDGvtprPAbpGyjfQsJ0MH6xRdaZegrUiE8Xv8Ayx/Avu8qhvY+6ysrMCGIkZRyiAvQSJo8dn7v0PDvDX7vbTHs/d+h/F/fWi6W3p+v/Q/pAw4rdAgFMsBcuQEQJ5e2uH4hdOeSnfEN3BqAIj3VLheFu7Ooyyhg97nJGnXaprnAbqkA5JJIjMOQk/Zyp3XkDVMiHGL0ABlgbDINNIrm3xa+BpcG5JJUGSevgOQok9n730P4h/Yoy52aHo5V5cgQukT8aT0391K68vT3z9SG6SKW5i3ZQpK5Q2aMgGsz7N6Is8QuG4XLguRCkgQo30HXxoE01BpgjsW9jF3EEK/MkkgMST1J/vSoUHXU6kmI3M7cqES+R41IMT4GoaYlBLQJoXFPyHtrl75O2lQGnGI7EPZ3gVvEAs7OD+UW7cADa5m115yPZ41XcQ4cbTqeRchdRJCPlJI5aipMDjr9mQgYD0i3PVnvWySp25SahxOJu3CoYMQGkd2Ilix1jqSa9VvSxyJO5bEUl3p6Zd689HWy8wONtJZdLjkFiwgKSYK5dIEH6qAxnoPSKLJbJAzEg6a8pAkxyoXFX1tqGYOZJHdIER1nnzpXLqAW+7cY3AWCjKCAOp221npVQoytdLX/AJ2Ic4Rm22aluPWJ/WbGfUfr1jXyiocLxjDJbFv0jRkCyFdTtHIaVm2YEjLr4aEg9JGhPlT3LbL6ykeYIrJUoxejy/jYFRi1rqXPDuNoO6wC21EITJaAYUECYOWu8FxezbF5sznNcZ1EEE5te6I0kkgkxsDVR+TkKCVu68whYAzEQNemu2tcYi3lI0Yaa5hEHp0mNfbVOjk5NZO3cMMHLCnmXHBuK20V3vPFx3LMArHcQAI3HLloK7xvF7BYFVFwxElTCiZ+MNd9h03qiKEAEqQDsY0Ptp0QsYAJPQCaWFYsVs/47FcGOtzR2uLYdRkDgoqgao+syG1jmI0jmafBcZw1tQouMQBAORwdyenjWaKGYIM9IM+6uxZbbK09INJQinf3f9hOinzNFhuM4ZFyo7BYMSrk6sSZ0M69afDcbsDUMy5iTlKtPeOsxsDvvpPsrOiy3yW08DTJbYmApJ6AEn/alw4t6e8+4cFbmgPFcOc59Ie8Ap7jclK6aa71M/EsPK3DdGzKAAxMEoSSAJX1enOsyLbTGUz0gz7qc2G5qw8SCKOHG3Pb0tt5C4K3NKvGbBYkE6DV8jCQSDG0kiCdue9RvjcK1xbksHAIUlGkjWA2kDeZ8aqbVskd1SY6AmmbTca1nZXvbyFwluXd/ithwAXMEj4jz3WVto2kb6V1c4zZKkFzsQe4/OdtNd/9+lEkkwASfDWu2UgGVckfFVZYyY0FVGCbSS95P/RMqaSzZXZYgeFIUbdslgBkdWicjDvDXnHWhchmIM9I191aNNOzNoyUldHJphXWIYW1zXFfcKANDqCZM8tK69HJhZbYjTWCAdR7aeB2uCmm7HBpoqY2GAkq3nBqIUhlYeJmSAnPrTfCZkArzjetv2H4rh0wwW46K4e5AJAgOYM+4VD2x41bvYe8FuJ+vQLbkFmyMJfTcEc+QWOdej8vTtc4ePPFa3v9jPmmXeujTJvXAjtYPxj9V/5B9jT/AEoNC9vI9wF0dcu8935IPxSNCBtVniFDAAhTBMSDpO+xHSuR6uUhSsaLl7o1nrMyd5rphUio2MalGcptolzolsuWcW2ICtbgM0SSv0fpcxpvND2rjJiWVQQCsi3MgnIGXSSJnX2xThO6VyplJnLl0kaA7zMSN+dJFghlCBgZDBdRG0Sdx1Mmmp01HDcmVKo5YmhYW4y4m6q5m9YKC5AGo1Ynly6yRzqLguZleSYlcxJJAADEnw23qe0MrFlVBO8AyQdxqdJ8K59AuUjKACQYSQTHIkk6H6opupBq1xKjOLvY4N50uh3kW70nee6T3fIqMpqxuBQVtNnZyCfRggJrJDMZGsbbwINArh1PrIkeAYEeRzb12ySFGUHIMqs4liJJ1gxGsAGdB7KXEp4sVw4VTDhsccIus1m4pJOUHWTKjKTodwMyjw18ajtXG/JH7zfrR8Y9BHPxPu8KItiM0BAGEMAsZucHXaQDAgSBUYw6/It+5vxUKrDcHQnsQ4+63oMP3m2fmeq+PjRmNvn8oW2YKAAhWYqGldCx1k8hM7eNRGwvyLfub7M1d3FzCHCtG0rt4CIgabUcaG4uBPYWIV1w9xWaYIZcpaU7wGViYIHe0B8TQaXynoLhzKNZYMSXhtZHLTSOdFosKVhcp1yZe6COcTJPiTSt2RI7tsdDkmPKSR9VPjQzzFwJk3E7iN6VQXdkTXUC3bywD6MbkzqdJ5VHg77NZWSTErmOp0OgJ8jRFzCgnMQpPNmXMT4nWCT1IplwoGggDcKBAnqdSSaxqVqcoWRdOnOM7sDxt2GtISVtsMzEEjMczDvRrAgaeJNErbZLV4JcJXLmGVwfREaxIYmGOniK6bDyIbKRvBE69RsR7DUmHwehSFyndQsLI5nWSfM1UK8FFJiqUZOTYDhyzYQ6t628ncso1Pk3Oozcui3dtEEPa9dy2oWYy+Mt9U1dW+FqFKQmUwSMpiRME96eZ586a5ZzBg2U5gAe7E5fVJgyYAgSafHp7mfCkAcOTPh4OZpJ0neG2JOw0XbXTxrnjQKWlHpCHZixUaZgY102AIgDxPSrHDWMggQB0AjXrqSSdKbFYYOwaFzAAZisnTbnGniKhV1jzeRTpPD5lTbzDEMArIQphCxaDkHv3Jomi2wnfzjKG3zwSZ5neJPlUt2yG8+tRWqxk00aUYuF7mfbhYknM2uvKufgsSCWb6qtHSDBrmjjT3NcETk0l3pGku9QimEYLAvefJbEnfoAOpPIVcDsk3O9ZB6d8/Xlo7sooFi4Ru13KfJVBA95q0NafTFZq5hUrTxNLkZ7802+fs+5/wANL802+fte5/w1oaEuY5V3mZIA/Z315UsUduvcji1N+hVfmm3z9r3P+Gn/ADTb5+17n/DV5Zuhhp/8kTUlGKO3XuHGqb9DP/mm3z9r3P8Ahpfmm3z1r3P+GtBNEWsKzAkR7TVRWLSPXuS/iJrWXQy/5pt89a9z/hpfmo3z9r3P+Grnid5rIllBHg2tBYbj1poBJRjybT69qbhbWPXuCrzf93QE/NRvnrXuf8NL802+etf+/wCGr8NSmovHbr3Hxam/Qz/5pt89a9z/AIaX5qN8/a9z/hrQUiaLx269w41TfoU47Nn5617n+6nHZw/PWvc/3Vb1mcd2tW2b6m2S1psqifXHxjtpHP2URhGTyj17kutNavoHfm4fnrXuf7qnscCgfrbc+TfdQ7dpcOBqxnvSMpJ7glvZ0613+cNmYUux5BULTC5mjkYBE9Jp8Nfb17idWT/u6BD8F/7tv3N91RfAH/dt+5/urn84bEqAWObJBCkj9J6knkTB91S4Di1u8zohbMkFgREAzH2UYI/b17gqkt+hx8Af9637n+6l8AH5637n+6gMN2lJZS1qLb+kKspLsRaJBOUDnHWjR2jw+sPMHkCdMocnT4oG59lPhR+3r3FxZb9CT4APztv3P91L4APztv3P91Q2+09g6KXLbBQhLeqW2HKAfdXVntLh3KhWY5iqghTALiVBPI0+HH7evcXFlv0OcR2aLD9dbnyf7qquJcAuWlLyroN2QnT9oEAgeNa2pcMoLAHUN3SOobQiiMIPK1ilWnHO55saS711dWCR0JHuNcrvWKO41/ZU/wCXb98f5Fq0qr7Lf8O/74/yLVnNXLkcU/GyPFmEY5ssCZ6Vl8SSHBGUhuS668pnx6Vp8TdAGokHfwHMxzFVfEGQ5SUErdUZQBJBUlftqRBnDbjEHMCDzGp15wSNvDypY7iAQqs95th/U0Fw3ima61sqEgEhesbn+/CszxHHG7dYiCZjTaBsJO/srSnDE8yZOx6Xwt0I0OY7H++Q8Ks/yYEAjukdNB7qxPYK6XuQ9zUCcmw/3r0CvRprI4qrszKdpEGzE5zqCDAEeB0rzTiA7x1B8tf/AKa9uxeDS4MtxFYdCJrOcT7B4W5qqtbP0Dp7jpUuDvcqNVWszB9luNsl1bbv+jbTXYHlHTXSt+K8y7QcBuYa7kPeBMK2066T0Neh8Jsslm2twyyqAT/e8beyuP4iK1OmmwympTSmucsDv8UtJmzOBkKht9M/qjxJ8KFxfDrGS6WBIclnI7zDMADlgSJgaeFB43gdw4hsQjLmDIyKZynKGVsw5GDoeVV79mL7MWDW1Y7ldiRcVwcoUbAc5862SW5Db2LS3wPDOpIDAMzEknKSSCh3ExEx76l+ALAPdLoQZ7jxllQrRppmAE1RYvs3fPpECq6ZbjI7NqWuka7euAvl3t67udmsRclm9GjOrgwY9cDKCAupB3JJmq/yF+C8t9nrAXIA0FlPra/ox3R5CTp402H4Lbtq/onZWa36IMWBygTljbUTVZd7PYhyZa2mZ2fMrMSua16KBoPOom7LXCF0tiDqufQ9wpIHo4U7HY7b0L/0H4Dh2YQeiVb1wG2CCM+6sIYKPiSdZqe9wDC2wWKlQNSF3jLkIgCSpHLrrQGE7OXluWmZrR9GyHMuhKqmUqdJJ8S3sqfifAbjtfgWm9L6txic9ru5cq6bT4jc075+IX4JrnZ9JtFbtwKhPxtYKFQFMd3fnJrvBcFwrC3ctyYyNbYnWLc5YkTlMknrQCdl3DBvSf8APF025OU97f8Aay6RtRGL7Ps2J9MpUKLlpgu5i360GO7yhRppRfzD8GjmpcIe+v7Q+2oqlwnrr+0PtpQ8SHLRnnWJ9dv2j9pqIb1Lij33/aP2mohvXOtT0uRrOzLRhrh6Xj4fEWurmPWQxDAbEjMQviYEDXnUPALoXC3CdvTfaqio+Iu5tNBABEoCpDCfM+4VcuRyVPHI5+FCbjKoa4RoMsEQevLX64oK0RIJQviMsd8REaSAYEDrqTFQYdjnw4GcWsimVGjNzzHrNFcTuFbluRLBSGykg6mBBAmSANqnRk6k1+7lCK+UXFUl25hfk6HUt18dqyfGLRt3TBHe7wjYz08K0WNwCIpe2SDzBu5jupMTqffQPoFKP6W0MqKIuB4uKzTG5yus8t63oakT0B+ynEnt4hcoJJMabma9fwOJLCWEV5j/AIdYT/MOxA7g08yeXsq77StjGOWwtwDmw0B8utdSdjCUcRs73FLKzmuoI6sKh+GLRBIcRMTIrxv4JvNdylXa4TJ3nz1q67R9m7uHsI6uSJAcbZSdj5cqrG2Rw0iz7aYlbhtm3cW4PSCYI01HPpRt/jA7wQKWUSZMjfXavN8GX9IgknvCBvMHpW1wmW5ICpaCjvEetrGhOwPPrXH8Rqjpp6Fxc4ovo86x0JOy+Z5/1prHGEZFJkOdMgEwQNfZqNfEVilxBK5SzlQx7se6fq1qfAAh2DsUMeXe0EDx86xwlmgw/E3Fwm6wgaBdRmnbSNI5+dW9rERGcqO7m8BO0k9elYLXOy5zBBmd2Gs+3l4VcYPiqrq4ZoMLzB07sTz8eVDiBrLV4NsakiqrhHFUukjZ4mCBt9HrFWb3ACASAToATv5daQjqmofE4khCyQYMH3wfdQeNxd1Ap7ploj2E9fCmBa0qrn4qEVS6kZlLA8tOXmRrRVzEhbedxlAEkbkeGnOmInpChsHixczFQYBjMRo2gMr1GtEimIRqTC+uv7Q+2uIqTC+uv7Q+2rh4kKWjPOsWP0j/ALTfaa4Qa1NjR+kf9tv5jUSb1z8z0uRd8PtK2FYPMennSd8gjapMKiZWbOco3Zp2Pqrrz6x4VL2fTNh7gI0N8a9O5oai4u6WlYsFzHZtdDtMDXYzHWtJckclTxyAMThLy5WW6623bY7rIbvaDRZifM9KezYFjN6Zn1MC6O8FMZhPPmdeevWobPGwYCkGFZQCpT152J03j3VSYm+VUqrneAN4C+qDO++lNRbyZnlqWPFcW9y4GXIMg/WqvrBtpkQQI/uKmwd+0zZcUpyNlLEbIwLCSBup1oa3gVmLlxpGwAB0Aj76Nbhcm76IiMmVQx9513/pIqo1FFoHG6CcVjytybZQZAF/RmVYAZQfcB5VqeGdpJCq69415zhLrs/o2bRVgSNgJ0MeM1cYPCXWKhQSZ5c/KunFbQycU1mbbHcZsWGBMZm1Zvkjqx5dKo+KdsMLcs3UlieWkCeRHt1qzHB7VmzcfEEEtq5PIclFebceS2bha1bZLQAAYiAx6xy/2rS75maS5DPdV3tZAZkGOhGpj3Ue19rVtlHez6Zge8JgxA05b71Wm2ttkuWyGUqdDyYQGH1zTkknOm5YZRHgIE+yuaorvyN4aBWFvw4UkMrKZ02nmNfAb9a74hjj8QECNWIEFoESflQY9tSvwRizMf0a5QUnwABXXlrvQeNwjKAC6vqSd8ogAa1msLZWdhmv97MJ7oyjUTJ32O+lGcN4I1wlmbIoOgJ7zGBMTyoLh2DfEXQigKVElhyA+08hWqw3BFGSc5G2Yt/fsolJRyBK4NZ4QgJyOVURqTLTucp6bf8Ayj+K3gwUFwWJ8Aq9Tprtymuxw9NYmBzME6bx4n+lE2rCozMN2EwQNOgEDz93hWeIdivwwHqJcZl+RpEyJzGPqqbiVzMqyCiq+rMR0Pq5ZNWCuCFLazoANh1rkXDmcExy09YAiBHjJn20XEUhdHKg3YRNQxJ1b6PQATU+Lvq0lbuYRlCknnMk/VR1iyQoTkBG8TJJJPj99c3sGrXe8SN4gjaIOkefjTuFibB4RSgglhsCGaDG+xjeaz/E+I3bV+FY5NIEkjXcGd+tHdoMM3oXNtiPRx3VJGmk+Z1BrH27IMAhid9J12n21pGzzJZs+JcSzWFuLMgBoU7HMRr1UZW+qtDgrgLIQZBII+qvPsXxDvZHAFpgoGUbZAdR5kz7a1XY/HK6ogMuhAYR46R1FVFZol6My+OH6S5+238xqJd6nx4/S3P3jfzGoV3rl5nprQ03Zv8A4e7G/pdP4KrMXhwxW7ekpmyqg5Ez9ZNLCY8WcK7EEn04iI+Q2/hQmK40t1kVSwX1idNDG30vOtWnk/I5Klscv1Lbh1hDmQ21HQGCY6Hl7KpsZhx6MxaBy3CC4IB1ghQOY159Kr1xTPcBGcoCWOsZgIBy+W9GrdW3r8QnNAO4HP7NfGlhcWRdMCujvMZZGEyCQTPIR1J9nnROGx5SRdC6ATOoYNGoA03A0iuO0XaC1cn0Sy86XSANDuCPjRyNZe5dLHUk10QouSzyM5VLaF9g8XLm4o0z6DwB2Hsr0fgOJsqrXVOjEZR4xqB4zXlPDb+UbEifdRqYx9kLjeAAdJ8BWtsLyI1R6Bxfgt++2Z2LJ63ohtPIeMUT8GYcCbltW+L3h12kf18ay+C7Z4uwoW9aZl5MyspIPiRBobiPbG5d9VCORPLXqaokqsdhcl1rSAlWMoo1IzaED2SPZReFw7KVLqyDMe6O605dI6Dx8apcTfZ2zMe9O4022jpVjZ4wzEC43eClQ+8ltBn8hzrGrGTV0aQkkW9/G5szCG1ynNJI0EE9Qcs+2qXEqT1Adhppv1EbiKnNlS4QPmAUsSDoYB6HeR9dXnClw9k5muW2fLmLZgwQbBU6t47++sF9JrqFcFwNq1+rLOx9ZipUadAdh76s2unPJkKizPWegoXDcZsNnPpFheZOp6+J10jw8aqOL8ZDKtq2/rkZ2mIDbjNtMae/wrOzbAvVuaplBIYafaSevL30Q69/WTIO3IRrVOvGbQUHOoy/o1195jkv2wOtSHtHYXIA4JiC2sD/AOmjCwuW9hFEKN1n386HxSagltYE+wzVXc7Q25UJuYzNyUSSfEkmuMZxiyVYo+q7n5U9BTsxFviVhs7HKoIAHXTQDxPSiVsqfMAqT56n7ay2Fx637qO7AKrAIhO0fGP0jB8gK0yMBuwmCY6Zidf76GnawEV/Cjvjk6FfbBFZGzbM5YB5779OejR762Nls6DqBIP2edZrEW0DXNO9vB0MSCPNYPsmmhEWIshrWQiFJnN8hhIEg7TtpUPZq6UxCg90lkXKNJJcHU+H1wK6+GROUxM9R4b8tudH4PCI963etuhi4DkzAMRm105wZI91awumrkS0AuI/rbv7x/5jQyb0TxP9dd/eP/MaHXeuXmemvCWmHwguYO9oDluBv/RqzWDt5XEgfGGo2gHX2Vp8HdC4S7JibqgaxJKtodRWf4rcUDKRJMkT47H7a6Fd2W6OOr45P3yOsZjRYFlVEsELMDvLgnXpvsKzuIxLOe8SYEAcgBsAKWIuEksTqdTUFdlOko58zklNs6FSWbRYhVEkmABzmoorbf4X8K9JifSEStpZ/wBTaD+taMgz2LwdzDNkuKQxANWvZ7jwsuSy6EAeVG9q+zWLuYy4wtvcDP3XERlPqjwA2oe52Exqgn0U+TqT9tQ43KUjdYftvhCoDNvyKkgeelY/tZx9MSwSyoWyh3iMx6x0qLgfYu+7Br6G3ZUy5Y5TlGpAG/tqivEFmKrlQscq9BOg91Er2FFK90Run1VzcTWuonrTMKksWGYqZUlTyIolL6gH0isxmQQYHkaEXeumfkOdJxTBOwdwzDNdkwcqnkPfNEcQ4cyAEA6gnXwjaoeE3CplWIPnv99abGYv0iDMBIUg9Ncv9a5ql4yuaxzRkMNhi7qDPeP9Y9tW+K4BkRmIY5Yn2mP611grcXFygTmMfxctfD7ateI8SuWy631GQgQQRvIMwB9VTKTbyHZGewiIzBQh1OWT1H1irBeEBiy5RpE6eE/Yav0wBQ5yVy584HQEggeqNKjwmNUYi9mygMoKkGQwHj8qI08KltvQDL5bIMZWBGvQxHg1Wy8OB1GbX6TGRv1ol+Cm4xdVTKyQDMmYjXXatDaXbLGgy/fQ2wMZiMPczFc1yFiACdNOVA4nCZCvpFYlp3M7QTv4VsMTq9ydpH1KIoPHAObZDLlAaCYIbOIEeM01JiaM5h8Ir7LIidv7NSW1KX7KJIBdZGusuAP78a0eFwwQAbnyA8SYG1VrkDiNokxDIPDUyZ94q6cryFJZEPFB+nu/vX/mah13oni/6+9+9f8AmNCpuK5nqejHwotsKP8ALXO6jD0yzn2jK+3jWcxuDliwSPBW285rU8Nt5sPcGv65Nmy8n9/lWexllvSXEABPLYysxIjYjnXTF2t+hyVl9cvfIoLqee3nv5UNFW9+wCCep69NKAazFdcJHLJA6ivYv8LMFkwhfnccn2L3R/WvIgNa927GYfJgrA+gG/i1/rWsc2Y1MolzFPSpVoYGe7eY30WDeDq5Fsf6vW/9Qa8gdq33+KuM/U2v2nP8o/rXnTGsJ5yOmnlElNcvv5faa5pItRYs5alZQnauylFYfDTA+yhuyBInwijQa+YE1bYVJJENG0gR5bipsHYCgax40f8AlSgd1pPLUH7SAa45yubpAmI4eECnvSWIG0zuSCDH1UPcsG40udUOtwmZ6BRH286OvI7gNtA9YkbDU6JQV6+Fk91zA0bmZAIgzI09maoQ2Wl7GMQQxVlI2K/Uao7NlsxYoo0MZRz5eW8e+jGvgahDn5qbMCD05A1FedQCqNMmSIBI20MGJ8JppWEy14fxQogDa7bkacoG310TY4zbAA8d/GqXApc2CkdCwAHXSJPOI8KOsYa+moJJOmUgsPPUUWQHbYu2XcltCQRofbQGHxFtVtDUqmYwD0JCz4ag1LiLbSAyiZgAk/ftUSWWGeMkhso1Ajn3ffQhBfwoI0UH2iOtV99c2It3gO9nSVBzCBGwjwop7LAgOAh5S2hA9lTWbIuFVuG2IdTIJB0adDVRyaE80VvGR/mL371/5jQi70bxof5i9+9f+Y0EN6xfiPRj4UX3B0mxd7gf9KmmbLGj6gyNaqMbhiGzLntROUOpZRm9bvLI1q97NgmzeA3zpyzfL5UuJYBvQXJYE5SRChYy6jbXlWt7KP6f7Zy1fHL3yRjrmHWB3wSOYywT7YNC3bGUTrA5wOdaq3hl9HqE3O/0u8PqNVOIwAnZPAKTv9laxqGLiULLrXtfYi8WwVktvlj2AkD6q8hxNmOVeof4fYkHCIvNSRHtNdNOZz1Y5GqBp6jVqzHbbtPbsWHS24N5hlAUglZ0JPSBWzkc6jdmD7b8UGIxbsplEi2vjlmT7STWepKpgUx0rHmdOiJABtXYNRIDU9u3PKpZSHGtH4TMNhHiRR+D7OXWAZlFtTqDcKp7g2v1VbYbgwHrXLB/8iVnNPYqIDZwpYd5p8ADr5SYNF/kA9YowH0ih9xJgVZ4fAKs/prXkLigfUJqRMGvxrlg+d3N9tc7jLY1ugTKCg9ExUqSCuaZnykaeFDPgwboGbTIScxHrSIEiCNCNKtcRg0ZCnprRBju+kRdtRBUSP8Aaqu32eOYsb1ga6W/SZljxJMzQoSFcV9LaxOUNzK5ST5EzXC4rKD68Hw+2BFWdrhqKTFywBOwddPaADXV3hNo5v0y68je0HkARRglsFwPD4tV9afDuZfe3OuvywklgDPUC4R5DWi1wihVX8ptac86z75qcWbcQb9okcy6n7afDlsFyssYk3NDbDjr6NjHnO9VVtXZ3ULPe1RQAB5zBj6tK1Qs2ud+2eoN0EH2cvZXFvB4ZfVbDjfXOs6+O/OmoS2EVV9CYDrblR8pRE7wCTFFcOU90i0hEjvQoPnRa4ayDIu29tZugz7zT4jiVmyM2dHYeqiHMSeWYjQCmota6BroZXjn/EXv3r/zGgl3p71wsxZtWYlifEmTXK71zvN3PQSsrF5wK43o762/XGVwM2XRSQxk6aSKWLxd8K2dbgGXcG0wP1SaprGJa24dDlYGQf75UdieOC5Bu2LTEc5uKPcGgeytU00k+RlVoycm1zHtcROZggZgFUHIoOoGu56ee1c2bj3HIZWUBZ7y5TM+eoimw/GEQ5lw1oHwa79feqdu0QP/AE1n33PxU/p3Xr2M+DU26dyqxmCEyGEj+yDQltbls5lYg9VJFXR4yhj/ACtjTxf8VI8WQ/8ATWv4rn4qpTS59exLoT26AfFu0eIvKqs5VQIIWRmPMtWeu261TcRtH/pbX8Vz8VRnF2f/AMtr+O7+KtVVjv17EfLT26GbFrpSSyZrR/lln/8AJZ/iu/irpMfaG2FtfxXfxUcWO/XsHy09uhTWrHWK0mBw35KmdgPyh/UBGttflEfKPKdhrUC8Xy62rNm23ywCzD9kuTl8wKAN0kliSSdSSZJ8+tZTrWX0vM1p/DO95FlaKuzG67AkaPq2uZZzc4y5vIxRjYG0G/XCDcygCCQue4skzB0VT7fKq/AtbbP6RisWyVjU5syAQJGbQtp91WnwZaZoW5vcYKoZTKj0hG+x7o1MiGoo03KPhT/NmFaWGXia6EdjAWyqsbqgtJy6ExBKjwOkEVWzVovDbbEBboJJA1KaSUlTr3iAWOYd3uVxewFsA/pQDEqpyme4pElTA7xYf6dKKvw8pLKKX5FCtGLzk3+ASynOpGaKNu4e2t1UFyVyyWzLoRmkA+rOgjzrm/grYylrphmADDJBBuXLcgbgAKGJOmsVzr4So76ZeZo68CumlNT2MNaIB/KIJ1yHLI/WCCdAGOVY5DNJ5U9mzbIEuUJZwZKsFCLK+rvJgabwYpv4Sa2/cfzEPMr76c6hmrjG4NBadhcBYNCrKnMJiYGoPxueh5GubmBsFyou5IUMZZW7zn9WCDlOUfGmJbXarj8NPR29/wAC+Yj5lVNI1bpwq3KBruXMoLSUkBltEMOgBdhDQTkkUM2DtZZ9MobKTlAmSEDRM6d4lfZ1q/lKnl+4vmoeYNhsOXzaqAokljAAkDzOpG1dRYH/ADp8AmvnqYj2z4UUMPbS6ES6LgcNbLAQASxVfZopn2jSshawxLEHQAwfuojSSupciuJizRocTbUBSjhwwJ0ERBiCOtQrvQGHtKGECj03rKSSeRor2zOH3qImpro1qIipR0HM05NNFKqEODTzTAU5oEPNMTTCnikMU04pstdhaGAopwKeKepCxPgxb/SelJAFslcupz5kiASATGbQmiItDExnHoM5g5joomMx3AJjXoSar5rk1pGokkrLIxlSbbd9S4t2bbDPcdUAuLbYIQy97IcysZ0C+kJ1OoFR37VgKSl4u0SFJFvXM8nUGYAXu7nNIqrilV8WH2Iz4EvvZoL2HsjPF9WiSgEd7R4BMEA6Lr9KNCaF4rZtggW3DDLJIIaGzMIkAaQAdvjUHYfSKlArGdSNrKKQ405RldybBltnpRVvTSkFpxWLdzUTHegc1EYh9IocVUUCHBpTTUqoCE3yHjbYz/Tzq3u9mLssWIzO8mdNSR9pNC8PS1nPphKlSDvvHd28auV4mAZW+4PkDrKzPd5hRr/vPTDDbMwm5XyA8LwAk5VcFyoY91iBmEr3ojaqtd6s73E3tsDZukyADoJGSQuhXQgaSKqwdaieG+RcMXMmujeomUUqVSjc5I0pBRSpVRJ0FFOVFKlQgYsorrKOlKlUjHCjpTgUqVIYiopZRTUqBCyimZRSpUCYsopZRSpUxHaDUUYBT0qzkJjgVyRT0qgkCYa+2kBTUq2KHApiKalTJHApEUqVAHKiu1UTTUqYj//Z"/>
          <p:cNvSpPr>
            <a:spLocks noChangeAspect="1" noChangeArrowheads="1"/>
          </p:cNvSpPr>
          <p:nvPr/>
        </p:nvSpPr>
        <p:spPr bwMode="auto">
          <a:xfrm>
            <a:off x="1259632" y="1196752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2" name="Picture 10" descr="http://umka.com/images/product/231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176464" cy="4176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92080" y="764704"/>
            <a:ext cx="3851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«Старосвітські батюшки та матушки» (в «</a:t>
            </a:r>
            <a:r>
              <a:rPr lang="uk-UA" sz="2800" dirty="0" err="1" smtClean="0"/>
              <a:t>Киевская</a:t>
            </a:r>
            <a:r>
              <a:rPr lang="uk-UA" sz="2800" dirty="0" smtClean="0"/>
              <a:t> старина», 1884 і 1885); </a:t>
            </a:r>
            <a:endParaRPr lang="en-US" sz="2800" dirty="0" smtClean="0"/>
          </a:p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«Невинна» (у збірнику «Степ», 1886); </a:t>
            </a:r>
            <a:endParaRPr lang="en-US" sz="2800" dirty="0" smtClean="0"/>
          </a:p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«Два брати» (1887, галицьке видання); </a:t>
            </a:r>
            <a:endParaRPr lang="ru-RU" sz="2800" dirty="0"/>
          </a:p>
        </p:txBody>
      </p:sp>
      <p:sp>
        <p:nvSpPr>
          <p:cNvPr id="53250" name="AutoShape 2" descr="data:image/jpeg;base64,/9j/4AAQSkZJRgABAQAAAQABAAD/2wCEAAkGBxQSEhQUEhQWFRUWFxgVFxgYFRcXFxcYFxcXFxQXGBgYHyghGholHBcYITEhJSkrLi4uFx8zODMsNygtLisBCgoKDg0OGxAQGjAlHyQsLy0sLCw3LC0sLCwsLS0wLCwsLCwuLCwsLCwsLCwsLCwsLCwsLC0sLCwsLCwsLCwsLP/AABEIARMAtwMBIgACEQEDEQH/xAAbAAABBQEBAAAAAAAAAAAAAAAAAQIDBAUGB//EAD4QAAEDAgMFBgQEBQMEAwAAAAEAAhEDIQQSMQVBUWFxEyKBkaGxBjLB8EJS0eEjYnKS8RQzohaCssIVJEP/xAAaAQEAAwEBAQAAAAAAAAAAAAAAAQIEAwUG/8QANBEAAgECBQEGBAMJAAAAAAAAAAECAxEEEiExQVETImGB4fAFFDJxFVKRIyQzQmKhsdHx/9oADAMBAAIRAxEAPwD1GUBCF4ZsFQkQgFSykQgApEqRABQhCAEJUiAEQhCAEFCEAIQhAASpEIAhInJEAIQhAAKJQhAC58/ELuybUyNh9bsm94wQCQX6aWJ6LcxFMuaWglsgiRqJ3iVljYDctFoqOAohwbZv4hBcbawpRooukvr6iO+IA3C9u5hBObKz80EwR/KQJngpMTtfLVpU4bD6ZqOJdGUD3n6FRu+GqZpmnmdlLcjZyktEy7KSNSdVLW2KHOqONR0vpikTDe60T8trG5TQ6Xw9/wBfT9CXZGPdWoiq5obmki5IgEgE9YlZ2C+IHVBQLWMms5wAzGWsaCcxty05hav/AMeOw7EOLRk7ORExEdJhVaWxGtdTcHumnTNJtmwARBOnzIRGVHvX66fbX0IMFtt1TPDWwwvmHGcrMwD4jQuEQo9n7eqVi1rKbC40jVIzk5bw1ptqVobN2UKOUNe4hoLYIbeTMuIFyJMdSkbskB9V7ajmuqACQG90N0Dbe6aEuVC7svt7/uZp+JXGkKrabY7jTLiP4j3QWC34d5VzYu1n16lRpY0NpwMwLjmJvaQLQpMRsSm9tJkkMpOz5bEPdxfIvqT4paOxWAPDpf2j+0MwLxFssWA0CCUsO4Oy1Fx20+zrUqcT2hhx/LM5PMg+Srt2w51epRa1pyOaB3iC6QC+LfhBU1TYwLWjtH5g9tTP3cxLYDZtEQIgIwux8ji4VHEl5qEw2STumPlsLck0Krscvjb2yrS2+TiDSDAQKhpyCZgNzF8RoDYqFnxKTlDWNLn1uyaJdcBxaXkxYWJjkVaw/wAOsYQe0eS01HA935qnzuMC5S4X4eZTNLK538LMRZvec4QXOtd0b00OubDe7+PoQ4jbzmiu4MaRSqNpN7x77nRYWtEqyza3/wBg0XZGw1pLsx+Z8wwA6m0qu/4fhrGtqOMVu2OYAySZcTAvyHRS1NgNc9znPec1RtUju/Mz5BpOUcE0Kv5e3/fD1G0dtPfVqUmMaSx+Ud8iQAC9xtYCQOqrYn4lLTVhjSW1RSYJdLzIBOlgM0dQruF2Cym5jmvdmaXuzQ2Xdpdwda4lR0vhxjQwB7u7U7UkhsvduzGLgSU0JUsPfw8yttP4kdRdVGRh7INnvOlxcJIAjd9Qt7CucWNLwA4gEgaAnddZVT4cY4Pl7pqPD3GGyYMhuny20WyAhyrSpOKUFrz7+9xYSolCgzCAIhKU6hSzGPM8FKTbsiG7E+EpAglwtoNZJ4KTF02tiG3PM2S0XZngD5W6fqocc+XnlZapZY0tDkruRPhaTS0kjTqm0qLXtJiPFSuOSmLfZRUvTBbYRoumWKVuiIuzOhXMNhRBc7hYKPDU5udB6lW6ZOVxMb9DO5cqFNbstOXCMpK0pE+iyXAc1mSuzo9i7VpNawOLb2tJVarlLQQIM8VcxjxLWkT9NyrY3DhkEb1rrLfLbQ5RfUkwtFpaS5unM7gjD0WPB7sHqVK85KYBEzzjVVv9XAhrYUvJCyl0I1exWNldw2FsXO4WChwtKe87QepV2kTlcSQddDI00VKNNbstOXBn4VonvaASrWGpMfJywBzKoLSpd2lPInz0UUGuVtqJlYFhDu7BGl9VJgqLXA5hpaZN1RC1aFOKfCRPmpovPK7WyEtEQUcjjGTpHDmkx7GtAAbf2CmwbhMN0G/iVVxr5eeVlabSp35ZEfqK4QhCxnYkpNzOAO9WXFjQWieZCpzBB3pHOkyukaiitFqVcbsv4Ko0GBMnioKgaHmZImf2ULHkGQkCmVW8UrbEZNS9WxDXgAgptTEggNiG+sKqCllHXmxkRPXqNIAAIjduT6ddoaW39FWCCoVaSdycitYYVNhajWmSDKiISKsZOLuiWr6Fp+IYXZiHE8LQmVcQHEF2g3BVyhXdaTIUEi1i8Q143iFVbE3mESlhVnNyd2FGxNXqtIAaCI6QpaWIa1pbe/TeqYCUqyrSTuMi2FAE3mPVW62Ia5uWCPJUwhRGo4ppchxTBkTfRW8RimubFx5KmhRGo4ppchxvqW8LiWsGhk9FVqETInxTUJKo5JRfAUUncUIQlVCw2UFEJSgGpUJJQD5UFXGsb+IHkCJ5+PJZ+3doGk2Bq7Q8BFz1WTsXZfbBxcSG8tSfH7uhqp4dOHaTdkdTh8Q147rgeh06qUlc/X2ccPFSmSct38S20zx3+a08Dj2PnLm1/EIvw++CWOc6atmhqi6EQgJ4UHEZCapYSZUAyEsJ0JCgEKEhUOIxHZtLnDugTz6ISlfREqXKubrYnE1IcG903DQNLkCTv0nhom4bblRtQNq/LOV1rg8Z5FTY0rCzaummdLCRNZUB0IO/z0TpQygCgoKCgFCEkoQAiUoSFALCQBJKAgMn4kw2alm3sM6bjYrO+HKTznyOyiwJ1vut96q/8TVyKYaDGYwRvIAPpMLG2dSMjUaH5i2x5g28lJ6dFN4Zp+R2RIAuQOqqYltNzSyWAkSBmAneDHCbqEOsYdnEd6mXNcQN5aR9fRUmUqL6jCGASTMOm5Fpg2uNEsY40+Wb2GqhzWniAfRTgKNgTyVU4MVASBKEABDkhKHICrjnlre7GYkATpcqlX2QHvDnOdFiWzYkQfflvVvH03EAsIDm3Ei1wRfzVHB1qzm5nvpgfNpBAvPKN8qUdoXUbxdjQrVAxswSBAhonlYcFx+2sQKlVxAjQcz15rp8RtEhpcGW3FxDQem/0XK4yuXVc5aBcSBNwOoGqk14GDUnJo6zZdItpMDtYv43jw0VtMoVA5oc3QgEdE4FQYJtuTbFKESgBCoISyhAIhIlCASUkqSUhCAwfiahLA8A5gYt+W5M+I1VTYGHZVDhUZMd4OvfcRPFb206DnMhoBuCQd4FyBG8rN+HGHvOEhh0abhrgb+hHkpN1Or+7tclXHYGm3KabXg5w2DbjfvdFb2ZRJqNLjmOQVeBvaC3TjfWyTGxXdTYCCC8kgcGzLp6QPFWcSWCu1htnZltILYLi2I3ahSS5yccr3szVDk4FZWExBa0BwLjJa08SDlyk7r8dyv0614cMpO46Hod6qYpRaLAKEgCUFQVEQSkKY5/S+iASsJBAN4MLljWyxLQcu6G9mHAXzGQRpz36rfr4oh7WNbmJ1vAGvLkVl4uiXUajhDgHvdyiCHeV1ZGqhp9XItMYqoJcKYnTMNAeEX81j7Sp5HFrg0nXuyIncV0mzAC1jpM5QNT+GJ8P1WDtCi01nnRoJLsx+Y2JA87KTTh6iztbJdDotkZhSZniYt0/D4wrYTKLBlbGkCOkWUoaoZ503eTYiUJYTQoKjkJJQgAIBSpIQBKWUmVKEAFctWxhax9PszAfJABHdm4J5wAuqTajAQQd4j0UpnWlUUHqrnK7LxWauHuIaADbQARAaB4q5RqCriWuFwMx6AAZfC8+KyaUNLgfmBLRz4X3QZK1vhfD/M8j+UH1KHoV4xinNdLI1A0ixtmqk+Alw88oCuuYHWIkLEqY8mu1hgNzDncSLEcSRroVvBQzzpxcbXIAS2xkt47xyPLmpgd4umVpsReDccRv/XwUPZwbd1hBNvWOHHzUFLXHuqEyGRO8nQcuZ5KHE4YZHb3RrqZ5cOis4f5RAi2nCU3EuhriNQ0kdQFJK0ehSFEBxyn/wDMkHeS43cTv3eqqfDz5pFrr7+ouI9PVXcBXpvAyGcrQ3qABMcYsufL3UqxYDFyB0Nx98lJqpxzqUOdx2B2iWic12CzTEObvaDqHD6LTNJj8S0iLMLo5km/qsTC4PtKwY62aSd1tfBdJg9kspOLmzJtcyAOSHXEOEHdPVr/ACXgiUsJsKDzhQkISBKEABCVCAUlIE1CAVzkAppSQgJJWPtraGSW8r7pP4Wg+p5dVp1aoa0udYNBJ8FyOKJ/Eblxef7RbrqpsasLSU5XZWpuAaZF5+YHlpddBTxJoYZliXOE9CTNz4+i518RvPD6LY+IAWuaJ7uUCJtaxtuUnoVoqcox8x+yXmpXzwIAmSd50txnjpeF0xXL/DDJdUnQgA6Rebe66DBuJYJ1Eg9Wkj6KGefi0lOy4J83mq9Vpbulkg/0mb/9u/knPMVG/wAwcPEQ4ekqYOUGbYUlR4hstIBgkETwnemOlh4tP/En/wBfZFaqZaBq4+QGp9vNCbamBsLEtYTJF4FucRc3A8vEo+JKQFRronOCLcRp7rO2gP4tQRAzEx9+at4yp2mGBiMjgAZmZGvEKx6fZ2nGp138yHZ1c06wJIeSImSdd0nfuXWUKwcAQZBErhnsJ++A181vbDxneDNczQ+/5r5vY/ZUFcZRusy3N6UJqbKg8wkCAmApZQEiEyUIBpCCosNimvByGYMfv7+SmlSS007MRAShU6+OAcGNgnfJgDhJ4mNEEYuWxBt2tFPKNXEDwmSellzGJd3u9rJDuZ+wQtXFYlxh5IOYmRuDW/KPE71lYhsVHZhca9YuPNSevhIZVZklGHOaIm7RExvAsONvVanxDQcXNcLACNNNd6ztj081WmfykE/Ram2R3yzc4ZuF9NfD9dxQVZZa0UuDU2RhG02At/EASeM313i6lw9VoJYT3pNiYJBJIgbxdO2eIpsH8oHombRpAskhpI0JBMc7XsoPLk803cmxA+U8HD1lv1Uyq1B/DFyYymeOUgz6KyFBR7Clsqq5sVG/0ug+LfVWwoqzd4EkXH1HigRy23sEWPc/8LuG4m3idSpaQzYNw4GZiBAIceuivfED5p08pEOd5iCo6YD6NQBsgNMa3dB/b7srHoKq3SjfhmBFgZ04b4B/ZT4LFZQ0nUEOHgb+YJVISYvrP3HgrGAAIcHaRE89fMgHzQ31IrK7napQszZuPbAa4wIBaXWzN68RotJpm4NlB4M4OLswCEJUKiBCUoQHKbM2i2nUdeGOHtpb71WmNv05uHRxi367lypEf4U2HF/u99NNVJ7lXCU5d5nTV9ttBysGY8bx7SViVasgu3uJeepMxx3Qo6GaZ1i1zoY9oCXCgAucb5ZI8DII+96HOFGFNaBim5GgbwY14EndwJIVZjS6YOgJJ9PqrG0KQbkGndE9Tfeq7WDITvkAe5KGmH036lzYrsrweJAHOAZWx8RU+6HzfQDz0+o3josbZoOZnAS/zgdZuul2rSEB7vlYcxHoSOYknwQw4l5ayZHg8aKTKbHNc05eEjdv8z4KXEP7Wm0NsXEWOogyfbXpxWdiWHM4mde6b3j7A8U/ZbO/I45QdbC7v/E+aGeUI2zrc18Y3+G/+g+xUjDIB4gHzTMcJpVP6Hf+JRRqB2WIIygnxAgKpm/lLCAgI0QqYG2SQABEZswtvuDHRwP93JSbPZloO1EyR4jUcp89d6tYzDBzByLhPifrCbUJ7A5tcsH2Kk05rwUfE5DE/wC4Y0m37JaFbKDYd6CCdzm6R6hFSpdjt8AmeIMeVkzENOZ1ouTA042ncpPaWqSZpNxTmZCALAxyzXHuVf2VjcrsrnAMIlsmwM3APCIKzKAc5jSYvYHfmaSW+xCYw94AwAJMieTbx/hDJOlGScTsQ6dEmcLjaeIcGloc4A694RadP2KhbXc0ktcQeR+5Qzr4e3ya+J2k7tHvY7ut7vIj790LCDyhDb8otjtamzKTmhpaIaIB3jxVcbBo/lP9xWqlCg8ZVqi2ZxWJp5SWN3OtHkfdTU8KQIn5zHgSR7XU1bCkVTwzHNGg70jzEKZ7gHNggkZnEcAJa3pMj1Unpuo7KxmbTd3osALCPvmq7zAHjr1Ovp5J2LeS7rfhxhSYulFXLwLW+gCGmOiS8yTZX+422479YIMLr8Zh87HM4i3UXHsFyuzGBtdua2Ukn6AR1C6+k6RIUM83GvvpoxsdWc4BuU594gnIdJEC458le2Vgiwd6JFhAiBA9bKy0DMTvAA8Jmen7qYJczSqd3KiLFN7j/wCl3sVV2E4GgyLW+yrWMtTf/S72KqbGIbSDeAJ8ySnBC/hv7mjlQVGx5ce78vHjyHLmodq4htOmZNyMoA1JNrcTdQUSbdhjjNEnlm8ScwTcXekSLSAf284VV2PfUGVtB2TfJAdAj8JI16qavi8zS0MqNMGJYRpcCfBSdskk1fqchXvwu5x5+KKxJgngI8oTSyRNtCTbz9CnASyfykD+6TM+Ck9taJFygf4Qg/K4OOsjdI8/RQ1SWvJi3uJAj19lY2U4HM3i39vr6qd7M1P/ALc3IyBP0KGeU8s2mVKGFc90MicotoJjkpDsOsTeJP8AN6q58Of7jhuymJ4Bw3+K6JQZ62KnSnaJymP2KaVMOzZiPm8dI8ULqnAHXTgboQ5wx80tRGn9PVPSJwCgws5TaeLOeqBvcQdLwABPiFSpgwbQSLzvEgnwstTbOzCHl7QXZjNhpGvsPVZWIqAtkcoBmcug9LH9lY9mi4uCyjMOC6q2BfNMeo8LJznzUz696fWfaFHg6kPDhundyiOVk/CVImRO8aW46+CGmSd/ImbU74NtLczAt1knzXVYWs1rWAWB0kwSdTY3lce54JAHdvHjxC6fB4Cm5nebfWZ708Z6j0QwYuKSVzRwtcVGh40ItOqdWrBoJJsE2iwNbA0uZJ5klY+1MT2lRjGzEgmN950HhdVMEIKctNjRxU9hUnUscekgrO2Qe17sQAAXfzawLcj5K9tuewqR+WPMgKn8Ks7j3E3Ji/AWUnaK/Yyl4mziK7abC42a37C57EYl9R2d0ACzQDcDWep+nBX9u1r02De4uIidB3SRwkg3tZZgpaGJkutvM6mTutqfaylE0YJLM+TT2bjbHNfhxP5vK8nT0Vbae0DJyHdHSYgz9FUebQNHAzr3pOg4NgFVatMtaTMwALHT7DT6JY606UXK7IaA7ryYJM7uRj1BTcHBZVadS2QehB9bJaVORrrM8Sb/AKpcOWtqQYIDSDvnunQeUIbns/exDg62W/Agj0t10VxuLIOWQWyQ22gJBj74LNougzGm76K3VZIm2bWeVhEHr6lCakIt6m/sMtzPy2ENgbwCTN99wFrFYPw1RdmeSLQADuN5sfvVb5UM8fEq1R6iITYvP392QoOAs3uE9UjtKl+cHkLny1Un+oqO+WnA4vMf8RJ9kLZJdC1lXI7X2X2YzZge9AERa5nzPqt3F4p7GuPdcWjc0gTuvN/JcvWxj6kl9zDo3Rm1jxClG3BU5p5k9CtS3mOXiZhMBhT1qeVjf5u9CgUnrx11Lez2d8SJjd7/AFXV4SoBee6d+4GAPVckylIDgfv9P0K6fCvjX5Tx3SLTyUHm41X1JtoY1rGvB1i19ZB/RYuwQ51QP6zwi9lX24Jq5WEEGIjQE2ieE+61Ph6nGbjv5ADujrN1JTIqdBtbsu7dqgUH84HW+noq3wtTPZk37038Yt5KfbtAvp5QYMg+8I2COzoAEQZdra8mLrmqkXJwW64M90sN5kO0S3OzLBOVxMnfLbkm/FUqpv11tqLDwGttVa2sBbIcxcSJBDg13ds2dJ1A5KPC0eJJJIk9LQDx70TyJ4LrZrcvTayKRHTbcZtfl10AADj4F3mEmMbLXGwF/Cx/Vg805tTvbtA4DQSRYdND0aOKixBAEbiLdCZnmbtPkoOkb5kYjXQb9PsJaRlw3XjzsioJE7jvURQ9VK6FcL/v9Vr7Lwhq1AKgMd5x3SIGXwmfRZzmAuG4GPDd48V0ey9st7rHmHQGz+E3hvT/AAhmxU5ZO6vQ2MPSDGhrRAG5PIUDsYwamL7wQPMiFM1wcLEHoZ9lU8R33YkJUwN8zqhSVGV6TTfKAeMCR0VGvj2scQ59yJAJtaY04/RPx20WMBkieE3P3C5DFYjOS7eST0uICG/DYaVT6ti9tLajqhj8GoH5uvtCqU32I489N3kq4KlpGXX3kDz4wpPUVOMI2SFxD5yi/dEcIm5CZltPmrtbBl9R5BAE9ZiNOStwGMA6tI3nXUeI9EKOsopJblDCyC0OkN46RO+Vr0cX2bDBlomx1FrEcR8tuqoVW2i+k7tYkfVMqPMFoG6TMafXU+SHKcVU3FwnfqZnaCDO7WRHqum2bhy1ubTP3iPYzxiFzeBIFiPxDMfA6+ANuS6bC4UAACWOAExpG6QbHRQZcZLgq7XxsVAz+Uu03za/BZJxzajL2cPuyvVTNeoCc2VobeJ0m0brn0XOVmFpO6NQsVNw+dSUe/eNv9eZnxOHz4WWtrRenU6LZrG9i9xMHNDb78sab/mStpkAtBFgW+2czuuTfkq+z8UzsC0yXk5jAuBIGvgVLgXGHAwAZkzo25I6mT9wvWxTvWk/E4fDoSjhY36FTEXJkEknL4TefE/8E3EAnnu14xA9h4LQZqSREQIHE90AdMzz16KriHC2sl0kTNpJjyLvRZz0oS1sZGJdMX6zxUJWkcK10WIn05ehUONwkQWyQd2sQBHv6IboVI6REDwabBvDiD0N4HmmAhrpF8pm5367vAJMMyWvvGWD52NlGTrP31QlLVr3qdds7aLHjum51aeOifXoNdOVha4GzmmPGAfcLj6OILILTB1kdLSt3YeNJJY8ybkE773HmJ8VB59bCOneUXoarMC8i9d/gGj1hCt0ykQwdpI4B405apsjdp58ilngPFJPH3Un0iVhCD9yruymB1Rs6AyR/SMw66KmRb7lWcHVDe/AMEDXQchvkShSrfI7G8MA6XEuAn+WQOMuMCVHicICJBzESOJ47t/6LPr7XLiQNJJE39yq1bFufG6J3/qhijQq3TbFrVYMcN0nj+kquXTre1ul0mWJ+/VJlMi2qg3RjFI0Nm1SXhvdGY6kau3HrzXU08cCBIIOhEEkHfoPVcrhNnVC9sDQgzBEX42hG29sV6VfI0vALKDWjJPfNUiq6cpHyRMnRXjHNoeXjcrkrFyrjMlWq5zXXc4C24GD13fZTSwYjcKbuJ0g6XOvgq+wdsYh1KmHU25y92c1GuksFM1e07oiXEEAed7KDDbcxFXsyKIbnc9sZSGyX0Gtc7ukiBVO/wDCfCsMKoVu2S7y5+xnqV6dSm4Nbq3kaOCLWMyuyzfN3heCbAjlm/uCsPxDZAkARmNxrrfxmOs7lgYrblVjKbuwLu0NHuQ7KzNTY53eDQbOOh1hGAxj6rqrXMa1wu3LNwXVGnMSBfuAwLXHj2qqUpOb5LYdU7KC4NitiMrhF4acveMaEA3Fzcu8VUr1L3MHnB3boPP1KaQcoJgakfQSd37Kk54/dcT0qVJGkXZgAABxgk6m504lW2MflaSCdZIE2mxtyPosbDV8huAY4z6LYp7XEAk3IiNfSPqhzrU5rSKIuyLjUABDi0wC0gmLjWOCxiuoO0GuBv8AKJNza4B16neuZrNgwSDHlHLxlC+Gk3dNWIxdOYSLtMRv3zF4RG4fZSQhsZq0duVQBo7qL/f6oWaI3kRxvZCGZ4elfWJt/wDTFSfmZ6i3lzTm/DNT87eBifs/5XVIVbnl/O1upyzfhqpeXM0t830hI74ZqRE0+t566LqkJcfOVepy1L4XdPeeI5TPmVaZ8MNBu9xHQT5rfQlyJYus+TD/AOnmNaQJJ5n0tHRWMJstrIyk9CZHW+9aiEucnWqNWbImMUgalQouczgaWNxlPEYgtbXcA6v87MQ+mG/6mmKT2sIAflpF7g2iSXAXgwrGM2xj3NLRQcCaYIy0qrCTY5hUkhkkZezILhmJmxXbIXbtV0KZTl8DtjFPr0qdSk5rXsmoRQqAMf38wNRzsoALWgRmzTNgQuhdh/u3op0LnKV+CyuuTHqbFYQRJAOlz539lQrfDv5Hacd53XXToUXO8cTVjszin7GrA2YHDqD6k+qrHZlX8juZiAu+RCZjRH4hUXCPN+zItcXvIPqpH0y4gyOFgQB7wvQ8o4BJkHAeSZjo/iD/ACnnnZ3i5gxv9JH0TezXouQcB5IyDgPJMw/EX+U85DOoHSUi9H7McB5BCZh+I/0jkIQqnmghCEAIQhACEIQAkQhAKgIQgBCEIAQhCAEIQgAIQhACEIQAhCEB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95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data:image/jpeg;base64,/9j/4AAQSkZJRgABAQAAAQABAAD/2wCEAAkGBxQSEhQUEhQWFRUWFxgVFxgYFRcXFxcYFxcXFxQXGBgYHyghGholHBcYITEhJSkrLi4uFx8zODMsNygtLisBCgoKDg0OGxAQGjAlHyQsLy0sLCw3LC0sLCwsLS0wLCwsLCwuLCwsLCwsLCwsLCwsLCwsLC0sLCwsLCwsLCwsLP/AABEIARMAtwMBIgACEQEDEQH/xAAbAAABBQEBAAAAAAAAAAAAAAAAAQIDBAUGB//EAD4QAAEDAgMFBgQEBQMEAwAAAAEAAhEDIQQSMQVBUWFxEyKBkaGxBjLB8EJS0eEjYnKS8RQzohaCssIVJEP/xAAaAQEAAwEBAQAAAAAAAAAAAAAAAQIEAwUG/8QANBEAAgECBQEGBAMJAAAAAAAAAAECAxEEEiExQVETImGB4fAFFDJxFVKRIyQzQmKhsdHx/9oADAMBAAIRAxEAPwD1GUBCF4ZsFQkQgFSykQgApEqRABQhCAEJUiAEQhCAEFCEAIQhAASpEIAhInJEAIQhAAKJQhAC58/ELuybUyNh9bsm94wQCQX6aWJ6LcxFMuaWglsgiRqJ3iVljYDctFoqOAohwbZv4hBcbawpRooukvr6iO+IA3C9u5hBObKz80EwR/KQJngpMTtfLVpU4bD6ZqOJdGUD3n6FRu+GqZpmnmdlLcjZyktEy7KSNSdVLW2KHOqONR0vpikTDe60T8trG5TQ6Xw9/wBfT9CXZGPdWoiq5obmki5IgEgE9YlZ2C+IHVBQLWMms5wAzGWsaCcxty05hav/AMeOw7EOLRk7ORExEdJhVaWxGtdTcHumnTNJtmwARBOnzIRGVHvX66fbX0IMFtt1TPDWwwvmHGcrMwD4jQuEQo9n7eqVi1rKbC40jVIzk5bw1ptqVobN2UKOUNe4hoLYIbeTMuIFyJMdSkbskB9V7ajmuqACQG90N0Dbe6aEuVC7svt7/uZp+JXGkKrabY7jTLiP4j3QWC34d5VzYu1n16lRpY0NpwMwLjmJvaQLQpMRsSm9tJkkMpOz5bEPdxfIvqT4paOxWAPDpf2j+0MwLxFssWA0CCUsO4Oy1Fx20+zrUqcT2hhx/LM5PMg+Srt2w51epRa1pyOaB3iC6QC+LfhBU1TYwLWjtH5g9tTP3cxLYDZtEQIgIwux8ji4VHEl5qEw2STumPlsLck0Krscvjb2yrS2+TiDSDAQKhpyCZgNzF8RoDYqFnxKTlDWNLn1uyaJdcBxaXkxYWJjkVaw/wAOsYQe0eS01HA935qnzuMC5S4X4eZTNLK538LMRZvec4QXOtd0b00OubDe7+PoQ4jbzmiu4MaRSqNpN7x77nRYWtEqyza3/wBg0XZGw1pLsx+Z8wwA6m0qu/4fhrGtqOMVu2OYAySZcTAvyHRS1NgNc9znPec1RtUju/Mz5BpOUcE0Kv5e3/fD1G0dtPfVqUmMaSx+Ud8iQAC9xtYCQOqrYn4lLTVhjSW1RSYJdLzIBOlgM0dQruF2Cym5jmvdmaXuzQ2Xdpdwda4lR0vhxjQwB7u7U7UkhsvduzGLgSU0JUsPfw8yttP4kdRdVGRh7INnvOlxcJIAjd9Qt7CucWNLwA4gEgaAnddZVT4cY4Pl7pqPD3GGyYMhuny20WyAhyrSpOKUFrz7+9xYSolCgzCAIhKU6hSzGPM8FKTbsiG7E+EpAglwtoNZJ4KTF02tiG3PM2S0XZngD5W6fqocc+XnlZapZY0tDkruRPhaTS0kjTqm0qLXtJiPFSuOSmLfZRUvTBbYRoumWKVuiIuzOhXMNhRBc7hYKPDU5udB6lW6ZOVxMb9DO5cqFNbstOXCMpK0pE+iyXAc1mSuzo9i7VpNawOLb2tJVarlLQQIM8VcxjxLWkT9NyrY3DhkEb1rrLfLbQ5RfUkwtFpaS5unM7gjD0WPB7sHqVK85KYBEzzjVVv9XAhrYUvJCyl0I1exWNldw2FsXO4WChwtKe87QepV2kTlcSQddDI00VKNNbstOXBn4VonvaASrWGpMfJywBzKoLSpd2lPInz0UUGuVtqJlYFhDu7BGl9VJgqLXA5hpaZN1RC1aFOKfCRPmpovPK7WyEtEQUcjjGTpHDmkx7GtAAbf2CmwbhMN0G/iVVxr5eeVlabSp35ZEfqK4QhCxnYkpNzOAO9WXFjQWieZCpzBB3pHOkyukaiitFqVcbsv4Ko0GBMnioKgaHmZImf2ULHkGQkCmVW8UrbEZNS9WxDXgAgptTEggNiG+sKqCllHXmxkRPXqNIAAIjduT6ddoaW39FWCCoVaSdycitYYVNhajWmSDKiISKsZOLuiWr6Fp+IYXZiHE8LQmVcQHEF2g3BVyhXdaTIUEi1i8Q143iFVbE3mESlhVnNyd2FGxNXqtIAaCI6QpaWIa1pbe/TeqYCUqyrSTuMi2FAE3mPVW62Ia5uWCPJUwhRGo4ppchxTBkTfRW8RimubFx5KmhRGo4ppchxvqW8LiWsGhk9FVqETInxTUJKo5JRfAUUncUIQlVCw2UFEJSgGpUJJQD5UFXGsb+IHkCJ5+PJZ+3doGk2Bq7Q8BFz1WTsXZfbBxcSG8tSfH7uhqp4dOHaTdkdTh8Q147rgeh06qUlc/X2ccPFSmSct38S20zx3+a08Dj2PnLm1/EIvw++CWOc6atmhqi6EQgJ4UHEZCapYSZUAyEsJ0JCgEKEhUOIxHZtLnDugTz6ISlfREqXKubrYnE1IcG903DQNLkCTv0nhom4bblRtQNq/LOV1rg8Z5FTY0rCzaummdLCRNZUB0IO/z0TpQygCgoKCgFCEkoQAiUoSFALCQBJKAgMn4kw2alm3sM6bjYrO+HKTznyOyiwJ1vut96q/8TVyKYaDGYwRvIAPpMLG2dSMjUaH5i2x5g28lJ6dFN4Zp+R2RIAuQOqqYltNzSyWAkSBmAneDHCbqEOsYdnEd6mXNcQN5aR9fRUmUqL6jCGASTMOm5Fpg2uNEsY40+Wb2GqhzWniAfRTgKNgTyVU4MVASBKEABDkhKHICrjnlre7GYkATpcqlX2QHvDnOdFiWzYkQfflvVvH03EAsIDm3Ei1wRfzVHB1qzm5nvpgfNpBAvPKN8qUdoXUbxdjQrVAxswSBAhonlYcFx+2sQKlVxAjQcz15rp8RtEhpcGW3FxDQem/0XK4yuXVc5aBcSBNwOoGqk14GDUnJo6zZdItpMDtYv43jw0VtMoVA5oc3QgEdE4FQYJtuTbFKESgBCoISyhAIhIlCASUkqSUhCAwfiahLA8A5gYt+W5M+I1VTYGHZVDhUZMd4OvfcRPFb206DnMhoBuCQd4FyBG8rN+HGHvOEhh0abhrgb+hHkpN1Or+7tclXHYGm3KabXg5w2DbjfvdFb2ZRJqNLjmOQVeBvaC3TjfWyTGxXdTYCCC8kgcGzLp6QPFWcSWCu1htnZltILYLi2I3ahSS5yccr3szVDk4FZWExBa0BwLjJa08SDlyk7r8dyv0614cMpO46Hod6qYpRaLAKEgCUFQVEQSkKY5/S+iASsJBAN4MLljWyxLQcu6G9mHAXzGQRpz36rfr4oh7WNbmJ1vAGvLkVl4uiXUajhDgHvdyiCHeV1ZGqhp9XItMYqoJcKYnTMNAeEX81j7Sp5HFrg0nXuyIncV0mzAC1jpM5QNT+GJ8P1WDtCi01nnRoJLsx+Y2JA87KTTh6iztbJdDotkZhSZniYt0/D4wrYTKLBlbGkCOkWUoaoZ503eTYiUJYTQoKjkJJQgAIBSpIQBKWUmVKEAFctWxhax9PszAfJABHdm4J5wAuqTajAQQd4j0UpnWlUUHqrnK7LxWauHuIaADbQARAaB4q5RqCriWuFwMx6AAZfC8+KyaUNLgfmBLRz4X3QZK1vhfD/M8j+UH1KHoV4xinNdLI1A0ixtmqk+Alw88oCuuYHWIkLEqY8mu1hgNzDncSLEcSRroVvBQzzpxcbXIAS2xkt47xyPLmpgd4umVpsReDccRv/XwUPZwbd1hBNvWOHHzUFLXHuqEyGRO8nQcuZ5KHE4YZHb3RrqZ5cOis4f5RAi2nCU3EuhriNQ0kdQFJK0ehSFEBxyn/wDMkHeS43cTv3eqqfDz5pFrr7+ouI9PVXcBXpvAyGcrQ3qABMcYsufL3UqxYDFyB0Nx98lJqpxzqUOdx2B2iWic12CzTEObvaDqHD6LTNJj8S0iLMLo5km/qsTC4PtKwY62aSd1tfBdJg9kspOLmzJtcyAOSHXEOEHdPVr/ACXgiUsJsKDzhQkISBKEABCVCAUlIE1CAVzkAppSQgJJWPtraGSW8r7pP4Wg+p5dVp1aoa0udYNBJ8FyOKJ/Eblxef7RbrqpsasLSU5XZWpuAaZF5+YHlpddBTxJoYZliXOE9CTNz4+i518RvPD6LY+IAWuaJ7uUCJtaxtuUnoVoqcox8x+yXmpXzwIAmSd50txnjpeF0xXL/DDJdUnQgA6Rebe66DBuJYJ1Eg9Wkj6KGefi0lOy4J83mq9Vpbulkg/0mb/9u/knPMVG/wAwcPEQ4ekqYOUGbYUlR4hstIBgkETwnemOlh4tP/En/wBfZFaqZaBq4+QGp9vNCbamBsLEtYTJF4FucRc3A8vEo+JKQFRronOCLcRp7rO2gP4tQRAzEx9+at4yp2mGBiMjgAZmZGvEKx6fZ2nGp138yHZ1c06wJIeSImSdd0nfuXWUKwcAQZBErhnsJ++A181vbDxneDNczQ+/5r5vY/ZUFcZRusy3N6UJqbKg8wkCAmApZQEiEyUIBpCCosNimvByGYMfv7+SmlSS007MRAShU6+OAcGNgnfJgDhJ4mNEEYuWxBt2tFPKNXEDwmSellzGJd3u9rJDuZ+wQtXFYlxh5IOYmRuDW/KPE71lYhsVHZhca9YuPNSevhIZVZklGHOaIm7RExvAsONvVanxDQcXNcLACNNNd6ztj081WmfykE/Ram2R3yzc4ZuF9NfD9dxQVZZa0UuDU2RhG02At/EASeM313i6lw9VoJYT3pNiYJBJIgbxdO2eIpsH8oHombRpAskhpI0JBMc7XsoPLk803cmxA+U8HD1lv1Uyq1B/DFyYymeOUgz6KyFBR7Clsqq5sVG/0ug+LfVWwoqzd4EkXH1HigRy23sEWPc/8LuG4m3idSpaQzYNw4GZiBAIceuivfED5p08pEOd5iCo6YD6NQBsgNMa3dB/b7srHoKq3SjfhmBFgZ04b4B/ZT4LFZQ0nUEOHgb+YJVISYvrP3HgrGAAIcHaRE89fMgHzQ31IrK7napQszZuPbAa4wIBaXWzN68RotJpm4NlB4M4OLswCEJUKiBCUoQHKbM2i2nUdeGOHtpb71WmNv05uHRxi367lypEf4U2HF/u99NNVJ7lXCU5d5nTV9ttBysGY8bx7SViVasgu3uJeepMxx3Qo6GaZ1i1zoY9oCXCgAucb5ZI8DII+96HOFGFNaBim5GgbwY14EndwJIVZjS6YOgJJ9PqrG0KQbkGndE9Tfeq7WDITvkAe5KGmH036lzYrsrweJAHOAZWx8RU+6HzfQDz0+o3josbZoOZnAS/zgdZuul2rSEB7vlYcxHoSOYknwQw4l5ayZHg8aKTKbHNc05eEjdv8z4KXEP7Wm0NsXEWOogyfbXpxWdiWHM4mde6b3j7A8U/ZbO/I45QdbC7v/E+aGeUI2zrc18Y3+G/+g+xUjDIB4gHzTMcJpVP6Hf+JRRqB2WIIygnxAgKpm/lLCAgI0QqYG2SQABEZswtvuDHRwP93JSbPZloO1EyR4jUcp89d6tYzDBzByLhPifrCbUJ7A5tcsH2Kk05rwUfE5DE/wC4Y0m37JaFbKDYd6CCdzm6R6hFSpdjt8AmeIMeVkzENOZ1ouTA042ncpPaWqSZpNxTmZCALAxyzXHuVf2VjcrsrnAMIlsmwM3APCIKzKAc5jSYvYHfmaSW+xCYw94AwAJMieTbx/hDJOlGScTsQ6dEmcLjaeIcGloc4A694RadP2KhbXc0ktcQeR+5Qzr4e3ya+J2k7tHvY7ut7vIj790LCDyhDb8otjtamzKTmhpaIaIB3jxVcbBo/lP9xWqlCg8ZVqi2ZxWJp5SWN3OtHkfdTU8KQIn5zHgSR7XU1bCkVTwzHNGg70jzEKZ7gHNggkZnEcAJa3pMj1Unpuo7KxmbTd3osALCPvmq7zAHjr1Ovp5J2LeS7rfhxhSYulFXLwLW+gCGmOiS8yTZX+422479YIMLr8Zh87HM4i3UXHsFyuzGBtdua2Ukn6AR1C6+k6RIUM83GvvpoxsdWc4BuU594gnIdJEC458le2Vgiwd6JFhAiBA9bKy0DMTvAA8Jmen7qYJczSqd3KiLFN7j/wCl3sVV2E4GgyLW+yrWMtTf/S72KqbGIbSDeAJ8ySnBC/hv7mjlQVGx5ce78vHjyHLmodq4htOmZNyMoA1JNrcTdQUSbdhjjNEnlm8ScwTcXekSLSAf284VV2PfUGVtB2TfJAdAj8JI16qavi8zS0MqNMGJYRpcCfBSdskk1fqchXvwu5x5+KKxJgngI8oTSyRNtCTbz9CnASyfykD+6TM+Ck9taJFygf4Qg/K4OOsjdI8/RQ1SWvJi3uJAj19lY2U4HM3i39vr6qd7M1P/ALc3IyBP0KGeU8s2mVKGFc90MicotoJjkpDsOsTeJP8AN6q58Of7jhuymJ4Bw3+K6JQZ62KnSnaJymP2KaVMOzZiPm8dI8ULqnAHXTgboQ5wx80tRGn9PVPSJwCgws5TaeLOeqBvcQdLwABPiFSpgwbQSLzvEgnwstTbOzCHl7QXZjNhpGvsPVZWIqAtkcoBmcug9LH9lY9mi4uCyjMOC6q2BfNMeo8LJznzUz696fWfaFHg6kPDhundyiOVk/CVImRO8aW46+CGmSd/ImbU74NtLczAt1knzXVYWs1rWAWB0kwSdTY3lce54JAHdvHjxC6fB4Cm5nebfWZ708Z6j0QwYuKSVzRwtcVGh40ItOqdWrBoJJsE2iwNbA0uZJ5klY+1MT2lRjGzEgmN950HhdVMEIKctNjRxU9hUnUscekgrO2Qe17sQAAXfzawLcj5K9tuewqR+WPMgKn8Ks7j3E3Ji/AWUnaK/Yyl4mziK7abC42a37C57EYl9R2d0ACzQDcDWep+nBX9u1r02De4uIidB3SRwkg3tZZgpaGJkutvM6mTutqfaylE0YJLM+TT2bjbHNfhxP5vK8nT0Vbae0DJyHdHSYgz9FUebQNHAzr3pOg4NgFVatMtaTMwALHT7DT6JY606UXK7IaA7ryYJM7uRj1BTcHBZVadS2QehB9bJaVORrrM8Sb/AKpcOWtqQYIDSDvnunQeUIbns/exDg62W/Agj0t10VxuLIOWQWyQ22gJBj74LNougzGm76K3VZIm2bWeVhEHr6lCakIt6m/sMtzPy2ENgbwCTN99wFrFYPw1RdmeSLQADuN5sfvVb5UM8fEq1R6iITYvP392QoOAs3uE9UjtKl+cHkLny1Un+oqO+WnA4vMf8RJ9kLZJdC1lXI7X2X2YzZge9AERa5nzPqt3F4p7GuPdcWjc0gTuvN/JcvWxj6kl9zDo3Rm1jxClG3BU5p5k9CtS3mOXiZhMBhT1qeVjf5u9CgUnrx11Lez2d8SJjd7/AFXV4SoBee6d+4GAPVckylIDgfv9P0K6fCvjX5Tx3SLTyUHm41X1JtoY1rGvB1i19ZB/RYuwQ51QP6zwi9lX24Jq5WEEGIjQE2ieE+61Ph6nGbjv5ADujrN1JTIqdBtbsu7dqgUH84HW+noq3wtTPZk37038Yt5KfbtAvp5QYMg+8I2COzoAEQZdra8mLrmqkXJwW64M90sN5kO0S3OzLBOVxMnfLbkm/FUqpv11tqLDwGttVa2sBbIcxcSJBDg13ds2dJ1A5KPC0eJJJIk9LQDx70TyJ4LrZrcvTayKRHTbcZtfl10AADj4F3mEmMbLXGwF/Cx/Vg805tTvbtA4DQSRYdND0aOKixBAEbiLdCZnmbtPkoOkb5kYjXQb9PsJaRlw3XjzsioJE7jvURQ9VK6FcL/v9Vr7Lwhq1AKgMd5x3SIGXwmfRZzmAuG4GPDd48V0ey9st7rHmHQGz+E3hvT/AAhmxU5ZO6vQ2MPSDGhrRAG5PIUDsYwamL7wQPMiFM1wcLEHoZ9lU8R33YkJUwN8zqhSVGV6TTfKAeMCR0VGvj2scQ59yJAJtaY04/RPx20WMBkieE3P3C5DFYjOS7eST0uICG/DYaVT6ti9tLajqhj8GoH5uvtCqU32I489N3kq4KlpGXX3kDz4wpPUVOMI2SFxD5yi/dEcIm5CZltPmrtbBl9R5BAE9ZiNOStwGMA6tI3nXUeI9EKOsopJblDCyC0OkN46RO+Vr0cX2bDBlomx1FrEcR8tuqoVW2i+k7tYkfVMqPMFoG6TMafXU+SHKcVU3FwnfqZnaCDO7WRHqum2bhy1ubTP3iPYzxiFzeBIFiPxDMfA6+ANuS6bC4UAACWOAExpG6QbHRQZcZLgq7XxsVAz+Uu03za/BZJxzajL2cPuyvVTNeoCc2VobeJ0m0brn0XOVmFpO6NQsVNw+dSUe/eNv9eZnxOHz4WWtrRenU6LZrG9i9xMHNDb78sab/mStpkAtBFgW+2czuuTfkq+z8UzsC0yXk5jAuBIGvgVLgXGHAwAZkzo25I6mT9wvWxTvWk/E4fDoSjhY36FTEXJkEknL4TefE/8E3EAnnu14xA9h4LQZqSREQIHE90AdMzz16KriHC2sl0kTNpJjyLvRZz0oS1sZGJdMX6zxUJWkcK10WIn05ehUONwkQWyQd2sQBHv6IboVI6REDwabBvDiD0N4HmmAhrpF8pm5367vAJMMyWvvGWD52NlGTrP31QlLVr3qdds7aLHjum51aeOifXoNdOVha4GzmmPGAfcLj6OILILTB1kdLSt3YeNJJY8ybkE773HmJ8VB59bCOneUXoarMC8i9d/gGj1hCt0ykQwdpI4B405apsjdp58ilngPFJPH3Un0iVhCD9yruymB1Rs6AyR/SMw66KmRb7lWcHVDe/AMEDXQchvkShSrfI7G8MA6XEuAn+WQOMuMCVHicICJBzESOJ47t/6LPr7XLiQNJJE39yq1bFufG6J3/qhijQq3TbFrVYMcN0nj+kquXTre1ul0mWJ+/VJlMi2qg3RjFI0Nm1SXhvdGY6kau3HrzXU08cCBIIOhEEkHfoPVcrhNnVC9sDQgzBEX42hG29sV6VfI0vALKDWjJPfNUiq6cpHyRMnRXjHNoeXjcrkrFyrjMlWq5zXXc4C24GD13fZTSwYjcKbuJ0g6XOvgq+wdsYh1KmHU25y92c1GuksFM1e07oiXEEAed7KDDbcxFXsyKIbnc9sZSGyX0Gtc7ukiBVO/wDCfCsMKoVu2S7y5+xnqV6dSm4Nbq3kaOCLWMyuyzfN3heCbAjlm/uCsPxDZAkARmNxrrfxmOs7lgYrblVjKbuwLu0NHuQ7KzNTY53eDQbOOh1hGAxj6rqrXMa1wu3LNwXVGnMSBfuAwLXHj2qqUpOb5LYdU7KC4NitiMrhF4acveMaEA3Fzcu8VUr1L3MHnB3boPP1KaQcoJgakfQSd37Kk54/dcT0qVJGkXZgAABxgk6m504lW2MflaSCdZIE2mxtyPosbDV8huAY4z6LYp7XEAk3IiNfSPqhzrU5rSKIuyLjUABDi0wC0gmLjWOCxiuoO0GuBv8AKJNza4B16neuZrNgwSDHlHLxlC+Gk3dNWIxdOYSLtMRv3zF4RG4fZSQhsZq0duVQBo7qL/f6oWaI3kRxvZCGZ4elfWJt/wDTFSfmZ6i3lzTm/DNT87eBifs/5XVIVbnl/O1upyzfhqpeXM0t830hI74ZqRE0+t566LqkJcfOVepy1L4XdPeeI5TPmVaZ8MNBu9xHQT5rfQlyJYus+TD/AOnmNaQJJ5n0tHRWMJstrIyk9CZHW+9aiEucnWqNWbImMUgalQouczgaWNxlPEYgtbXcA6v87MQ+mG/6mmKT2sIAflpF7g2iSXAXgwrGM2xj3NLRQcCaYIy0qrCTY5hUkhkkZezILhmJmxXbIXbtV0KZTl8DtjFPr0qdSk5rXsmoRQqAMf38wNRzsoALWgRmzTNgQuhdh/u3op0LnKV+CyuuTHqbFYQRJAOlz539lQrfDv5Hacd53XXToUXO8cTVjszin7GrA2YHDqD6k+qrHZlX8juZiAu+RCZjRH4hUXCPN+zItcXvIPqpH0y4gyOFgQB7wvQ8o4BJkHAeSZjo/iD/ACnnnZ3i5gxv9JH0TezXouQcB5IyDgPJMw/EX+U85DOoHSUi9H7McB5BCZh+I/0jkIQqnmghCEAIQhACEIQAkQhAKgIQgBCEIAQhCAEIQgAIQhACEIQAhCEB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95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4" name="Picture 6" descr="http://cdn7.staztic.com/app/a/1007/1007476/bizukrlibnechuilevitskydvabrati-212-0-s-307x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330081" cy="4428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Прямоугольник 4"/>
          <p:cNvSpPr/>
          <p:nvPr/>
        </p:nvSpPr>
        <p:spPr>
          <a:xfrm>
            <a:off x="5004048" y="620688"/>
            <a:ext cx="4139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«У концерті» (</a:t>
            </a:r>
            <a:r>
              <a:rPr lang="uk-UA" sz="2800" dirty="0" err="1" smtClean="0"/>
              <a:t>Галиць</a:t>
            </a:r>
            <a:r>
              <a:rPr lang="uk-UA" sz="2800" dirty="0" smtClean="0"/>
              <a:t>. </a:t>
            </a:r>
          </a:p>
          <a:p>
            <a:endParaRPr lang="uk-UA" sz="2800" dirty="0" smtClean="0"/>
          </a:p>
          <a:p>
            <a:r>
              <a:rPr lang="uk-UA" sz="2800" dirty="0" smtClean="0"/>
              <a:t>«Зоря», 1887, VIII); </a:t>
            </a:r>
            <a:br>
              <a:rPr lang="uk-UA" sz="2800" dirty="0" smtClean="0"/>
            </a:br>
            <a:endParaRPr lang="uk-UA" sz="2800" dirty="0" smtClean="0"/>
          </a:p>
          <a:p>
            <a:r>
              <a:rPr lang="uk-UA" sz="2800" dirty="0" smtClean="0"/>
              <a:t>«Чортова спокуса» (Київ, 1889); </a:t>
            </a:r>
            <a:br>
              <a:rPr lang="uk-UA" sz="2800" dirty="0" smtClean="0"/>
            </a:br>
            <a:endParaRPr lang="uk-UA" sz="2800" dirty="0" smtClean="0"/>
          </a:p>
          <a:p>
            <a:r>
              <a:rPr lang="uk-UA" sz="2800" dirty="0" smtClean="0"/>
              <a:t>«Зниклі» (</a:t>
            </a:r>
            <a:r>
              <a:rPr lang="uk-UA" sz="2800" dirty="0" err="1" smtClean="0"/>
              <a:t>Галиць</a:t>
            </a:r>
            <a:r>
              <a:rPr lang="uk-UA" sz="2800" dirty="0" smtClean="0"/>
              <a:t>. </a:t>
            </a:r>
          </a:p>
          <a:p>
            <a:endParaRPr lang="uk-UA" sz="2800" dirty="0" smtClean="0"/>
          </a:p>
          <a:p>
            <a:r>
              <a:rPr lang="uk-UA" sz="2800" dirty="0" smtClean="0"/>
              <a:t>«Правда», 1888, I); </a:t>
            </a:r>
            <a:br>
              <a:rPr lang="uk-UA" sz="2800" dirty="0" smtClean="0"/>
            </a:br>
            <a:endParaRPr lang="uk-UA" sz="2800" dirty="0" smtClean="0"/>
          </a:p>
        </p:txBody>
      </p:sp>
      <p:pic>
        <p:nvPicPr>
          <p:cNvPr id="52226" name="Picture 2" descr="http://www.ukrlib.com.ua/bio/img/nechui-levic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248472" cy="4577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4048" y="2060848"/>
            <a:ext cx="4139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« Афонський пройдисвіт» (</a:t>
            </a:r>
            <a:r>
              <a:rPr lang="uk-UA" sz="2800" dirty="0" err="1" smtClean="0"/>
              <a:t>ib</a:t>
            </a:r>
            <a:r>
              <a:rPr lang="uk-UA" sz="2800" dirty="0" smtClean="0"/>
              <a:t>., 1890, II) </a:t>
            </a:r>
            <a:br>
              <a:rPr lang="uk-UA" sz="2800" dirty="0" smtClean="0"/>
            </a:br>
            <a:endParaRPr lang="uk-UA" sz="2800" dirty="0" smtClean="0"/>
          </a:p>
          <a:p>
            <a:r>
              <a:rPr lang="uk-UA" sz="2800" dirty="0" smtClean="0"/>
              <a:t>«Над Чорним морем» (в </a:t>
            </a:r>
            <a:r>
              <a:rPr lang="uk-UA" sz="2800" dirty="0" err="1" smtClean="0"/>
              <a:t>Галиць</a:t>
            </a:r>
            <a:r>
              <a:rPr lang="uk-UA" sz="2800" dirty="0" smtClean="0"/>
              <a:t>. «Зоре», 1890).</a:t>
            </a:r>
            <a:endParaRPr lang="ru-RU" sz="2800" dirty="0"/>
          </a:p>
        </p:txBody>
      </p:sp>
      <p:sp>
        <p:nvSpPr>
          <p:cNvPr id="51202" name="AutoShape 2" descr="data:image/jpeg;base64,/9j/4AAQSkZJRgABAQAAAQABAAD/2wCEAAkGBxQTEhUUEhQUFBUXFxgXFxcXGBwXFxocGBcXFxgVGBccHCggGBwlHBwXITEiJSkrLi4uFx8zODMsNygtLisBCgoKDg0OGhAQGiwkHCQsNy0sLCwsLCwsLCw3LDcsLCwsLCwsLCwsLCwsLywsLCwsNC8sLDAsLCwsLCwsLCwsLP/AABEIAQsAvQMBIgACEQEDEQH/xAAaAAEBAQADAQAAAAAAAAAAAAABAAIDBQYE/8QAOBAAAgIBAgIIBAQFBAMAAAAAAAECEQMSIQQxBRMiQVFhcYEGMpGhFLHR8CMzQlJissHh8RVykv/EABoBAQEBAQEBAQAAAAAAAAAAAAABAgMEBgX/xAAuEQEAAgEDAgMGBgMAAAAAAAAAARECAxIhMUEEE4EiUWGhsdFCcZHB4fAUIzL/2gAMAwEAAhEDEQA/APhYMrMymls2vS9+dL7n5MPr7Ni5ATAbFsyQGmwQCgM2aTBokghsrMqXmvqIUgRATKykwZRqw1ALIFsLBkWggxABsdRkkwNHFPAnJSt2v+fLwbOQmSOEmIlxrFUnK22/StvAxDhko6bdN3vXjf08jnoqLcpshwZeHUtO7WlprTtyadPy25Guo7Wq3yqu78uZyGhcm2LceHFpvdu236ehRx1LVfdVfn78vobomLldsOD8J2Jxt9pPd7tWqCXDpx026Tvb1b9lv+R9CQUXdLOzFxzxJ6v8lTrnt5+O4fh1pit6jXPfurfb9s5WKFyuyHEsXb1W+VV3bX+v2QQ4dLVu+1ftbb2dbczmaJEuTZDihgS0/wCLcvqmq8luHEYNVbtaWnt3tO9/y9zlKi3N2bYqnFkwpqS3qW75eCW30GeJNxfhyrZdz/2+7ORELNsOGOCpuXe9q+nPx5fmOPAkpK29Tbd+e2xykLk2Q4pYFpSvZV67bV78vcp8Pc1O+Sqv/rv9+XkjlZC5NkOHFhScnberz2XN7L3OXUNA0FiK6N0VBYsyqaIFI02UBDYagKgorIgUiYCigEkyAqCibKwJImgFPxAkTIbCUComysKKECsIqJobJATRUCEigmLCyjVgyRlgaoGRARIQAkxsBYAQWIESJMpARAKAmSBkghBkIAK9gQ2wJixoqCihsqICJkABRGqAASFEQLLRFQBLTBmkgBYJoSAqKiKgiYUJNBWSSNNEECJkNATZWVEFcMuKiprG32pJtLfdLm7qi4fi45NWh3pk4y5qmua37zreP34zAlLS+ryeD8O7zp/Q67BnnHDxLhJtrinqlHmotwTlty2vl5nWNOJh5MvETjlMTHEX9LeqKzo8nCzy48qx5Yu3CWPTKTUWvmj1nNp17WcUISy5eLx6nF6MelKbel6W7W+26jZNnxb8+Yr2ev8AP2+bv3LmcPD8ZCb7DvsqXJ7J8k9tn5czo+uc+FyZrlFrDoStrtRT1S589W18+yPR+ZvPh32fDXGLk93tUpb7t7+xfL4ln/JuYqOJeglKlfgcPD8fCctMZb0pVUls+T3XJnz5uJkoOGTRHLNNY4xk5XdJPdLk3b8kfBrceJ4hY6c48PHSvNJ0q+hMcLaz1qmK6d/n9nfojoOj8jlDV1trqX1kdTb1188r/ltbqv0OHoPM3LCnNu8Dcqm5Ju93kv5X4F8vryzHienHV6VsmeR6M4iUo8G5SdPJJO5O5vfnvyvSqY/iOxL+I7/Gafnd6NVVz2jXsXyeerP+ZExdf2r/AHesskefzdIdVn4iXzqMcVQ1182zUI7pvkcWXjXDJxLbk4KWLVUnqhGUe1pj3b7NqmiRpTLWXisY/WY+v2emOPPlUUnLZN1fdfm+5bc2dBxOSuIcITbj+F2bk3Fbta3vu9NbnFh4h6eBablKWq1rfaen+rfdKVDy0nxXWIjp94j93pcOZSWpct/Lk2r5ctufecfDcXHJq0O9LcZbPZrmtzr/AIbm3HLctTWaau29lSSVvZeCOHoXi4Q/EOUkk+Kkr57y0pcvFknDr8Gsde4xme7uM+eMFcmorz8+S82GHOp3pfJ01TTTq+TV8qOv6cVT4eT+SOW5eCuLUZPwSff3H2fj8V1qW81DbdOTjqpNc9ibeLb8z2piZiKfSKJEjDqQNAFDRJGvXc8r8MZ8OJ8Rqljxy62UVbUXpT2S8uZvHG4mXHU1Iwzxie/d6k4s8LVKTg/7lV8/NNeXI6D4cxY3xHFSgo0pRUXGqp6rqvFr7G/iXG814ot/w8byuu+XLHH7T+xrZ7VW5zr3pb6+ERbvsWJRiorkvH834vzHSfP0XxXW4oT/ALopv15P72fBxXB48nGR1QjNLC3K0nzmlG/pIzEczbpOcRjE4x1qnc0CW55/4LxRUMzSSfXSjy7ko0vux+M8CeLHJpdnJHU/CMrTV929F2e3ttjz58nza9Hf0VHnvi7h4OGBaY110IKktotPsrwWy28jm6ezuMsGDG9CySpuO1QjScY+Gz7vAbLr4mWvtnK46V627rSvAzlwxlFxaTTTTVdz2Z0PT/CRwYuuwJY545R+XZSTaVS/uW65mfimMZx4aTiu1lhz51JW4+hccLqpTPW2xlE48x8e08e56GGNJLyFxR57j8Kw8Tw0cHZ1tqcIt6XFVu48tu1v+hisOPpCcp6Ifw005VFam1b3/q57+ojC+/a0nXriY71146W9Il6EkeZfVZOkISjomuqu401qWqm2u9Kvojly8PB9JRbjH+Tr5f1JtKT867/JDy/pZ5/uj8Vdfm9ClRUvBHlc04ZuOwyUE4dtKVKsjhF7+aTpJ+RfFGJriI5caWrHj61+L0Tit36P6IsaXMRfZmfE+zllEXETX8vVNDX7/f73Ok6f4nrMMYY3/OTlfOoRjrk/yXuc3wtiUeFx0krTk9ubbe78fD0RjZWNusa16myI7XbtELCybMO6RWaAKy34nn/hSafXrb+dKXqnya8tj0RGoyqJhyz092eOXued6H4iK4ji25JLVGV91K02vEehYdcsmbXKLnN9mLSajHswUlXh+Z6FIEbnU6054+HmKiZ4i/n6vOfC/GQxxy4nJKOOcnFt7OF875P/AJOborpPE5ZM08kIuckopySahDaNrubep+523SXB9binj1adSq6ut/CzlwwUUoxqoqkl5bCcsZufezhpZ47cbio6f2+0Og+Ds8dOWKlHV105Ve9VBaq8PM7zLiUk4ySkns0919Dh/ApZ3mtK8ehrx7WrVf2PsTsznN5XDpoYTjhsy7fR5f4j4fHjWFxjGLWWDdc9Ku/RcvsfR8RwkpYM8Vqjilcq37MtLclXNUvud/3+ZSpGo1J4Yy8PE7qmomvSnn+neKjnxLDgksksko/K70pNNyn/AGr18THxUoxhw8W00skbX+KVNteH6no413E5LxV+wxzqqjoZ6O+Mrnmaj9PV8/DcLjhbxxgtVbxS3Xdv3nUYM0f/ACGTdb4lHytNXH18vI79SXc19Qi15P0MxlVumWnE7aqKm3n8+RLpGG6X8LT7tyaXry+p8/SkNfHRgp6U8ShNp71cm4J9zey9GeolS8io1GpXPwpzy8PuiYv8V/w89x0ow4zhkqSjGUaXKNxaivI+niZxfGRi2neGcWv/AGknT82rO5oaJv8Aovkdee99Pk8xwnR88WHM8z+XHPFiba+V6ne3e20vHZHY/DOS+Fx13Jxfk03z/M7Vomhlqbo5NPQjDKJieKr5sMqN0Wk5vQ0QCFQCwQRURIgKzyHGy6rjZ5kkoxlijPu2yxacn7q/VnsDz0sEc2bjMbd64Y0vWKf+mVHXSmreXxWM5RjXW+P0lw/Gc3ODxrljj1s/eWiEfvJ+x9PTfEPDw2OGLsObhjTXda3frt9z4ekODnDgcnW75skoXTt9hxUY7c6im/dn2dOcPLLw2OeJanBwyJeNKmvXf7M6RXsx2t553Tvy/FOMfnEXP7N9MdFY4YJSxxUJ41qjOO0+zu25c5Wr5+J8nT2brej45JJamoPlybkk2vDvPr6T6UhlwSji7eTJHSoL5lq2epf0pK93scHT3DdXwCxc5JQiq72mm6+7JjfF9bXVjGs9nTb26X29XH07w0cUcL4eMYZXkilo2clTbtLmr0nJ01HEuMwPIoaXCepzqnSajbezO26N4bEoxnihjjcVvGKT9G0dZ0nliuNwNtVGE1J9ytOr8LGOVzXwldTT247uOZx/J9PRfDcPLK8uClpvFLSkoS5StVt7nT9CvquKk+UMuXLipKkpQlcV96R3XB8Zj6948SVSi8k5q61Wl6cuZ1mLhnmw5lj/AJkeJnkxt7f1Wmn4NXuWO99JTOI9mcauJmeO88dPRw/Er6zNDk4Qy48VeMp9qf0Sivc9al7HlelsHV4+GUt59csmSvFvVKXom69j1Sl4bmNT/mKdvDx/szmes1/fRIiI4vWQZEBEwIBYtmQYGmw1AQGtRKQABqxTM0QCmDkCIB1FYEBpMrMkBtyCTMsgHUVgDA1YpmGNgaIyADZNgxA2TJEwMkxACJEQCKQCgMtEIWBIqJk2BCkCFAVAabM2BUAkgChoEIFRNCgYAVCADZWVkBMBsqABJol7gDGyYAIEiAqJC0FAQ2SACTKREBIhSCgIQZAVlZWVABMSYGmRlEBpE2ZGwNMLBABqwAgGxMkgNWVmRAdQAQDZJgQGmyMkBqwBgBorAGBorAq8wgsbImFRENACA0DAmCZCBUREkAWRogMpERAIETQEViiAyIgEVkyICJMkIC0BphYDpJRJMAGgoSsDE5pVe1ul5vuQKa33TrnT5evhyf0OSz5o8Klq3fav2tyl/uyxSTfZ9EUWk4ur7alfdVd3/YQ4elJam9Wrnu1qbe3lvyFQlz7nO4lR80+FuGjVJc91s975eHM5njtp3y/QcFz7mqKjjjjqTlb3rbu2SX79SliuSlb27u7v/X7Dhbn3N0Ok4o46k5W9+7uXojGHhtMNOqT5bt2+79PuKhLn3PpoxCSd13bP150Yy4dWndqmnscoW5tJFRWVkVkdIthYEkTiJe4GSIgFEAsBBkiAmBAgEUBJgaPj1PfS21Tq0/mqGlPy+a/XyPrJliaZyi3zzlvLeVaqWz/tW3Lle+3ejlhyXfst+T9aNAJkiKIgmRGiIJEgJgRBFRBYhVZqJmysBA0yotAGxZIUCwNNA+8UBomba/fsYoUJMhol3ihMrFkkKRlhRujLFKyNmq/fuQoCIRrcUjLCjdfkUkKGJBYmq/f0FDItkIof/9k="/>
          <p:cNvSpPr>
            <a:spLocks noChangeAspect="1" noChangeArrowheads="1"/>
          </p:cNvSpPr>
          <p:nvPr/>
        </p:nvSpPr>
        <p:spPr bwMode="auto">
          <a:xfrm>
            <a:off x="155575" y="-1790700"/>
            <a:ext cx="2647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data:image/jpeg;base64,/9j/4AAQSkZJRgABAQAAAQABAAD/2wCEAAkGBxQTEhUUEhQUFBUXFxgXFxcXGBwXFxocGBcXFxgVGBccHCggGBwlHBwXITEiJSkrLi4uFx8zODMsNygtLisBCgoKDg0OGhAQGiwkHCQsNy0sLCwsLCwsLCw3LDcsLCwsLCwsLCwsLCwsLywsLCwsNC8sLDAsLCwsLCwsLCwsLP/AABEIAQsAvQMBIgACEQEDEQH/xAAaAAEBAQADAQAAAAAAAAAAAAABAAIDBQYE/8QAOBAAAgIBAgIIBAQFBAMAAAAAAAECEQMSIQQxBRMiQVFhcYEGMpGhFLHR8CMzQlJissHh8RVykv/EABoBAQEBAQEBAQAAAAAAAAAAAAABAgMEBgX/xAAuEQEAAgEDAgMGBgMAAAAAAAAAARECAxIhMUEEE4EiUWGhsdFCcZHB4fAUIzL/2gAMAwEAAhEDEQA/APhYMrMymls2vS9+dL7n5MPr7Ni5ATAbFsyQGmwQCgM2aTBokghsrMqXmvqIUgRATKykwZRqw1ALIFsLBkWggxABsdRkkwNHFPAnJSt2v+fLwbOQmSOEmIlxrFUnK22/StvAxDhko6bdN3vXjf08jnoqLcpshwZeHUtO7WlprTtyadPy25Guo7Wq3yqu78uZyGhcm2LceHFpvdu236ehRx1LVfdVfn78vobomLldsOD8J2Jxt9pPd7tWqCXDpx026Tvb1b9lv+R9CQUXdLOzFxzxJ6v8lTrnt5+O4fh1pit6jXPfurfb9s5WKFyuyHEsXb1W+VV3bX+v2QQ4dLVu+1ftbb2dbczmaJEuTZDihgS0/wCLcvqmq8luHEYNVbtaWnt3tO9/y9zlKi3N2bYqnFkwpqS3qW75eCW30GeJNxfhyrZdz/2+7ORELNsOGOCpuXe9q+nPx5fmOPAkpK29Tbd+e2xykLk2Q4pYFpSvZV67bV78vcp8Pc1O+Sqv/rv9+XkjlZC5NkOHFhScnberz2XN7L3OXUNA0FiK6N0VBYsyqaIFI02UBDYagKgorIgUiYCigEkyAqCibKwJImgFPxAkTIbCUComysKKECsIqJobJATRUCEigmLCyjVgyRlgaoGRARIQAkxsBYAQWIESJMpARAKAmSBkghBkIAK9gQ2wJixoqCihsqICJkABRGqAASFEQLLRFQBLTBmkgBYJoSAqKiKgiYUJNBWSSNNEECJkNATZWVEFcMuKiprG32pJtLfdLm7qi4fi45NWh3pk4y5qmua37zreP34zAlLS+ryeD8O7zp/Q67BnnHDxLhJtrinqlHmotwTlty2vl5nWNOJh5MvETjlMTHEX9LeqKzo8nCzy48qx5Yu3CWPTKTUWvmj1nNp17WcUISy5eLx6nF6MelKbel6W7W+26jZNnxb8+Yr2ev8AP2+bv3LmcPD8ZCb7DvsqXJ7J8k9tn5czo+uc+FyZrlFrDoStrtRT1S589W18+yPR+ZvPh32fDXGLk93tUpb7t7+xfL4ln/JuYqOJeglKlfgcPD8fCctMZb0pVUls+T3XJnz5uJkoOGTRHLNNY4xk5XdJPdLk3b8kfBrceJ4hY6c48PHSvNJ0q+hMcLaz1qmK6d/n9nfojoOj8jlDV1trqX1kdTb1188r/ltbqv0OHoPM3LCnNu8Dcqm5Ju93kv5X4F8vryzHienHV6VsmeR6M4iUo8G5SdPJJO5O5vfnvyvSqY/iOxL+I7/Gafnd6NVVz2jXsXyeerP+ZExdf2r/AHesskefzdIdVn4iXzqMcVQ1182zUI7pvkcWXjXDJxLbk4KWLVUnqhGUe1pj3b7NqmiRpTLWXisY/WY+v2emOPPlUUnLZN1fdfm+5bc2dBxOSuIcITbj+F2bk3Fbta3vu9NbnFh4h6eBablKWq1rfaen+rfdKVDy0nxXWIjp94j93pcOZSWpct/Lk2r5ctufecfDcXHJq0O9LcZbPZrmtzr/AIbm3HLctTWaau29lSSVvZeCOHoXi4Q/EOUkk+Kkr57y0pcvFknDr8Gsde4xme7uM+eMFcmorz8+S82GHOp3pfJ01TTTq+TV8qOv6cVT4eT+SOW5eCuLUZPwSff3H2fj8V1qW81DbdOTjqpNc9ibeLb8z2piZiKfSKJEjDqQNAFDRJGvXc8r8MZ8OJ8Rqljxy62UVbUXpT2S8uZvHG4mXHU1Iwzxie/d6k4s8LVKTg/7lV8/NNeXI6D4cxY3xHFSgo0pRUXGqp6rqvFr7G/iXG814ot/w8byuu+XLHH7T+xrZ7VW5zr3pb6+ERbvsWJRiorkvH834vzHSfP0XxXW4oT/ALopv15P72fBxXB48nGR1QjNLC3K0nzmlG/pIzEczbpOcRjE4x1qnc0CW55/4LxRUMzSSfXSjy7ko0vux+M8CeLHJpdnJHU/CMrTV929F2e3ttjz58nza9Hf0VHnvi7h4OGBaY110IKktotPsrwWy28jm6ezuMsGDG9CySpuO1QjScY+Gz7vAbLr4mWvtnK46V627rSvAzlwxlFxaTTTTVdz2Z0PT/CRwYuuwJY545R+XZSTaVS/uW65mfimMZx4aTiu1lhz51JW4+hccLqpTPW2xlE48x8e08e56GGNJLyFxR57j8Kw8Tw0cHZ1tqcIt6XFVu48tu1v+hisOPpCcp6Ifw005VFam1b3/q57+ojC+/a0nXriY71146W9Il6EkeZfVZOkISjomuqu401qWqm2u9Kvojly8PB9JRbjH+Tr5f1JtKT867/JDy/pZ5/uj8Vdfm9ClRUvBHlc04ZuOwyUE4dtKVKsjhF7+aTpJ+RfFGJriI5caWrHj61+L0Tit36P6IsaXMRfZmfE+zllEXETX8vVNDX7/f73Ok6f4nrMMYY3/OTlfOoRjrk/yXuc3wtiUeFx0krTk9ubbe78fD0RjZWNusa16myI7XbtELCybMO6RWaAKy34nn/hSafXrb+dKXqnya8tj0RGoyqJhyz092eOXued6H4iK4ji25JLVGV91K02vEehYdcsmbXKLnN9mLSajHswUlXh+Z6FIEbnU6054+HmKiZ4i/n6vOfC/GQxxy4nJKOOcnFt7OF875P/AJOborpPE5ZM08kIuckopySahDaNrubep+523SXB9binj1adSq6ut/CzlwwUUoxqoqkl5bCcsZufezhpZ47cbio6f2+0Og+Ds8dOWKlHV105Ve9VBaq8PM7zLiUk4ySkns0919Dh/ApZ3mtK8ehrx7WrVf2PsTsznN5XDpoYTjhsy7fR5f4j4fHjWFxjGLWWDdc9Ku/RcvsfR8RwkpYM8Vqjilcq37MtLclXNUvud/3+ZSpGo1J4Yy8PE7qmomvSnn+neKjnxLDgksksko/K70pNNyn/AGr18THxUoxhw8W00skbX+KVNteH6no413E5LxV+wxzqqjoZ6O+Mrnmaj9PV8/DcLjhbxxgtVbxS3Xdv3nUYM0f/ACGTdb4lHytNXH18vI79SXc19Qi15P0MxlVumWnE7aqKm3n8+RLpGG6X8LT7tyaXry+p8/SkNfHRgp6U8ShNp71cm4J9zey9GeolS8io1GpXPwpzy8PuiYv8V/w89x0ow4zhkqSjGUaXKNxaivI+niZxfGRi2neGcWv/AGknT82rO5oaJv8Aovkdee99Pk8xwnR88WHM8z+XHPFiba+V6ne3e20vHZHY/DOS+Fx13Jxfk03z/M7Vomhlqbo5NPQjDKJieKr5sMqN0Wk5vQ0QCFQCwQRURIgKzyHGy6rjZ5kkoxlijPu2yxacn7q/VnsDz0sEc2bjMbd64Y0vWKf+mVHXSmreXxWM5RjXW+P0lw/Gc3ODxrljj1s/eWiEfvJ+x9PTfEPDw2OGLsObhjTXda3frt9z4ekODnDgcnW75skoXTt9hxUY7c6im/dn2dOcPLLw2OeJanBwyJeNKmvXf7M6RXsx2t553Tvy/FOMfnEXP7N9MdFY4YJSxxUJ41qjOO0+zu25c5Wr5+J8nT2brej45JJamoPlybkk2vDvPr6T6UhlwSji7eTJHSoL5lq2epf0pK93scHT3DdXwCxc5JQiq72mm6+7JjfF9bXVjGs9nTb26X29XH07w0cUcL4eMYZXkilo2clTbtLmr0nJ01HEuMwPIoaXCepzqnSajbezO26N4bEoxnihjjcVvGKT9G0dZ0nliuNwNtVGE1J9ytOr8LGOVzXwldTT247uOZx/J9PRfDcPLK8uClpvFLSkoS5StVt7nT9CvquKk+UMuXLipKkpQlcV96R3XB8Zj6948SVSi8k5q61Wl6cuZ1mLhnmw5lj/AJkeJnkxt7f1Wmn4NXuWO99JTOI9mcauJmeO88dPRw/Er6zNDk4Qy48VeMp9qf0Sivc9al7HlelsHV4+GUt59csmSvFvVKXom69j1Sl4bmNT/mKdvDx/szmes1/fRIiI4vWQZEBEwIBYtmQYGmw1AQGtRKQABqxTM0QCmDkCIB1FYEBpMrMkBtyCTMsgHUVgDA1YpmGNgaIyADZNgxA2TJEwMkxACJEQCKQCgMtEIWBIqJk2BCkCFAVAabM2BUAkgChoEIFRNCgYAVCADZWVkBMBsqABJol7gDGyYAIEiAqJC0FAQ2SACTKREBIhSCgIQZAVlZWVABMSYGmRlEBpE2ZGwNMLBABqwAgGxMkgNWVmRAdQAQDZJgQGmyMkBqwBgBorAGBorAq8wgsbImFRENACA0DAmCZCBUREkAWRogMpERAIETQEViiAyIgEVkyICJMkIC0BphYDpJRJMAGgoSsDE5pVe1ul5vuQKa33TrnT5evhyf0OSz5o8Klq3fav2tyl/uyxSTfZ9EUWk4ur7alfdVd3/YQ4elJam9Wrnu1qbe3lvyFQlz7nO4lR80+FuGjVJc91s975eHM5njtp3y/QcFz7mqKjjjjqTlb3rbu2SX79SliuSlb27u7v/X7Dhbn3N0Ok4o46k5W9+7uXojGHhtMNOqT5bt2+79PuKhLn3PpoxCSd13bP150Yy4dWndqmnscoW5tJFRWVkVkdIthYEkTiJe4GSIgFEAsBBkiAmBAgEUBJgaPj1PfS21Tq0/mqGlPy+a/XyPrJliaZyi3zzlvLeVaqWz/tW3Lle+3ejlhyXfst+T9aNAJkiKIgmRGiIJEgJgRBFRBYhVZqJmysBA0yotAGxZIUCwNNA+8UBomba/fsYoUJMhol3ihMrFkkKRlhRujLFKyNmq/fuQoCIRrcUjLCjdfkUkKGJBYmq/f0FDItkIof/9k="/>
          <p:cNvSpPr>
            <a:spLocks noChangeAspect="1" noChangeArrowheads="1"/>
          </p:cNvSpPr>
          <p:nvPr/>
        </p:nvSpPr>
        <p:spPr bwMode="auto">
          <a:xfrm>
            <a:off x="155575" y="-1790700"/>
            <a:ext cx="2647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6" name="Picture 6" descr="http://j.livelib.ru/boocover/1000494006/l/ed4a/%D0%86van_NechujLevitskij__Nad_Chornim_Mor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4032448" cy="418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dirty="0" smtClean="0"/>
              <a:t>Драми </a:t>
            </a:r>
            <a:endParaRPr lang="ru-RU" sz="7200" dirty="0"/>
          </a:p>
        </p:txBody>
      </p:sp>
      <p:pic>
        <p:nvPicPr>
          <p:cNvPr id="59394" name="Picture 2" descr="https://encrypted-tbn1.gstatic.com/images?q=tbn:ANd9GcRw-NegDew7YGDpReKxtkVC96qj2rTaqETn4FcuPeXHysE8LA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8064" y="332656"/>
            <a:ext cx="3995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«Маруся Богуславка» (Київ, 1875); </a:t>
            </a:r>
            <a:br>
              <a:rPr lang="uk-UA" sz="2800" dirty="0" smtClean="0"/>
            </a:br>
            <a:endParaRPr lang="uk-UA" sz="2800" dirty="0" smtClean="0"/>
          </a:p>
          <a:p>
            <a:r>
              <a:rPr lang="uk-UA" sz="2800" dirty="0" smtClean="0"/>
              <a:t>«На Кожум'яках» (Київ, 1875; перероблена М. Старицьким в комедію «За двома зайцями») </a:t>
            </a:r>
            <a:br>
              <a:rPr lang="uk-UA" sz="2800" dirty="0" smtClean="0"/>
            </a:br>
            <a:endParaRPr lang="uk-UA" sz="2800" dirty="0" smtClean="0"/>
          </a:p>
          <a:p>
            <a:r>
              <a:rPr lang="uk-UA" sz="2800" dirty="0" smtClean="0"/>
              <a:t>«Голодному й опеньки м'ясо» (Київ, 1886); </a:t>
            </a:r>
            <a:br>
              <a:rPr lang="uk-UA" sz="2800" dirty="0" smtClean="0"/>
            </a:br>
            <a:endParaRPr lang="uk-UA" sz="2800" dirty="0" smtClean="0"/>
          </a:p>
          <a:p>
            <a:r>
              <a:rPr lang="uk-UA" sz="2800" dirty="0" smtClean="0"/>
              <a:t>«В диму та полум'ї» (1911). </a:t>
            </a:r>
            <a:endParaRPr lang="ru-RU" sz="2800" dirty="0"/>
          </a:p>
        </p:txBody>
      </p:sp>
      <p:pic>
        <p:nvPicPr>
          <p:cNvPr id="50178" name="Picture 2" descr="http://www.ukrlitzno.com.ua/wp-content/uploads/2013/02/%D0%86%D0%B2%D0%B0%D0%BD-%D0%9D%D0%B5%D1%87%D1%83%D0%B9-%D0%9B%D0%B5%D0%B2%D0%B8%D1%86%D1%8C%D0%BA%D0%B8%D0%B9-%D0%B1%D1%96%D0%BE%D0%B3%D1%80%D0%B0%D1%84%D1%96%D1%8F-%D1%81%D0%BA%D0%BE%D1%80%D0%BE%D1%87%D0%B5%D0%BD%D0%BE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210" b="821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2132856"/>
            <a:ext cx="5105400" cy="2868168"/>
          </a:xfrm>
        </p:spPr>
        <p:txBody>
          <a:bodyPr/>
          <a:lstStyle/>
          <a:p>
            <a:r>
              <a:rPr lang="uk-UA" sz="6600" dirty="0" smtClean="0"/>
              <a:t>Популярно-історичні статті та романи </a:t>
            </a:r>
            <a:endParaRPr lang="ru-RU" sz="6600" dirty="0"/>
          </a:p>
        </p:txBody>
      </p:sp>
      <p:pic>
        <p:nvPicPr>
          <p:cNvPr id="60418" name="Picture 2" descr="https://encrypted-tbn1.gstatic.com/images?q=tbn:ANd9GcRf8HGychDXxhqmlAJSwVagCFsK5ufNjMJl1vEqnYaZt5_VY3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6997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08104" y="548680"/>
            <a:ext cx="3635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«Унія і Петро Могила» (1876); </a:t>
            </a:r>
            <a:br>
              <a:rPr lang="uk-UA" sz="2800" dirty="0" smtClean="0"/>
            </a:br>
            <a:r>
              <a:rPr lang="uk-UA" sz="2800" dirty="0" smtClean="0"/>
              <a:t>«Перші київські князі» (1876); </a:t>
            </a:r>
            <a:br>
              <a:rPr lang="uk-UA" sz="2800" dirty="0" smtClean="0"/>
            </a:br>
            <a:r>
              <a:rPr lang="uk-UA" sz="2800" dirty="0" smtClean="0"/>
              <a:t>«Татари і Литва на Україні» (1876); </a:t>
            </a:r>
            <a:br>
              <a:rPr lang="uk-UA" sz="2800" dirty="0" smtClean="0"/>
            </a:br>
            <a:r>
              <a:rPr lang="uk-UA" sz="2800" dirty="0" smtClean="0"/>
              <a:t>«Богдан Хмельницький»; </a:t>
            </a:r>
            <a:br>
              <a:rPr lang="uk-UA" sz="2800" dirty="0" smtClean="0"/>
            </a:br>
            <a:r>
              <a:rPr lang="uk-UA" sz="2800" dirty="0" smtClean="0"/>
              <a:t>«Гетьман Іван Виговський» (1895); </a:t>
            </a:r>
            <a:br>
              <a:rPr lang="uk-UA" sz="2800" dirty="0" smtClean="0"/>
            </a:br>
            <a:r>
              <a:rPr lang="uk-UA" sz="2800" dirty="0" smtClean="0"/>
              <a:t>«Князь Єремія Вишневецький» (1897). </a:t>
            </a:r>
            <a:endParaRPr lang="ru-RU" sz="2800" dirty="0"/>
          </a:p>
        </p:txBody>
      </p:sp>
      <p:sp>
        <p:nvSpPr>
          <p:cNvPr id="49156" name="AutoShape 4" descr="data:image/jpeg;base64,/9j/4AAQSkZJRgABAQAAAQABAAD/2wCEAAkGBxQTEhQUExQUFhUXFxgXFxcVFxcXGBcYFxQXFxcYFBcYHCggGBolHBQUITEhJSkrLi4uFx8zODMsNygtLiwBCgoKDg0OGhAQGywkICYsLCwsLCwsLCwsLCwsLCwsLCwsLCwsLCwsLCwsLCwsLCwsLCwsLCwsLCwsLCwsKywsLP/AABEIARsAsgMBIgACEQEDEQH/xAAbAAABBQEBAAAAAAAAAAAAAAAFAQIDBAYAB//EADwQAAEDAgMFBQYEBQQDAAAAAAEAAhEDIQQSMQVBUWFxBhMigZEyQqGxwdFS4fDxFBUjcpIWM2LCB4Ki/8QAGgEAAgMBAQAAAAAAAAAAAAAAAwQAAQIFBv/EACsRAAICAQQBAwQCAgMAAAAAAAABAhEDBBIhMUEiUWETFDJxI4FCkQUzQ//aAAwDAQACEQMRAD8Aq7Nw0tHQfJajZuBsCdED2T7Leg+S1mEMUwVw88nZ6TK2opIZWaIsh1YAcFNi8SsZ2lptDs+Z+Zx3OIAAGkKsOPe6sFKTxQ3VZp4CUUwvP8K0HNmc+A2RDiFDQrOziHP1HvHimvtfkD9/16T02ng2vs4dCg20sEKRJdu0B38ETo4wC5Nt6zu1ttNq1CS4QLDWLIOKM7Hd1PkpYsnKDNy4z6JppSI3JteuxwjP+6iGUaVE5zQO1bBuMpFpg+XNV8xG8oziqjS2HGTuI3IYHNGgko8Zto52fClLg0feOgjMdG2kx7u5RkmdVYdhnNa55AykMuDOuXXhoooQJPkd0tOPBzXJ2ZIUsLI2yMuJUgCRoSk8FGzCQjnnimhx0TwlDlLKaOnquc48T6pyiJURbH5ncT6pF0LlLM0WtmYiGt6D5LWYSvNHosFgq/hb0HyWl2ZtINAnQiCls+PngtrfBNC46ustt+pOSeJ+S0e0rX1adDx/NZbbbvZ6lE08eUY1X/SyjhnWf/aVDTF29QptnxJ5hNfTg9D+yd+Dj09kZGso5arm03aOcAfMpe1OzKdOo1jAGgMHzOvNQ7DpPfVpljSWhwJdoAAb33o32i2DVxOIBzNbTygSJmx3jill6X2dPLkTaoxL3sbzTqOHrVTFKm48wFusB2WoUruGc7i++7gi9NzRAaLSBYQBmEj5KPMl0Ctsw2B7E1HQazw3kLn7BaXBdmKFISGZjGrr7uCItrkllgA4vBk6ZdIUVYVDTZ4jmDyTAiWibHlCG8kpdsm2jHV8S4h7LBvh0ETBbrx1VcKSr7T/AC+bU2EVh9Kkky/sfCCq8tcbBrjzMNJEeivVuzjm5PHObWGnw+AOvfSDyVPY1HM55LywNYXFzRJj2SAJ5oljMNimudle5zacgGQJAaJhu+AQtJcFznLdwyI9mqmbKHN9oCdLFmcGJ4WgKHZWx21GNcXBpNYMMuiWkD2f+SlxODxYMuJkS6zgT4QGnzggKEbOxDC1mhziBmFn5cwPWFP6M3Jr8kT1uzZF+8a0F0AO/CamQGZueSiZ2bqW8QzWOWL5S/Jm10Gvmo30MQ7LTJcRU8TZ0Mydd2hsrez6OJYSGtzPLe6BLvYDxmIjjHHRXx7FXNf5IR+wooucC0w3OHXGYZssAG3AzzQTF4R1MgOi97Oa63kUXqYWv3JJL4Yy4kZRTLojjqNECc5ZZvG275FhcmyuVBeAHgcVEA8AjFLE2WW4RwVluJcAjzx2c7T6raqZqGbQItMg6g3CEbaqAxFtfJDhjXKOvXLhdVDFtdms+qjODSLeCbB13KxUcN/7obh3256J4I3xfeibebFI5UobWjWbL22KYAzC0I03tQw6uGnFedZYmIPNNIQngTZv7r4PSf8AUlLjJ6pn+qaQ0j9tF5wTCbKr7eJr7rjo9I/1XT5JlXtUyDceq86aSU5sTcW4K/t4ker+DYVtpsdTLZk+G5ItEWHJVRVHEeoQaplyyGgGP1ZDnOkX4rX0kVi1bh0jaYbHFrXBsQ8QTqYmYBV2rt6o5rg4tgmeEEgAxfkEA2c2KbY4Sn432DYGBN9LIVc0dJtOG5rkPVu1FUkmWaOFh+IAE68gkwfaR0g/03ZS03EkZW5eOsLCZ8wcYA00tZdg8we3LxA/dFcPkQjqY2k4m8qdp3ggNyNDT4RyE5Rc7sxUP+p338TBLmuJtJLNJvvgTxWV21hwCHTc2joEPLRGg37lUYXzZeTMoScdqNtX7QVHNyFzIylkCNHOzHfrKHkrNYZoLm2sSAtKCszjQxpsm9OlQkLk5chjVGZy+ERylPZSLtdOKnpZQB0+i5rS7kPomXI5cMZUrMHuqJyt1IGijdFlaYLNGrIqLICnDyNPkPquAmYSB02i+77LQvXApqGwPH1PPimuqajilqC4HC33UbtVCCuKaE5NlQoTipKUTLrjlvUT9Fx3fFQhaZVkG94+oULjI81zHDxdPqEh0t+rKERoMCPAzon4v2HdCkwB/pt6Jca7wO6JX/I7v/l/QBojwu8vqnYSvkcHbpg9FzbNI4x81A91gEycXdVNE+LxHeOLtw06SoXeyPP6JCBGv59U0kZQJ0lSiOW5tskwx/qM6haaFmMM6Htk2zD6LUFBy9nQ0PTGRyXLlyEPmdptJjcLKxXqWAFgFCDEdB8k10kplo5UZUqFpNUmKpwG24qVjcuqc9r6kZWPLQSMwa5wnhYKrtkyJRhz2RYGxM8EtXGmIboN4aJ9Ylc/C1QP9up/g7T0UNNpMBoJ5LSXkV3+naJSruAtEf2tOvMhIazuX+I+yUiCRPpom7ytWZY84p++P8G/ZROrE2t6D7Lp6rnthQghrGRpbSw+113eHlfkPsucU0C6uyMP4anTLMwyEDLPhEg85UIxFCYgdctlRaxzWOm2YAehm6mpYTvKIiAQ4oTVdsaxSb4jFWXf5hSZ4R8BbyUtbEMyBzhLToIn4IBiqZY4NO5GcRVDqBI4DyWZQSaoYx6iUlJOuF0RHE0SJy6W04rv4qhrk/8AlCtxAvMaK1iaRbTYDqZK3tFllbTaiuPguOxtGxy8/ZHRUsVWaXN7sAccwgGD0VWto39b1JjfbHRvyVpUYnkcl0iehUDXnOGkGbNEx8LI7mWcwx/rN/u+60JKFl7Q7on6WOXKK3FchDu4pYOhTLAX6nnopG4drbi53IbS0tqlGIOhMRvRnF32IwyRSVo7FEzdMpuOgcR5wpntd70EKvF5W0wOSNux73PGpd6lMaR91O0+E3GipUT7XktJgMkKaJt67eklc8RHMT6qAmNhcSuISFWaSuxspWu9UiUNUMFmlU8Baerfqp8LiMjCAdYP3HyVXCOAe0nSbpcRlzHLcLNeAylKK3J/BHXeXGSZKlFXJnYdD80yvSymDrAPqkxpl5j9WVmbcbfk5k5c34SP3VralfPTpu9eqq03+B3GyW5pgf8AI/JSrZcZVFr3RHVFm9PqpMUPGOjfkFE5kATwU+KHiAnc35BQzfD/AKFoD+s3+5aAlZ6gIqtAmM29HyEHL2dDQ/i/2NhclsuQrHKAGHrwnVKcyQrf8vblEG+9QFpYUxuT6OfGEkql0SYEktc0iyq92eBVyhjxBDhE7wrmzMC+o/wAvHIErNtWG2xmkkyLDYBuXx3JjyCkbs6j+DXXxO+62+xexD3kOrnKPwD2o58FpanZvCtbkDN1zvHOeKxul3ZU56dOqs8mbs6n+Hyk/C6VuAp729Lm3LVaTtL2fOGcCCSw6HhyKBrO+XuNQw4JxuKKGMwDWtBa2RvkukfFUe5E6Dpe/wAVsdg7N7+rkJhseI8vutNtH/x7ScyaJLXjc64KJHIxTPiwwnR5Q5g3Nj1PxKlptZHsAnmXfQotjNlPpOLXtII3FUalGNyv6lkemildD/4KmYhgGk3PLieanZs+mDLWx5k/NEK1VndlokuAZ7sRpI566qs0rEps3psWOStogfs5hkkGTzKb/KqX4fifurYBSlVvl7jD02J8tFEbKpzpY7pKVuzKd7H1KixG1QHQ0ZuPXkopfVMOc1g/CD4vNEW8Um9OnUVbLJ2XTI3+qSnsqnGhPmVVq56B8Dw5p912qfR20CYc3KNJmYPPko1PwyRlp26kqZZfs2nwM8ZKshdPNN80JtvschjhD8ULC5JPNcsm7AZeRBHL5JzSXaHyTKdYFoB9Vf2HgRUxFNh0c4JlnL3eV0Hex/Yx2Jd3lVpFIeWb8l6VsvBMoO7ukMo1sFNVIota1ugHyQ7EYx0lwhoGp+iDKQBtyfATxOMa0ucTfQIGdpSS4usDxsqWMrlwM2G9UcMSSd+8BCcrCRhSNPiqor0y0gEEWXnu0cCaTy13UdFu9lV41AmLwh3arZ4flcwEmQOgV+BjS5Nk9r6Jex9KGZoF7futVSxwkDmPJCthYQMpho4XUuMpGmcwAM8VpWkLZpKc2yv2w2U2rTdUafG1vkYvBXk4x7XWIuvZWVHEGIMtPn1Xie0sIBUfBjxOtw8RsiRSfYXFlyKNLoJn3ug/6JVbq4ZoplwJzEMtmBmcskAaaKpKxIc0ruLYsqptWpFPWJMc+gVsIVWPe1Q3RreO8q4Lk1qZ1Cl2+Ch3D2APA36yDB3AjcrTvba+oG040AAl3OysHZUavJaJOWDPnuQeo4uMn9ckwmmciUZYnbRerNzvz0w2oIu06jyKrNwr35nwIniBfgOKhAIII13IxT2WHAOFTK1wBLSDry3KcIlSyttI7Y7/AAkTMHTeOSvEIbVpmjVBF2useIPGEUKBkXNnT0sm4bX2hkLksrkMZMwtR2ErgYlmYxrE8Vn8bgKlIgPa5s3EiJCXZ9TJVpmYhwPoU3JWjiRbXR7NtHFkm5QupUM38hzS47EiZGh0VQVbSbJKV2EiuB+IcXWUlKm0XdZD6GLFV+Sn4nT6czwR6hsRgbNVxJ62VdBlEhwm1aYcdAOKWrtZpBbciZsFZp1MKywyg84RJlSmW2DfKFW4jxpc0VsJtdswPiiTcY12gk8dw6BV6gw7mw4tB3bj5INisQMO9rS6Q4S0nfG4rcZMDLGn0aGnRLWPiwg3mD6rxvHMFSo8kw7M6eslepnaLSxxcbZSdbRC8sxFBpJLOJRU0F08bsske10H/RcWqd2GIa58gjwC0yCctj6KJZkN6anFiAKhtZhGWoNWwD0RAJlehnbExwO6efJXB0zeohug678ASoS0Z85zE6biOV/gkr4XMc1LxNMEgXLTvBGsc1FVoFjoeIg36cuKv4SgTUD2NDGjg6ZHzTHC5OMk5umU24NwvU8A/wCWp5AJGAvDnZ4LTYTFuOqu7RpEVM7mh7Ii5j1QwUs78tNpMmw5fZRcqy5LZJxQU2YC4uqOEkwGnhxIV/Mo8Nhcgguk/ARwUhCXm7Z1dPBxhz2ddcmZ1yyGsL1cLWxDQXvBAADhUcAW23g3WT2vge6qEBwc3c5tx06o8cLUzTVIBygnO6C4bh1TsRWo929jGPOcCC8jwndEcDvR0ziLgs4HaTH4cCfEy19UGxW0qlQuY0wBYn7IXjKD6L3MdYj4giZRShRaKMixIBusuKXIeHJqf/G+HAbUdvLo9Fp9o0Hus0wOJv8ADes/2BEUTzdK1zq6Wny2HVxoxWP2Yc4LHE3AiPVarZ2zwKZb7xGvNSuLQZPFSjHUwSMwkajgq/Zuc3VIyp2K9z4zQ4GxLZaUvbPZzzh6RNntcbjjG5bVtZjoLSCOIQbte9ppMmwzj5FaXHIN5HOVNHnOP2rVdQazR0eI9NyC0cY4GHCRx3hGdsuHfObYQBHSFVdSjWD80eLVdBFi4uLL9TEOIILpaA2BwjL9yognvpnxGCBDYMWPsaFXtk7HfWNgcoN3C8LEgmnlGMWyhKcCtC7ZVKnmzS46ZXiCI/CWlUWbPpA5n1C1kn2QTlg+y48Vk19zDkqNw1Oo0nMHOaJDSL5d+uoQfEbLafFTOR3Wx+yP7X2exgpvovzU3XDm8Qd+8Iet7mgWPFHKm5f7KFPZY9qqS9x3TYee9XqTA32QASIMcOHRNcVyjk2FhghHwSEqMlISuzclgNYsLkllyhBX5HtDy4nSRHqM2gU2B2i9pyUQGsLvDnh2VxtdxFpQXZuNfTILTuGtweoKNuovqN/3abWP1BdA4wWxIuj9HFlClZV7R4NxAfUfNeSHNEGGCA0yLcVSoF5pA3t4bcOaK4JtESHtfUqNMAsd4HDjpJUbHZC5r2lrajiWHgQLi+5SXRrE0nyaLspim927JMMN51Mi60jcYzLmJELFdjDlfVHumI/uE/RaGvsljzMkHgDb0Ss+JDkWpIGba7RuLop+EDfvQzBtqOJdJlxk81oMN2fYHyb9USZs4kwH5RuDQpu9gicUAcHth1IhoNhbKdyKdp8c2pQp5Yu6T5BEMfshrwMwBd+LeVgu0u0203mlSI8MBx1vvAVxi26QKUoPkz+Lql9QuOpP7J9cEQdxUjy2p4mQH72n6Lv4gRDgQfUJkzFcPkNvxksLMtoZeSdMugOmq1Wz8C0YdrjLJabNPtk6E81jJ9ro3/oi7NutZRbnzEslojeDcT0uhSTvgzX8fBoamLbawuIzEiJAJvOm/RZzaJdWzTYDwOyXaTmlzmj1ur1fFNqUwWzLocJEyfZv1lRbSp93TZTEmB4su9zjvWI8GKVEWAw7SajGucAAQ0FuZuUwfLqq+0tnGlB1adCRBngQjexcI7I9hFyLQ6AOAmLeapdpqxIpgtggDR2YOgRPIq27DaebUtoClMenJHb+iiHpdA6ji3OflOQdDM9OKvAIfQrvL2hzAAPeDIJtx3IgXIk1QrpZOSbbs6UqYuWBoEvsAruzcWGnxNDm6EH4G3BU6jCruC2a9wmIHE/RGZzZOK/IOYk1PBVptZTyS5rmiM0jTmq+1MNUxTWvzl7osIILeM2hGezWDioDEtaJg3mNLdStlW7uqyMoY69wIIQ/qULbb5j0eebEq9xTyVGS4uJcZ0HLmjX8wc0wfENxGpG629Ddp4MtcR7wseahO1nNYGAQ4WzamOF9EOSvkZhFTinj4fkNja0XBDvOCqv89qF1h8UOo1O+BzDxtEyB7Q+4TKFES4umBfyCyoo08ji9slyaVu13lsb98Xjz4ry7a2GLKjjfKSSCd4JnVakbSfeIAIIDdwBT6mFLqTR71y2dP7T1RcT2MFqcbjG5dmHzRpqrlDaW6oMw4jVHKezaNYRl7uoNQDAPQIfiezrwTkIdG42cmN0Zdi0Mrh0Haj6ZpkCM8M0BBA8M5idTpcKChg+8c1paXNm8bhvN0x9MjMCCLN1/9FLhsU5rgJMQ6AI1IiboD7Ohj4xNmh2UxpcS32KVgOJOl1nxtUGs97yR4j4BewMBXsbi2MwopMMmJeTIMk3J+iE0qcASBO6178VlLtsxCDyOkaTB44Zj4ntYQTmJaLagAIPtGs0uimXZB7ObXmfVVgF0Kh3FgUOWMXP3qRJKgZrgC4Ku1zxlNaJPtOls9EVITRj2BxpjKCdQGgX6p8rc3Yrp47U18+BsLkt1yyMBajgGNaDAJgXN9y1Wwezoe0VK3skS1kxI4n7IbsnA97A0aAC48o0Wlo9oKX+2Ilto6WsqlKjz+LHPL6nyXKtLuxFPI0bwBeFS2jTPhqNuQYPMFShwD76OEj6hVqVeabmHdI9DZCbsehDaZzbj81Yuy5dBHHnKF1qIdrrxGqvmqCXgmxmCdxGnkk2bRDnwfgjLo57k/qXB0DcFhCyq0yI39CIU7qPhqDeYA6T+rotVxNGmcp1HKT581WxtQVMjhEQQIEacVXDGZyy0pyBdLCAQdT8FbqbjwISOEJWVFoVnklN3JkG0cFJD22dqkwmLD/C6zxafuiTRLeaFbQwhJzt1CtFXYSpjN4XgGOKgp4KnLy9vgGh1H3F0zAYzOMvviw/NE9p0gynlGsFzvRU/YPitJt9GbxWBc3K91w6cvQceJUcI3tFjnUWkaNIJ6QgpKpnV0c92OxkpveJxCQNUGnYgK52l07IuKhl9AHBvp940ik5skwS8ndw3o0VRweID3GKzzHuua0T0/JXjKJk7FNJ+L/Y1cugrkMaNjh8blw9NrbOc0Od5iyzlcPZVFQTa6u4zGNL7GBAt5BWq9akKV7koNuwGOEYxSQXp7Tzspnn9FN3ndU3kmzvmeCAYDGU2X/P0T8fj+85AbvurjF2L6nNCEWl2V5UuEq5Xh3Aqoaqlw8GS4w0CSjvo5MU2+CTtHhw14eBZw13T9ykw9qLBxcXcLaDr1V6uBWw0jUA63NvuBCF4LGhwFNwgizXX8gRwWDqz35MG1eCxmB1VXENIS1XEHopKNQOstnKJMFWnqrFQX5IbVp5DIlW6NfOIGp06qP3LUbZZ2VgWhz6mgGm6/wBlXxOLljyTxV3HNLGNpixIN4+HPVZUVSWOadZAP+QlVBXyMZnSUUazAuGQA79RyhANqYTunkbjdvQonh62gCXblLPSDt7fkVGjWhzOGTb4ZnksJqdKyd1CqNycSkzEBWZl0CqBaKjW92xp1LgHSZ4Tp5okq7drmq4tGZ34nbh6qaVvJ2K6ZJJ07/Qs81yZ3nIrlihmwgyo0gQC4wNAo64daXRyF46lDKeNqu8OaGxeBFlboHN0C0oUcXPmklVl2gLT6J76yrVK6iNWVuhLvsnzq3SdNOoOQ6WKpYWmXmBA4k7hvKlr4ljJbTkkiC426gD6rEvYa02OTmmgr2ar2c06E266oVi6OSuW/wDIEG+hPqi+HaKWHa46yHa7yZ+Sj7Q05ays3UReeN/ms/I9DJ/K68lbHVP6juqiY05gRa6bSr06pObwPP8AiTG/h+au7JwjnvNOJjX91d8CMsUozpoM0NmNqsMOMxwtKo7FwkFzx7six39FqsG7ugGlsDlp6qptfY4eC6iQxx1As108Y0KwnfAw8cYu0jIbTxRce8mYMEcuKDvq3e/nDuoNj5hWsaHUKmV4I3OBQ3arQ19jZ4afT9BHihKTt8h7BYidNOKKNrSxw1Bafks5grxcngjeGdpKpmE6kmApXOVjG4Q03kbtQeIVUgoZ6aMlKKaEK6U4N4qLE0nFhDSA7cTp5qLsqXCbBuGqtdV9im1wOrKljI3NFj5IoYQ7D0g14Geg4zcMYQ7T8W5EHNRcvaFNJe137jM3RckXIY1ZUa/KzmVzMZDQAqubSVNhaU3R6POSdu2T0Gk3KttYuYQrOGo53ADf+pWWzK5Y7Am1T+w/qVBs6h3lRreOvQaqbEYwAOp0xA0cTcu+wsiPZnDwHVToBA+aE35OriTxYm2J2pxPs0xu3KfYtYVqJpO3Dj+uqz+PxHeVC6d/Hgp9kYs0qoM2OvmiOHpFFLmytVplriDYgrfbLw74zMy3gxNzbis/t3Z01Gubo7U7hG8ozhW1GjwkOHofJLzZ041NKQdo4h4s4EdbhXKbmm1geiDYetU3gjquxtSBOa/2WLMSx2Z3t+zM4j3mtHnwWIqVcwpydJC2OKoiuH1Gk5veBvIiBlWY/lBB9q3RNQkkqYk9NObcoclzAgbiJ4koth2je4HzWfpbPOa8QOBRTDYMDctOhTJFxdMvbVbLARfL8kKRqg6LbjuQrEUS0wfLohSR1P8Aj86cfpvwQFy7OIMrizmmub+iqOhJ8MGbPFEvJpOew6FjoIeL+y7X1RQtQTA4lrqjQKdNpBu5oN7HS9kbKLl7FNG1tf7GQuXQuQhvgDK3RqwAqsLmVYTLPNUEabkW2SPEDru9QgOHfmcG8TCMVtomnNOnaLF0XJiD0Q5+wbDic3wVe6l0DWY+MI9tisKFBtMWJH7/ABVPs9QGY1Heyz5oftTF97UJNhPLcsxVsc1M7aiQ0Rx39fmnFk3C5nX5fRI49PW6OLGl2Rie+pd2bPbp8YPkqmz9vnvDScJLSQDpJCFbPxjaL87g6I90jf1RXHU8PVoGphyc7ILgbPF9eYvqECUFbGME2uAwzbYBiPmosRVOR75nwkrKUMYQRKL43H/04BFxcIDg0x+0M7MV5kHUgg+X7qriquVzhwJSdnTFUjqfgqeKqy5xtcnTqjtci2nbhKSJnVp8Q6FOpVbSL9SYCo4ereDvTe8LHcldBckYZF6kGWY9zTemD/aZ+sqc49lQEQZGo95vOOCE1aLagEOLTuI3deSq1cTVouBeGng8CZHVaSUjlZcTwT4f6CLik1suZWa8Zhof1CVC6Z24vdBP3KWHw2IYfEQWbwS0ubwkhW8yeSonK5S3OzOLF9NVZ2ZcklcshQQSq1QqOpXdxUHfHim0eciHdk0Dma6wgggkxodysv8AHUIbfM61o1KD1MS7w30aI0VzYmId3szuPBCa8juL0R3Gl2rV7mi2mNYv+uqB0rb9VFtDFPdUdmMx0TaVd0anetQVIA3bstVN33kLieY+irtqHiV3eG9zvWiGm2Hstj2OqVGNc3dm3fmqWy6NEVqjeMtF7AHdqreMxb2YYBjsotpG9Y2niHB4IN0JJysLKVJUXtvYU0nZTpNjy/JVKeKIsbq52nxLnNaSZNtwQI1jxW4K1yU8srs0+wMQO9B5j0KZtykaVVw3SSOhWf2fiXCoIMXR/tPWcS0k3LRuCpxqQTHktsHVat5CvSKjOYWfdVPFS4PEuBsfktSjwbx5vVTDFCtAukbi4B9+kdQdWzwQmviHXv8AJV6WKe02dHopGIDVzukabZtDKCN0yOhCtEIZhsU/IL7uA4p/8S7j8AgSXJ0dNL+KJfKY5U3Yl3H4BMfiXcfgFVBdxeSKj/EO4/JcpRW8/9k="/>
          <p:cNvSpPr>
            <a:spLocks noChangeAspect="1" noChangeArrowheads="1"/>
          </p:cNvSpPr>
          <p:nvPr/>
        </p:nvSpPr>
        <p:spPr bwMode="auto">
          <a:xfrm>
            <a:off x="155575" y="-1790700"/>
            <a:ext cx="2352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data:image/jpeg;base64,/9j/4AAQSkZJRgABAQAAAQABAAD/2wCEAAkGBxQTEhQUExQUFhUXFxgXFxcVFxcXGBcYFxQXFxcYFBcYHCggGBolHBQUITEhJSkrLi4uFx8zODMsNygtLiwBCgoKDg0OGhAQGywkICYsLCwsLCwsLCwsLCwsLCwsLCwsLCwsLCwsLCwsLCwsLCwsLCwsLCwsLCwsLCwsKywsLP/AABEIARsAsgMBIgACEQEDEQH/xAAbAAABBQEBAAAAAAAAAAAAAAAFAQIDBAYAB//EADwQAAEDAgMFBQYEBQQDAAAAAAEAAhEDIQQSMQVBUWFxBhMigZEyQqGxwdFS4fDxFBUjcpIWM2LCB4Ki/8QAGgEAAgMBAQAAAAAAAAAAAAAAAwQAAQIFBv/EACsRAAICAQQBAwQCAgMAAAAAAAABAhEDBBIhMUEiUWETFDJxI4FCkQUzQ//aAAwDAQACEQMRAD8Aq7Nw0tHQfJajZuBsCdED2T7Leg+S1mEMUwVw88nZ6TK2opIZWaIsh1YAcFNi8SsZ2lptDs+Z+Zx3OIAAGkKsOPe6sFKTxQ3VZp4CUUwvP8K0HNmc+A2RDiFDQrOziHP1HvHimvtfkD9/16T02ng2vs4dCg20sEKRJdu0B38ETo4wC5Nt6zu1ttNq1CS4QLDWLIOKM7Hd1PkpYsnKDNy4z6JppSI3JteuxwjP+6iGUaVE5zQO1bBuMpFpg+XNV8xG8oziqjS2HGTuI3IYHNGgko8Zto52fClLg0feOgjMdG2kx7u5RkmdVYdhnNa55AykMuDOuXXhoooQJPkd0tOPBzXJ2ZIUsLI2yMuJUgCRoSk8FGzCQjnnimhx0TwlDlLKaOnquc48T6pyiJURbH5ncT6pF0LlLM0WtmYiGt6D5LWYSvNHosFgq/hb0HyWl2ZtINAnQiCls+PngtrfBNC46ustt+pOSeJ+S0e0rX1adDx/NZbbbvZ6lE08eUY1X/SyjhnWf/aVDTF29QptnxJ5hNfTg9D+yd+Dj09kZGso5arm03aOcAfMpe1OzKdOo1jAGgMHzOvNQ7DpPfVpljSWhwJdoAAb33o32i2DVxOIBzNbTygSJmx3jill6X2dPLkTaoxL3sbzTqOHrVTFKm48wFusB2WoUruGc7i++7gi9NzRAaLSBYQBmEj5KPMl0Ctsw2B7E1HQazw3kLn7BaXBdmKFISGZjGrr7uCItrkllgA4vBk6ZdIUVYVDTZ4jmDyTAiWibHlCG8kpdsm2jHV8S4h7LBvh0ETBbrx1VcKSr7T/AC+bU2EVh9Kkky/sfCCq8tcbBrjzMNJEeivVuzjm5PHObWGnw+AOvfSDyVPY1HM55LywNYXFzRJj2SAJ5oljMNimudle5zacgGQJAaJhu+AQtJcFznLdwyI9mqmbKHN9oCdLFmcGJ4WgKHZWx21GNcXBpNYMMuiWkD2f+SlxODxYMuJkS6zgT4QGnzggKEbOxDC1mhziBmFn5cwPWFP6M3Jr8kT1uzZF+8a0F0AO/CamQGZueSiZ2bqW8QzWOWL5S/Jm10Gvmo30MQ7LTJcRU8TZ0Mydd2hsrez6OJYSGtzPLe6BLvYDxmIjjHHRXx7FXNf5IR+wooucC0w3OHXGYZssAG3AzzQTF4R1MgOi97Oa63kUXqYWv3JJL4Yy4kZRTLojjqNECc5ZZvG275FhcmyuVBeAHgcVEA8AjFLE2WW4RwVluJcAjzx2c7T6raqZqGbQItMg6g3CEbaqAxFtfJDhjXKOvXLhdVDFtdms+qjODSLeCbB13KxUcN/7obh3256J4I3xfeibebFI5UobWjWbL22KYAzC0I03tQw6uGnFedZYmIPNNIQngTZv7r4PSf8AUlLjJ6pn+qaQ0j9tF5wTCbKr7eJr7rjo9I/1XT5JlXtUyDceq86aSU5sTcW4K/t4ker+DYVtpsdTLZk+G5ItEWHJVRVHEeoQaplyyGgGP1ZDnOkX4rX0kVi1bh0jaYbHFrXBsQ8QTqYmYBV2rt6o5rg4tgmeEEgAxfkEA2c2KbY4Sn432DYGBN9LIVc0dJtOG5rkPVu1FUkmWaOFh+IAE68gkwfaR0g/03ZS03EkZW5eOsLCZ8wcYA00tZdg8we3LxA/dFcPkQjqY2k4m8qdp3ggNyNDT4RyE5Rc7sxUP+p338TBLmuJtJLNJvvgTxWV21hwCHTc2joEPLRGg37lUYXzZeTMoScdqNtX7QVHNyFzIylkCNHOzHfrKHkrNYZoLm2sSAtKCszjQxpsm9OlQkLk5chjVGZy+ERylPZSLtdOKnpZQB0+i5rS7kPomXI5cMZUrMHuqJyt1IGijdFlaYLNGrIqLICnDyNPkPquAmYSB02i+77LQvXApqGwPH1PPimuqajilqC4HC33UbtVCCuKaE5NlQoTipKUTLrjlvUT9Fx3fFQhaZVkG94+oULjI81zHDxdPqEh0t+rKERoMCPAzon4v2HdCkwB/pt6Jca7wO6JX/I7v/l/QBojwu8vqnYSvkcHbpg9FzbNI4x81A91gEycXdVNE+LxHeOLtw06SoXeyPP6JCBGv59U0kZQJ0lSiOW5tskwx/qM6haaFmMM6Htk2zD6LUFBy9nQ0PTGRyXLlyEPmdptJjcLKxXqWAFgFCDEdB8k10kplo5UZUqFpNUmKpwG24qVjcuqc9r6kZWPLQSMwa5wnhYKrtkyJRhz2RYGxM8EtXGmIboN4aJ9Ylc/C1QP9up/g7T0UNNpMBoJ5LSXkV3+naJSruAtEf2tOvMhIazuX+I+yUiCRPpom7ytWZY84p++P8G/ZROrE2t6D7Lp6rnthQghrGRpbSw+113eHlfkPsucU0C6uyMP4anTLMwyEDLPhEg85UIxFCYgdctlRaxzWOm2YAehm6mpYTvKIiAQ4oTVdsaxSb4jFWXf5hSZ4R8BbyUtbEMyBzhLToIn4IBiqZY4NO5GcRVDqBI4DyWZQSaoYx6iUlJOuF0RHE0SJy6W04rv4qhrk/8AlCtxAvMaK1iaRbTYDqZK3tFllbTaiuPguOxtGxy8/ZHRUsVWaXN7sAccwgGD0VWto39b1JjfbHRvyVpUYnkcl0iehUDXnOGkGbNEx8LI7mWcwx/rN/u+60JKFl7Q7on6WOXKK3FchDu4pYOhTLAX6nnopG4drbi53IbS0tqlGIOhMRvRnF32IwyRSVo7FEzdMpuOgcR5wpntd70EKvF5W0wOSNux73PGpd6lMaR91O0+E3GipUT7XktJgMkKaJt67eklc8RHMT6qAmNhcSuISFWaSuxspWu9UiUNUMFmlU8Baerfqp8LiMjCAdYP3HyVXCOAe0nSbpcRlzHLcLNeAylKK3J/BHXeXGSZKlFXJnYdD80yvSymDrAPqkxpl5j9WVmbcbfk5k5c34SP3VralfPTpu9eqq03+B3GyW5pgf8AI/JSrZcZVFr3RHVFm9PqpMUPGOjfkFE5kATwU+KHiAnc35BQzfD/AKFoD+s3+5aAlZ6gIqtAmM29HyEHL2dDQ/i/2NhclsuQrHKAGHrwnVKcyQrf8vblEG+9QFpYUxuT6OfGEkql0SYEktc0iyq92eBVyhjxBDhE7wrmzMC+o/wAvHIErNtWG2xmkkyLDYBuXx3JjyCkbs6j+DXXxO+62+xexD3kOrnKPwD2o58FpanZvCtbkDN1zvHOeKxul3ZU56dOqs8mbs6n+Hyk/C6VuAp729Lm3LVaTtL2fOGcCCSw6HhyKBrO+XuNQw4JxuKKGMwDWtBa2RvkukfFUe5E6Dpe/wAVsdg7N7+rkJhseI8vutNtH/x7ScyaJLXjc64KJHIxTPiwwnR5Q5g3Nj1PxKlptZHsAnmXfQotjNlPpOLXtII3FUalGNyv6lkemildD/4KmYhgGk3PLieanZs+mDLWx5k/NEK1VndlokuAZ7sRpI566qs0rEps3psWOStogfs5hkkGTzKb/KqX4fifurYBSlVvl7jD02J8tFEbKpzpY7pKVuzKd7H1KixG1QHQ0ZuPXkopfVMOc1g/CD4vNEW8Um9OnUVbLJ2XTI3+qSnsqnGhPmVVq56B8Dw5p912qfR20CYc3KNJmYPPko1PwyRlp26kqZZfs2nwM8ZKshdPNN80JtvschjhD8ULC5JPNcsm7AZeRBHL5JzSXaHyTKdYFoB9Vf2HgRUxFNh0c4JlnL3eV0Hex/Yx2Jd3lVpFIeWb8l6VsvBMoO7ukMo1sFNVIota1ugHyQ7EYx0lwhoGp+iDKQBtyfATxOMa0ucTfQIGdpSS4usDxsqWMrlwM2G9UcMSSd+8BCcrCRhSNPiqor0y0gEEWXnu0cCaTy13UdFu9lV41AmLwh3arZ4flcwEmQOgV+BjS5Nk9r6Jex9KGZoF7futVSxwkDmPJCthYQMpho4XUuMpGmcwAM8VpWkLZpKc2yv2w2U2rTdUafG1vkYvBXk4x7XWIuvZWVHEGIMtPn1Xie0sIBUfBjxOtw8RsiRSfYXFlyKNLoJn3ug/6JVbq4ZoplwJzEMtmBmcskAaaKpKxIc0ruLYsqptWpFPWJMc+gVsIVWPe1Q3RreO8q4Lk1qZ1Cl2+Ch3D2APA36yDB3AjcrTvba+oG040AAl3OysHZUavJaJOWDPnuQeo4uMn9ckwmmciUZYnbRerNzvz0w2oIu06jyKrNwr35nwIniBfgOKhAIII13IxT2WHAOFTK1wBLSDry3KcIlSyttI7Y7/AAkTMHTeOSvEIbVpmjVBF2useIPGEUKBkXNnT0sm4bX2hkLksrkMZMwtR2ErgYlmYxrE8Vn8bgKlIgPa5s3EiJCXZ9TJVpmYhwPoU3JWjiRbXR7NtHFkm5QupUM38hzS47EiZGh0VQVbSbJKV2EiuB+IcXWUlKm0XdZD6GLFV+Sn4nT6czwR6hsRgbNVxJ62VdBlEhwm1aYcdAOKWrtZpBbciZsFZp1MKywyg84RJlSmW2DfKFW4jxpc0VsJtdswPiiTcY12gk8dw6BV6gw7mw4tB3bj5INisQMO9rS6Q4S0nfG4rcZMDLGn0aGnRLWPiwg3mD6rxvHMFSo8kw7M6eslepnaLSxxcbZSdbRC8sxFBpJLOJRU0F08bsske10H/RcWqd2GIa58gjwC0yCctj6KJZkN6anFiAKhtZhGWoNWwD0RAJlehnbExwO6efJXB0zeohug678ASoS0Z85zE6biOV/gkr4XMc1LxNMEgXLTvBGsc1FVoFjoeIg36cuKv4SgTUD2NDGjg6ZHzTHC5OMk5umU24NwvU8A/wCWp5AJGAvDnZ4LTYTFuOqu7RpEVM7mh7Ii5j1QwUs78tNpMmw5fZRcqy5LZJxQU2YC4uqOEkwGnhxIV/Mo8Nhcgguk/ARwUhCXm7Z1dPBxhz2ddcmZ1yyGsL1cLWxDQXvBAADhUcAW23g3WT2vge6qEBwc3c5tx06o8cLUzTVIBygnO6C4bh1TsRWo929jGPOcCC8jwndEcDvR0ziLgs4HaTH4cCfEy19UGxW0qlQuY0wBYn7IXjKD6L3MdYj4giZRShRaKMixIBusuKXIeHJqf/G+HAbUdvLo9Fp9o0Hus0wOJv8ADes/2BEUTzdK1zq6Wny2HVxoxWP2Yc4LHE3AiPVarZ2zwKZb7xGvNSuLQZPFSjHUwSMwkajgq/Zuc3VIyp2K9z4zQ4GxLZaUvbPZzzh6RNntcbjjG5bVtZjoLSCOIQbte9ppMmwzj5FaXHIN5HOVNHnOP2rVdQazR0eI9NyC0cY4GHCRx3hGdsuHfObYQBHSFVdSjWD80eLVdBFi4uLL9TEOIILpaA2BwjL9yognvpnxGCBDYMWPsaFXtk7HfWNgcoN3C8LEgmnlGMWyhKcCtC7ZVKnmzS46ZXiCI/CWlUWbPpA5n1C1kn2QTlg+y48Vk19zDkqNw1Oo0nMHOaJDSL5d+uoQfEbLafFTOR3Wx+yP7X2exgpvovzU3XDm8Qd+8Iet7mgWPFHKm5f7KFPZY9qqS9x3TYee9XqTA32QASIMcOHRNcVyjk2FhghHwSEqMlISuzclgNYsLkllyhBX5HtDy4nSRHqM2gU2B2i9pyUQGsLvDnh2VxtdxFpQXZuNfTILTuGtweoKNuovqN/3abWP1BdA4wWxIuj9HFlClZV7R4NxAfUfNeSHNEGGCA0yLcVSoF5pA3t4bcOaK4JtESHtfUqNMAsd4HDjpJUbHZC5r2lrajiWHgQLi+5SXRrE0nyaLspim927JMMN51Mi60jcYzLmJELFdjDlfVHumI/uE/RaGvsljzMkHgDb0Ss+JDkWpIGba7RuLop+EDfvQzBtqOJdJlxk81oMN2fYHyb9USZs4kwH5RuDQpu9gicUAcHth1IhoNhbKdyKdp8c2pQp5Yu6T5BEMfshrwMwBd+LeVgu0u0203mlSI8MBx1vvAVxi26QKUoPkz+Lql9QuOpP7J9cEQdxUjy2p4mQH72n6Lv4gRDgQfUJkzFcPkNvxksLMtoZeSdMugOmq1Wz8C0YdrjLJabNPtk6E81jJ9ro3/oi7NutZRbnzEslojeDcT0uhSTvgzX8fBoamLbawuIzEiJAJvOm/RZzaJdWzTYDwOyXaTmlzmj1ur1fFNqUwWzLocJEyfZv1lRbSp93TZTEmB4su9zjvWI8GKVEWAw7SajGucAAQ0FuZuUwfLqq+0tnGlB1adCRBngQjexcI7I9hFyLQ6AOAmLeapdpqxIpgtggDR2YOgRPIq27DaebUtoClMenJHb+iiHpdA6ji3OflOQdDM9OKvAIfQrvL2hzAAPeDIJtx3IgXIk1QrpZOSbbs6UqYuWBoEvsAruzcWGnxNDm6EH4G3BU6jCruC2a9wmIHE/RGZzZOK/IOYk1PBVptZTyS5rmiM0jTmq+1MNUxTWvzl7osIILeM2hGezWDioDEtaJg3mNLdStlW7uqyMoY69wIIQ/qULbb5j0eebEq9xTyVGS4uJcZ0HLmjX8wc0wfENxGpG629Ddp4MtcR7wseahO1nNYGAQ4WzamOF9EOSvkZhFTinj4fkNja0XBDvOCqv89qF1h8UOo1O+BzDxtEyB7Q+4TKFES4umBfyCyoo08ji9slyaVu13lsb98Xjz4ry7a2GLKjjfKSSCd4JnVakbSfeIAIIDdwBT6mFLqTR71y2dP7T1RcT2MFqcbjG5dmHzRpqrlDaW6oMw4jVHKezaNYRl7uoNQDAPQIfiezrwTkIdG42cmN0Zdi0Mrh0Haj6ZpkCM8M0BBA8M5idTpcKChg+8c1paXNm8bhvN0x9MjMCCLN1/9FLhsU5rgJMQ6AI1IiboD7Ohj4xNmh2UxpcS32KVgOJOl1nxtUGs97yR4j4BewMBXsbi2MwopMMmJeTIMk3J+iE0qcASBO6178VlLtsxCDyOkaTB44Zj4ntYQTmJaLagAIPtGs0uimXZB7ObXmfVVgF0Kh3FgUOWMXP3qRJKgZrgC4Ku1zxlNaJPtOls9EVITRj2BxpjKCdQGgX6p8rc3Yrp47U18+BsLkt1yyMBajgGNaDAJgXN9y1Wwezoe0VK3skS1kxI4n7IbsnA97A0aAC48o0Wlo9oKX+2Ilto6WsqlKjz+LHPL6nyXKtLuxFPI0bwBeFS2jTPhqNuQYPMFShwD76OEj6hVqVeabmHdI9DZCbsehDaZzbj81Yuy5dBHHnKF1qIdrrxGqvmqCXgmxmCdxGnkk2bRDnwfgjLo57k/qXB0DcFhCyq0yI39CIU7qPhqDeYA6T+rotVxNGmcp1HKT581WxtQVMjhEQQIEacVXDGZyy0pyBdLCAQdT8FbqbjwISOEJWVFoVnklN3JkG0cFJD22dqkwmLD/C6zxafuiTRLeaFbQwhJzt1CtFXYSpjN4XgGOKgp4KnLy9vgGh1H3F0zAYzOMvviw/NE9p0gynlGsFzvRU/YPitJt9GbxWBc3K91w6cvQceJUcI3tFjnUWkaNIJ6QgpKpnV0c92OxkpveJxCQNUGnYgK52l07IuKhl9AHBvp940ik5skwS8ndw3o0VRweID3GKzzHuua0T0/JXjKJk7FNJ+L/Y1cugrkMaNjh8blw9NrbOc0Od5iyzlcPZVFQTa6u4zGNL7GBAt5BWq9akKV7koNuwGOEYxSQXp7Tzspnn9FN3ndU3kmzvmeCAYDGU2X/P0T8fj+85AbvurjF2L6nNCEWl2V5UuEq5Xh3Aqoaqlw8GS4w0CSjvo5MU2+CTtHhw14eBZw13T9ykw9qLBxcXcLaDr1V6uBWw0jUA63NvuBCF4LGhwFNwgizXX8gRwWDqz35MG1eCxmB1VXENIS1XEHopKNQOstnKJMFWnqrFQX5IbVp5DIlW6NfOIGp06qP3LUbZZ2VgWhz6mgGm6/wBlXxOLljyTxV3HNLGNpixIN4+HPVZUVSWOadZAP+QlVBXyMZnSUUazAuGQA79RyhANqYTunkbjdvQonh62gCXblLPSDt7fkVGjWhzOGTb4ZnksJqdKyd1CqNycSkzEBWZl0CqBaKjW92xp1LgHSZ4Tp5okq7drmq4tGZ34nbh6qaVvJ2K6ZJJ07/Qs81yZ3nIrlihmwgyo0gQC4wNAo64daXRyF46lDKeNqu8OaGxeBFlboHN0C0oUcXPmklVl2gLT6J76yrVK6iNWVuhLvsnzq3SdNOoOQ6WKpYWmXmBA4k7hvKlr4ljJbTkkiC426gD6rEvYa02OTmmgr2ar2c06E266oVi6OSuW/wDIEG+hPqi+HaKWHa46yHa7yZ+Sj7Q05ays3UReeN/ms/I9DJ/K68lbHVP6juqiY05gRa6bSr06pObwPP8AiTG/h+au7JwjnvNOJjX91d8CMsUozpoM0NmNqsMOMxwtKo7FwkFzx7six39FqsG7ugGlsDlp6qptfY4eC6iQxx1As108Y0KwnfAw8cYu0jIbTxRce8mYMEcuKDvq3e/nDuoNj5hWsaHUKmV4I3OBQ3arQ19jZ4afT9BHihKTt8h7BYidNOKKNrSxw1Bafks5grxcngjeGdpKpmE6kmApXOVjG4Q03kbtQeIVUgoZ6aMlKKaEK6U4N4qLE0nFhDSA7cTp5qLsqXCbBuGqtdV9im1wOrKljI3NFj5IoYQ7D0g14Geg4zcMYQ7T8W5EHNRcvaFNJe137jM3RckXIY1ZUa/KzmVzMZDQAqubSVNhaU3R6POSdu2T0Gk3KttYuYQrOGo53ADf+pWWzK5Y7Am1T+w/qVBs6h3lRreOvQaqbEYwAOp0xA0cTcu+wsiPZnDwHVToBA+aE35OriTxYm2J2pxPs0xu3KfYtYVqJpO3Dj+uqz+PxHeVC6d/Hgp9kYs0qoM2OvmiOHpFFLmytVplriDYgrfbLw74zMy3gxNzbis/t3Z01Gubo7U7hG8ozhW1GjwkOHofJLzZ041NKQdo4h4s4EdbhXKbmm1geiDYetU3gjquxtSBOa/2WLMSx2Z3t+zM4j3mtHnwWIqVcwpydJC2OKoiuH1Gk5veBvIiBlWY/lBB9q3RNQkkqYk9NObcoclzAgbiJ4koth2je4HzWfpbPOa8QOBRTDYMDctOhTJFxdMvbVbLARfL8kKRqg6LbjuQrEUS0wfLohSR1P8Aj86cfpvwQFy7OIMrizmmub+iqOhJ8MGbPFEvJpOew6FjoIeL+y7X1RQtQTA4lrqjQKdNpBu5oN7HS9kbKLl7FNG1tf7GQuXQuQhvgDK3RqwAqsLmVYTLPNUEabkW2SPEDru9QgOHfmcG8TCMVtomnNOnaLF0XJiD0Q5+wbDic3wVe6l0DWY+MI9tisKFBtMWJH7/ABVPs9QGY1Heyz5oftTF97UJNhPLcsxVsc1M7aiQ0Rx39fmnFk3C5nX5fRI49PW6OLGl2Rie+pd2bPbp8YPkqmz9vnvDScJLSQDpJCFbPxjaL87g6I90jf1RXHU8PVoGphyc7ILgbPF9eYvqECUFbGME2uAwzbYBiPmosRVOR75nwkrKUMYQRKL43H/04BFxcIDg0x+0M7MV5kHUgg+X7qriquVzhwJSdnTFUjqfgqeKqy5xtcnTqjtci2nbhKSJnVp8Q6FOpVbSL9SYCo4ereDvTe8LHcldBckYZF6kGWY9zTemD/aZ+sqc49lQEQZGo95vOOCE1aLagEOLTuI3deSq1cTVouBeGng8CZHVaSUjlZcTwT4f6CLik1suZWa8Zhof1CVC6Z24vdBP3KWHw2IYfEQWbwS0ubwkhW8yeSonK5S3OzOLF9NVZ2ZcklcshQQSq1QqOpXdxUHfHim0eciHdk0Dma6wgggkxodysv8AHUIbfM61o1KD1MS7w30aI0VzYmId3szuPBCa8juL0R3Gl2rV7mi2mNYv+uqB0rb9VFtDFPdUdmMx0TaVd0anetQVIA3bstVN33kLieY+irtqHiV3eG9zvWiGm2Hstj2OqVGNc3dm3fmqWy6NEVqjeMtF7AHdqreMxb2YYBjsotpG9Y2niHB4IN0JJysLKVJUXtvYU0nZTpNjy/JVKeKIsbq52nxLnNaSZNtwQI1jxW4K1yU8srs0+wMQO9B5j0KZtykaVVw3SSOhWf2fiXCoIMXR/tPWcS0k3LRuCpxqQTHktsHVat5CvSKjOYWfdVPFS4PEuBsfktSjwbx5vVTDFCtAukbi4B9+kdQdWzwQmviHXv8AJV6WKe02dHopGIDVzukabZtDKCN0yOhCtEIZhsU/IL7uA4p/8S7j8AgSXJ0dNL+KJfKY5U3Yl3H4BMfiXcfgFVBdxeSKj/EO4/JcpRW8/9k="/>
          <p:cNvSpPr>
            <a:spLocks noChangeAspect="1" noChangeArrowheads="1"/>
          </p:cNvSpPr>
          <p:nvPr/>
        </p:nvSpPr>
        <p:spPr bwMode="auto">
          <a:xfrm>
            <a:off x="155575" y="-1790700"/>
            <a:ext cx="2352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data:image/jpeg;base64,/9j/4AAQSkZJRgABAQAAAQABAAD/2wCEAAkGBxQTEhUUEhQUFBQXFxwXFxgXGBcYFxwcGBwXGBcVGBgcHCggGBolHBcXITEhJSkrLi4uFx8zODMsNygtLiwBCgoKDg0OGBAQGiwkHyQsLC8sMC0uLCwvLCw3LjcvMiwvNCwsLCwsLDcvLCwsLCwsLCwsLCwsLCwsLCwsLCwsLP/AABEIAQsAvQMBIgACEQEDEQH/xAAaAAEBAQEBAQEAAAAAAAAAAAABAAIDBQQG/8QAOxAAAgIBAgMECAQEBQUAAAAAAQIAEQMSIQQxQQUTIlEGUmFxgZGh0TJCovAUI2KxJDOSweEVssLS8f/EABoBAQEBAQEBAQAAAAAAAAAAAAABAgMEBQb/xAAuEQACAgAEBAQGAgMAAAAAAAAAAQIRAxIhQRMxUWEikaHwBCMysdHhcYFCUsH/2gAMAwEAAhEDEQA/APhMDK5lnANEj3XvzofWfJR+vsbjqhIwBuJMzUoBomAhEQDNzQMDICCDqlcyG91++MFGEpQCMrkTAyg1cNUImQCTC4GUoGBjCoA3HVMyBgGpyfACwazY/wCfZ5EzpIyLQjSZzGKmLWST7q28tphOGAXTZom968791eyd6lUtkyo4ZeHDadyNJsaduRBr3bcpruPFqs8qrp7+XOdJqLYyqznhxab3Jsk9NvdJcdNqvpVf3+PL5TdSMWy5UcDwngdbPiB3NEixUG4cFQtmrvb4n4Df+0+gCFS5mZyROb4gdX9Q3qr29vnvD+HGlRvS+e/s32/ZnUxEWy5Echi8eqzyqum1/f6CCcOBq3Pivy2u+RrbnOpERJbGRHJMAGn+klvmCK9g3hxGDVW5Gk3tW5Bvfb4fGdZVLbGRVRyyYQQwN03Pl5AbfKLYgSp8uXQdPt9TOglFjKjiuCnLdTtXy+31McWAANuTqJJv2+U6yi2MiOTYAQBdAV79unx5fGTcPbh75Cq/1f8Aty9gnUyi2MiOOLCFLGydXt2HM7D4zrqjUCIsqVcjdSqFxMyUqlANNEygJRuBaAVQqVykAgSMIiUBGQMoBVCpEyuAQEiIRB84BCRlG4JQSqRMrgoVGErghVIiNyEAiJVARkKEjEwuUGrgZCZMA1UDKUApCMIAgyuETACULjAKQkDJoBShEQCMhAyEEGBlGAER8ICNmARiY1KoKFRuQEoBSlCAFSmqhAACIlKBYkSlUP30glkYGaAhBQkRGUEKpVKVQQjCoyIgpmQE0RKCAJGUagETK5VKDR53F8eyZ8WMlAjqxJPMafI2BvY6TPBdqWMzZCgTHkKAi9xtvzNk2BtN8VwTNxGLJSlEVgbO/iqqFez6z427GdsedSVXXm71KJI2IpW2FcunnOyUK99TxSeKpOu/2/J6GftTGqszEgJQcaTY1VRIq97EsnaiKXvUDjUM/hOwO4P78plOzlZXGTGg1gBgGdia5Wxo7dPKcE4TRkzvlKjFkVEtm32tfFYoA6vOSom3LF0enu/0fVk7RQAnxVo7y9JIC+f/ABOHBdolnRWK22LWAobf+rceAew2d+c+fg+Af+EZCQXbGUUmwNIBXHfUbG/jHguynXJiZtJrCcbmzZJrltyAUCWo00Yz4rcXXT7nrZWoE8qBO887guPyHKUfQAMS5CQGFFuY3Y7CdW4DSvd4wNDXrLO7MLoeG75ixzFc5zfs5mz5WNBMmHu7B8Q571XLfzmUo0zc3iWmlufTh7Qxt+E34S42O6j8y3zH3mOH7UxvpCk+NSyWpGoDnVicOz+z2RAGVCyIUDBmJO1DYikBoWBc49k9mZMRx3pATGUamLaiTYqx4B7ucuWGuplYmNatfz78z7Mfa+NhjIJ/mMVTwncjY7V9fZBu18dMfFSv3Z8J/F6v72nncF2NkRcAOktjyFmOo1p8VBdv6id/tDN2blCZPCpviO/FMboUdNafxGpcsL5mOLjZba9O35PZTjFLtjF6lAJ2Nb8t+UwO0E1ZFs3jrVsfzfhA9YnoBPP4ns/K75HSl7xECHWylSvMkAb8+Uxl7Kyl8zqyhmONsZs1aLpOtaqj8akyx6m3i4u0d/TX9eZ6f/Uk1BfFZTvKKkeHzN8vdOL9pqRiOM/5jUupW8QHMcvCetnynLiOAd8wyEKF7koyhubXqA5fhupwx9lZNHDKSo7onWQxuiCPDtzo+ypVGBHPG1SXp3X7PS7N4zvAxsEq5U0CACD+HfnQqzOXZnGNkOYNp8GQoKB5CjZs+2HYvBtiGQMFAbKzrpJNBqoHYVVTnwnC5sffEDHb5tYskjSaBBoA6qEy1HWjUZTSg3e9n0do8b3egKLbI4RQdh5kn2ACdsJfxa9J38JWxYrewSa39s4dp8GX7tkIDY3DgHkehUnpY6zROaxtjA1ixbE6K8W9DxX8JKVG7kpu7rY+uIkJCYOwwmoQVmGX2n6faOk+sf0/aaYXseo8yPqNxPznZHCHLhcnLnD63UEZcm1GhtdGbirVs44k3GSild3ufodJ9Y/p+0CvtP6ftPB7SVlbhFfI62CuQjI6htKjcmx16853x8LqOXuM7kaGxUzuwDnSVZSSeQ8prJvZz42rWX115WevpPrH6faWg+Z/T9p+fbgivEYsRy5yGxsWPe5BbCtxvt7pntvC+HhVBy5NQyVrDuDpZjWo3vtXPyjIrSvmR47Sk3Hl399T9FoPrH9P2hpPrH6faY4TiMbADHkVwB0bUdvM2STPz/E8U+PjSdT91aKylmKg5Q1MATQGoSRg22jpiYsYJPZuj9JoPrH9P2lpPrH9P2n5/wBJeKc5ETG7KqsgcqSpPeGlXb2An4iet2nn7vESv4jSJvZ1N4V3O5q7+EZHp3IsaLcl/qfTo/qP0+0dB9Y/p+08z0eyNpyYnYs+LIVskklTujEn3n5T5+ycgXNxGvK1K+lFfIxAFWaDN9fZGR69gsVVF9fQ9oIfWP6ftEofWP0+08b0bYk5yXdwMrKup2cBRyqyfPnL0rZhjxlXdCcirasy7NdggEXyjJ4so4vyuJR7Ok+sfp9oBT6x/T9p43bw0vw47zIil9DVkdbWupvn7TvLhcrDiQmLI2XCE8eo6wp/LT+fLa+pjJpZHjJTy1ulzPZ0/wBR+n2lpPmfp9p4npJnycsTEd0vfPRIvcBVNdCA5r2CfZ2xl1cK7qzDwa1KsVPKxuK84ycu5eMrkunqfeUPrH9P2loPrH9P2n5/i+IA4GxlPeDGrX3h16jV76r6nae32etYkFljpFkkkkkWSSbPWSUaVlw8VSlS6J8zuImFyJmDsQlc1CCmSfOeP6M2MbqQykZHPiBWwTYIsT2pTSejRzlC5qXSzw+2z/O4clSVVmLEKzAArQuges+jguIXvSmLGVVgcjNpdRqtVA3A3rc+73z1BIS59KMcJqblfN9P6PG4tv8AG4TTEDGwJCmgTuLNV0+oh6WAnCoALHvFNAE7Am+QntkQlU6afQSwbjKN8z8/2gO9zYDhRgUfUz6GQBeqkkC78ocTwve5eKSjTogViCBqUMdj1okT9DUo4hl/Dp83zevlR+X43hnTFjLgtlbOuTJpBblt06AACfb2ge94jFj8aqlvqANa+SgMQRsCTPaiZeIF8NVpPTT0/J+f4bGcXGsP5jLkQamIJGsfhshQOX9517GW83E2h3cFSymiKo6SRvuJ7cpHiCOBTWult+Z4no7YbiBpK3mZhakAg0ARY9kPSoE48dKzEZValBOwuztPcgIz+LMXgfK4dnidun+Zw5okDJqNKzUK5mhOSLfFK+JWTGqHvToZA2x0iiBqI26T9BKoWJpRJYFybvdPyPz/AAHD98M2R2y49bEFa0+AClsMpva/mZx4R3PA5MbK2pVZANDAkflIBG+23wn6afK/aOMd5bV3W77Ha9xXn8JpTb2MPAUectmn3vXqeTxmK+AoIdZxqtaTqsab2q+hnscE940NEeBdiKI2GxHnO6tYBHIix8YmYlK1R1hhZXaeyRgyqblpmDsalCMAp8vabkYnZSVZVJBAB/CCeTAjpPpM+TtVqwZb2/lt/wBpmo80YxPpf8HjtxmdOEXiO91MQp0siUbNaRpAN7z6u1eJyDLwwVygyGmFIaoA7Eqd96nit3A4TGyMo4kKunQ1vquqKg79bsT7u38j6uD3VcpPXkGYKCa8gTPRlV8up8/iPI9do73v9+x9XaXHsOKxYseRgCayAKpA21AWVNMRe3um+Ly5DxS4lysiNjL0FxmiDWxKnafLxuBcObg0B/O5Yk7sxAGpvMkmd+KyAcfiBI3wsB77Jr5AzFLSujOjlK3mf+S39DWfi8vDpnfKxyounuyQiklrBB0gdSPlLjn4jFiObvA7KAz4yqhK/MFIGoEeZJ5Tp6VcM2ThnVASRTUOZo2fpfynDtTtJMnCtoIZsi6VQEFrbaq57dfdC1p1vqXE8LlFt6K1rvr57F2rxz/4ZsTlRmdV5Idmo34lO+86jisicSmEsMishYnSAy1yJ07USAOXWef21hGNODx5CtK6hrIqgAGPunThyi8VjHCkFGVjmCHUgoeA86BuWll8zDnLPq947/8AD7MHFPnyZFR+7x4m0WqqWZvzfiBAA905dr58+HhWc5P5itswVaKlgosEUDRvbrMdiZRiy8RjyMFJyHItmtSt1BPOpj0i45cvBZGQ7agoO25VxuN+XMxXiSrTQ05fKlJy8VS398j3+HU6VsljW5NWfbsAJ5ff5P4049Z7vuu8K0nO9NXpuuvOebx3dA4P4Qp3pyLYxMCCteLWFNVy5ztxeBMnHlH3BwcrINhuVgjpciglbfRllit0ls1voz7ez8ubK3ehwuDUyqmkWVFgPq9rbzl2NxrEcQ2bJa48jICQgoL1NKLMewuKKvk4Zz4sZ8F8zjP4feQKnn9g8P3mXPqYHEudn0D8zX4S3mooEDqfdLX1X2MqbuFN27vXf8H3ej3FZMqZWd22dkS1QMoABBIC1q367bTj2VxOvhe/zsGc2A2jHqFGlVRp3JI5G509G8oI4ncf5+Q3fQ1R920+P0S4fVhXI7Arj1aF6KbJZ2/q3oeQ98rSTl/RmMpNQV3al9+Z6vo1xL5MAfK2piW6KKokVQA8p6hniehz3wqeYLX/AKif957c44n1M9nw7vCi+xSMJTB2ExJmJGAaJmWN9LlKAQA6AfKRAPMA/CMJSUhKjyHxEtI8hfwlUosUhBnMIoNgC/OhfzmhKBQEDqAffFduW0pSCifGrcwD5WLloFVQoSlLYpCAByAHugyjnQkZQKQUPIf7yCjoBGBkFIgo8h8hEKPIV7oGNwKQhQOQqMzCCjciYGMA3IyEjAMyMYQCkJSgDECERAMkSjC4BCVSMiYBRAgIiAVQmiZm4BVCMhACo1ARgFUiIiBgBKowgDcrlcoBGEblUAIyIl84AGNyMIAwkJQCqQiRCoBRuQhAIGTSlAISiBCAUYGUArlcrlUAJGMjANGUyJQDQkTMxuAaMLgIQDUISgDcZmQgGrlczGAOqEJQBuQMJQDRMpmUA1cIGEA1K4QMA1K4Sr2wQLjcpGClKUagAITUDAIwBlGAVSlICAFympQDIEpSgDCUiIBSuIlBDMYwgFcjKUApAyEYAkQmjC4A6ZBZAwgDUKjK4Bh3Aq9rND2+QgHG+4Nc9+Xv8uR+U6XPmXhQNW5tr+pZv/IyqiNvY+hRILOXd+MNfSq6f/YJw9BhqJ1aue5Gqzt7N+UUiW+h30yqfM/C2mjUw57jY73y8uc7HHZB8opFt9DVSqYTHTFrO/TpsB+/jBsVsGBO3Tp1+/0jQW+huo6ZyXHTE2d+nTpy+Uxh4bSmnUx5bk2en2+sUiW+h9OmYRgbrpsffzqZzYdWnciiDt+/3c6QW3ZASqVyuQpmOmJMLgEBIrGXxgGZSlAEShEwBgf3ykJQCMJQEAYiEgYBqfHqO+kkijVg/ipAo934iff7J9cjKnRmSs+fIdslE7Hb5DYfGd5QhsJUMYAykNDGAEhAIwlKCFUoXGClc0szcrgDCaMqloBG4mQ6xQC4TRG8D1igBEjNETNRQIGUakOsUCMriZARRDJhU3UyYopmNzQEooAJRjW8UQyYVN1/aRWKBhoXGaI/fyigZiTKMUU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647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data:image/jpeg;base64,/9j/4AAQSkZJRgABAQAAAQABAAD/2wCEAAkGBxQTEhUUEhQUFBQXFxwXFxgXGBcYFxwcGBwXGBcVGBgcHCggGBolHBcXITEhJSkrLi4uFx8zODMsNygtLiwBCgoKDg0OGBAQGiwkHyQsLC8sMC0uLCwvLCw3LjcvMiwvNCwsLCwsLDcvLCwsLCwsLCwsLCwsLCwsLCwsLCwsLP/AABEIAQsAvQMBIgACEQEDEQH/xAAaAAEBAQEBAQEAAAAAAAAAAAABAAIDBQQG/8QAOxAAAgIBAgMECAQEBQUAAAAAAQIAEQMSIQQxQQUTIlEGUmFxgZGh0TJCovAUI2KxJDOSweEVssLS8f/EABoBAQEBAQEBAQAAAAAAAAAAAAABAgMEBQb/xAAuEQACAgAEBAQGAgMAAAAAAAAAAQIRAxIhQRMxUWEikaHwBCMysdHhcYFCUsH/2gAMAwEAAhEDEQA/APhMDK5lnANEj3XvzofWfJR+vsbjqhIwBuJMzUoBomAhEQDNzQMDICCDqlcyG91++MFGEpQCMrkTAyg1cNUImQCTC4GUoGBjCoA3HVMyBgGpyfACwazY/wCfZ5EzpIyLQjSZzGKmLWST7q28tphOGAXTZom968791eyd6lUtkyo4ZeHDadyNJsaduRBr3bcpruPFqs8qrp7+XOdJqLYyqznhxab3Jsk9NvdJcdNqvpVf3+PL5TdSMWy5UcDwngdbPiB3NEixUG4cFQtmrvb4n4Df+0+gCFS5mZyROb4gdX9Q3qr29vnvD+HGlRvS+e/s32/ZnUxEWy5Echi8eqzyqum1/f6CCcOBq3Pivy2u+RrbnOpERJbGRHJMAGn+klvmCK9g3hxGDVW5Gk3tW5Bvfb4fGdZVLbGRVRyyYQQwN03Pl5AbfKLYgSp8uXQdPt9TOglFjKjiuCnLdTtXy+31McWAANuTqJJv2+U6yi2MiOTYAQBdAV79unx5fGTcPbh75Cq/1f8Aty9gnUyi2MiOOLCFLGydXt2HM7D4zrqjUCIsqVcjdSqFxMyUqlANNEygJRuBaAVQqVykAgSMIiUBGQMoBVCpEyuAQEiIRB84BCRlG4JQSqRMrgoVGErghVIiNyEAiJVARkKEjEwuUGrgZCZMA1UDKUApCMIAgyuETACULjAKQkDJoBShEQCMhAyEEGBlGAER8ICNmARiY1KoKFRuQEoBSlCAFSmqhAACIlKBYkSlUP30glkYGaAhBQkRGUEKpVKVQQjCoyIgpmQE0RKCAJGUagETK5VKDR53F8eyZ8WMlAjqxJPMafI2BvY6TPBdqWMzZCgTHkKAi9xtvzNk2BtN8VwTNxGLJSlEVgbO/iqqFez6z427GdsedSVXXm71KJI2IpW2FcunnOyUK99TxSeKpOu/2/J6GftTGqszEgJQcaTY1VRIq97EsnaiKXvUDjUM/hOwO4P78plOzlZXGTGg1gBgGdia5Wxo7dPKcE4TRkzvlKjFkVEtm32tfFYoA6vOSom3LF0enu/0fVk7RQAnxVo7y9JIC+f/ABOHBdolnRWK22LWAobf+rceAew2d+c+fg+Af+EZCQXbGUUmwNIBXHfUbG/jHguynXJiZtJrCcbmzZJrltyAUCWo00Yz4rcXXT7nrZWoE8qBO887guPyHKUfQAMS5CQGFFuY3Y7CdW4DSvd4wNDXrLO7MLoeG75ixzFc5zfs5mz5WNBMmHu7B8Q571XLfzmUo0zc3iWmlufTh7Qxt+E34S42O6j8y3zH3mOH7UxvpCk+NSyWpGoDnVicOz+z2RAGVCyIUDBmJO1DYikBoWBc49k9mZMRx3pATGUamLaiTYqx4B7ucuWGuplYmNatfz78z7Mfa+NhjIJ/mMVTwncjY7V9fZBu18dMfFSv3Z8J/F6v72nncF2NkRcAOktjyFmOo1p8VBdv6id/tDN2blCZPCpviO/FMboUdNafxGpcsL5mOLjZba9O35PZTjFLtjF6lAJ2Nb8t+UwO0E1ZFs3jrVsfzfhA9YnoBPP4ns/K75HSl7xECHWylSvMkAb8+Uxl7Kyl8zqyhmONsZs1aLpOtaqj8akyx6m3i4u0d/TX9eZ6f/Uk1BfFZTvKKkeHzN8vdOL9pqRiOM/5jUupW8QHMcvCetnynLiOAd8wyEKF7koyhubXqA5fhupwx9lZNHDKSo7onWQxuiCPDtzo+ypVGBHPG1SXp3X7PS7N4zvAxsEq5U0CACD+HfnQqzOXZnGNkOYNp8GQoKB5CjZs+2HYvBtiGQMFAbKzrpJNBqoHYVVTnwnC5sffEDHb5tYskjSaBBoA6qEy1HWjUZTSg3e9n0do8b3egKLbI4RQdh5kn2ACdsJfxa9J38JWxYrewSa39s4dp8GX7tkIDY3DgHkehUnpY6zROaxtjA1ixbE6K8W9DxX8JKVG7kpu7rY+uIkJCYOwwmoQVmGX2n6faOk+sf0/aaYXseo8yPqNxPznZHCHLhcnLnD63UEZcm1GhtdGbirVs44k3GSild3ufodJ9Y/p+0CvtP6ftPB7SVlbhFfI62CuQjI6htKjcmx16853x8LqOXuM7kaGxUzuwDnSVZSSeQ8prJvZz42rWX115WevpPrH6faWg+Z/T9p+fbgivEYsRy5yGxsWPe5BbCtxvt7pntvC+HhVBy5NQyVrDuDpZjWo3vtXPyjIrSvmR47Sk3Hl399T9FoPrH9P2hpPrH6faY4TiMbADHkVwB0bUdvM2STPz/E8U+PjSdT91aKylmKg5Q1MATQGoSRg22jpiYsYJPZuj9JoPrH9P2lpPrH9P2n5/wBJeKc5ETG7KqsgcqSpPeGlXb2An4iet2nn7vESv4jSJvZ1N4V3O5q7+EZHp3IsaLcl/qfTo/qP0+0dB9Y/p+08z0eyNpyYnYs+LIVskklTujEn3n5T5+ycgXNxGvK1K+lFfIxAFWaDN9fZGR69gsVVF9fQ9oIfWP6ftEofWP0+08b0bYk5yXdwMrKup2cBRyqyfPnL0rZhjxlXdCcirasy7NdggEXyjJ4so4vyuJR7Ok+sfp9oBT6x/T9p43bw0vw47zIil9DVkdbWupvn7TvLhcrDiQmLI2XCE8eo6wp/LT+fLa+pjJpZHjJTy1ulzPZ0/wBR+n2lpPmfp9p4npJnycsTEd0vfPRIvcBVNdCA5r2CfZ2xl1cK7qzDwa1KsVPKxuK84ycu5eMrkunqfeUPrH9P2loPrH9P2n5/i+IA4GxlPeDGrX3h16jV76r6nae32etYkFljpFkkkkkWSSbPWSUaVlw8VSlS6J8zuImFyJmDsQlc1CCmSfOeP6M2MbqQykZHPiBWwTYIsT2pTSejRzlC5qXSzw+2z/O4clSVVmLEKzAArQuges+jguIXvSmLGVVgcjNpdRqtVA3A3rc+73z1BIS59KMcJqblfN9P6PG4tv8AG4TTEDGwJCmgTuLNV0+oh6WAnCoALHvFNAE7Am+QntkQlU6afQSwbjKN8z8/2gO9zYDhRgUfUz6GQBeqkkC78ocTwve5eKSjTogViCBqUMdj1okT9DUo4hl/Dp83zevlR+X43hnTFjLgtlbOuTJpBblt06AACfb2ge94jFj8aqlvqANa+SgMQRsCTPaiZeIF8NVpPTT0/J+f4bGcXGsP5jLkQamIJGsfhshQOX9517GW83E2h3cFSymiKo6SRvuJ7cpHiCOBTWult+Z4no7YbiBpK3mZhakAg0ARY9kPSoE48dKzEZValBOwuztPcgIz+LMXgfK4dnidun+Zw5okDJqNKzUK5mhOSLfFK+JWTGqHvToZA2x0iiBqI26T9BKoWJpRJYFybvdPyPz/AAHD98M2R2y49bEFa0+AClsMpva/mZx4R3PA5MbK2pVZANDAkflIBG+23wn6afK/aOMd5bV3W77Ha9xXn8JpTb2MPAUectmn3vXqeTxmK+AoIdZxqtaTqsab2q+hnscE940NEeBdiKI2GxHnO6tYBHIix8YmYlK1R1hhZXaeyRgyqblpmDsalCMAp8vabkYnZSVZVJBAB/CCeTAjpPpM+TtVqwZb2/lt/wBpmo80YxPpf8HjtxmdOEXiO91MQp0siUbNaRpAN7z6u1eJyDLwwVygyGmFIaoA7Eqd96nit3A4TGyMo4kKunQ1vquqKg79bsT7u38j6uD3VcpPXkGYKCa8gTPRlV8up8/iPI9do73v9+x9XaXHsOKxYseRgCayAKpA21AWVNMRe3um+Ly5DxS4lysiNjL0FxmiDWxKnafLxuBcObg0B/O5Yk7sxAGpvMkmd+KyAcfiBI3wsB77Jr5AzFLSujOjlK3mf+S39DWfi8vDpnfKxyounuyQiklrBB0gdSPlLjn4jFiObvA7KAz4yqhK/MFIGoEeZJ5Tp6VcM2ThnVASRTUOZo2fpfynDtTtJMnCtoIZsi6VQEFrbaq57dfdC1p1vqXE8LlFt6K1rvr57F2rxz/4ZsTlRmdV5Idmo34lO+86jisicSmEsMishYnSAy1yJ07USAOXWef21hGNODx5CtK6hrIqgAGPunThyi8VjHCkFGVjmCHUgoeA86BuWll8zDnLPq947/8AD7MHFPnyZFR+7x4m0WqqWZvzfiBAA905dr58+HhWc5P5itswVaKlgosEUDRvbrMdiZRiy8RjyMFJyHItmtSt1BPOpj0i45cvBZGQ7agoO25VxuN+XMxXiSrTQ05fKlJy8VS398j3+HU6VsljW5NWfbsAJ5ff5P4049Z7vuu8K0nO9NXpuuvOebx3dA4P4Qp3pyLYxMCCteLWFNVy5ztxeBMnHlH3BwcrINhuVgjpciglbfRllit0ls1voz7ez8ubK3ehwuDUyqmkWVFgPq9rbzl2NxrEcQ2bJa48jICQgoL1NKLMewuKKvk4Zz4sZ8F8zjP4feQKnn9g8P3mXPqYHEudn0D8zX4S3mooEDqfdLX1X2MqbuFN27vXf8H3ej3FZMqZWd22dkS1QMoABBIC1q367bTj2VxOvhe/zsGc2A2jHqFGlVRp3JI5G509G8oI4ncf5+Q3fQ1R920+P0S4fVhXI7Arj1aF6KbJZ2/q3oeQ98rSTl/RmMpNQV3al9+Z6vo1xL5MAfK2piW6KKokVQA8p6hniehz3wqeYLX/AKif957c44n1M9nw7vCi+xSMJTB2ExJmJGAaJmWN9LlKAQA6AfKRAPMA/CMJSUhKjyHxEtI8hfwlUosUhBnMIoNgC/OhfzmhKBQEDqAffFduW0pSCifGrcwD5WLloFVQoSlLYpCAByAHugyjnQkZQKQUPIf7yCjoBGBkFIgo8h8hEKPIV7oGNwKQhQOQqMzCCjciYGMA3IyEjAMyMYQCkJSgDECERAMkSjC4BCVSMiYBRAgIiAVQmiZm4BVCMhACo1ARgFUiIiBgBKowgDcrlcoBGEblUAIyIl84AGNyMIAwkJQCqQiRCoBRuQhAIGTSlAISiBCAUYGUArlcrlUAJGMjANGUyJQDQkTMxuAaMLgIQDUISgDcZmQgGrlczGAOqEJQBuQMJQDRMpmUA1cIGEA1K4QMA1K4Sr2wQLjcpGClKUagAITUDAIwBlGAVSlICAFympQDIEpSgDCUiIBSuIlBDMYwgFcjKUApAyEYAkQmjC4A6ZBZAwgDUKjK4Bh3Aq9rND2+QgHG+4Nc9+Xv8uR+U6XPmXhQNW5tr+pZv/IyqiNvY+hRILOXd+MNfSq6f/YJw9BhqJ1aue5Gqzt7N+UUiW+h30yqfM/C2mjUw57jY73y8uc7HHZB8opFt9DVSqYTHTFrO/TpsB+/jBsVsGBO3Tp1+/0jQW+huo6ZyXHTE2d+nTpy+Uxh4bSmnUx5bk2en2+sUiW+h9OmYRgbrpsffzqZzYdWnciiDt+/3c6QW3ZASqVyuQpmOmJMLgEBIrGXxgGZSlAEShEwBgf3ykJQCMJQEAYiEgYBqfHqO+kkijVg/ipAo934iff7J9cjKnRmSs+fIdslE7Hb5DYfGd5QhsJUMYAykNDGAEhAIwlKCFUoXGClc0szcrgDCaMqloBG4mQ6xQC4TRG8D1igBEjNETNRQIGUakOsUCMriZARRDJhU3UyYopmNzQEooAJRjW8UQyYVN1/aRWKBhoXGaI/fyigZiTKMUU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647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4" name="Picture 12" descr="http://www.e-reading.me/cover/1013/1013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20382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2276872"/>
            <a:ext cx="5105400" cy="2868168"/>
          </a:xfrm>
        </p:spPr>
        <p:txBody>
          <a:bodyPr/>
          <a:lstStyle/>
          <a:p>
            <a:r>
              <a:rPr lang="uk-UA" sz="6000" dirty="0" smtClean="0"/>
              <a:t>Роботи історико-літературні та інші </a:t>
            </a:r>
            <a:endParaRPr lang="ru-RU" sz="6000" dirty="0"/>
          </a:p>
        </p:txBody>
      </p:sp>
      <p:pic>
        <p:nvPicPr>
          <p:cNvPr id="62466" name="Picture 2" descr="http://www.povitrulya.com.ua/upload/images/1293027349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6997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0.gstatic.com/images?q=tbn:ANd9GcTs6HuDPDVMq66uPkFaJqs_0OQQdmXKik9KGcupAdQqUV73_-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972919" cy="6021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0"/>
            <a:ext cx="5148064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4800" b="1" i="1" dirty="0" smtClean="0">
                <a:solidFill>
                  <a:srgbClr val="C00000"/>
                </a:solidFill>
              </a:rPr>
              <a:t>Іван Семенович</a:t>
            </a:r>
            <a:r>
              <a:rPr lang="en-US" sz="4800" b="1" i="1" dirty="0" smtClean="0">
                <a:solidFill>
                  <a:srgbClr val="C00000"/>
                </a:solidFill>
              </a:rPr>
              <a:t> </a:t>
            </a:r>
            <a:r>
              <a:rPr lang="uk-UA" sz="4800" b="1" i="1" dirty="0" smtClean="0">
                <a:solidFill>
                  <a:srgbClr val="C00000"/>
                </a:solidFill>
              </a:rPr>
              <a:t>Нечуй-Левицький</a:t>
            </a:r>
            <a:endParaRPr lang="uk-UA" sz="4800" b="1" i="1" dirty="0">
              <a:solidFill>
                <a:srgbClr val="C00000"/>
              </a:solidFill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3995936" y="2492896"/>
            <a:ext cx="5148064" cy="3362672"/>
          </a:xfrm>
          <a:prstGeom prst="leftArrowCallout">
            <a:avLst>
              <a:gd name="adj1" fmla="val 32265"/>
              <a:gd name="adj2" fmla="val 21973"/>
              <a:gd name="adj3" fmla="val 24395"/>
              <a:gd name="adj4" fmla="val 832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501008"/>
            <a:ext cx="402507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cap="all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13 </a:t>
            </a:r>
            <a:r>
              <a:rPr lang="ru-RU" sz="2800" cap="all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(25) листопада 1838</a:t>
            </a:r>
            <a:endParaRPr lang="ru-RU" sz="2800" cap="all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9545" y="4797152"/>
            <a:ext cx="41044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(15) </a:t>
            </a:r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квітня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1918 </a:t>
            </a:r>
            <a:r>
              <a:rPr lang="en-U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(79 </a:t>
            </a:r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років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2708920"/>
            <a:ext cx="3740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Дата </a:t>
            </a:r>
            <a:r>
              <a:rPr lang="ru-RU" sz="3200" b="1" dirty="0" err="1" smtClean="0">
                <a:solidFill>
                  <a:srgbClr val="7030A0"/>
                </a:solidFill>
              </a:rPr>
              <a:t>народження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4149080"/>
            <a:ext cx="2505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Дата </a:t>
            </a:r>
            <a:r>
              <a:rPr lang="ru-RU" sz="3200" b="1" dirty="0" err="1" smtClean="0">
                <a:solidFill>
                  <a:srgbClr val="7030A0"/>
                </a:solidFill>
              </a:rPr>
              <a:t>смерті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64088" y="692696"/>
            <a:ext cx="3779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«Криве дзеркало української мови» Київ, 1912; </a:t>
            </a:r>
            <a:br>
              <a:rPr lang="uk-UA" sz="2800" dirty="0" smtClean="0"/>
            </a:br>
            <a:endParaRPr lang="uk-UA" sz="2800" dirty="0" smtClean="0"/>
          </a:p>
          <a:p>
            <a:r>
              <a:rPr lang="uk-UA" sz="2800" dirty="0" smtClean="0"/>
              <a:t>«Сучасна журнальна мова на Україні» Київ, 1907; </a:t>
            </a:r>
            <a:br>
              <a:rPr lang="uk-UA" sz="2800" dirty="0" smtClean="0"/>
            </a:br>
            <a:endParaRPr lang="uk-UA" sz="2800" dirty="0" smtClean="0"/>
          </a:p>
          <a:p>
            <a:r>
              <a:rPr lang="uk-UA" sz="2800" dirty="0" smtClean="0"/>
              <a:t>«Сучасне літературний </a:t>
            </a:r>
            <a:r>
              <a:rPr lang="uk-UA" sz="2800" dirty="0" err="1" smtClean="0"/>
              <a:t>напрям»Львів</a:t>
            </a:r>
            <a:r>
              <a:rPr lang="uk-UA" sz="2800" dirty="0" smtClean="0"/>
              <a:t>, 1878, 1884;</a:t>
            </a:r>
            <a:endParaRPr lang="ru-RU" sz="2800" dirty="0"/>
          </a:p>
        </p:txBody>
      </p:sp>
      <p:pic>
        <p:nvPicPr>
          <p:cNvPr id="61442" name="Picture 2" descr="https://encrypted-tbn3.gstatic.com/images?q=tbn:ANd9GcT8huwHh0xiF5u7YgDzcPhQ4QXLjtZFCdRDtMJfDxhM8VDpXRVv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882" b="118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encrypted-tbn0.gstatic.com/images?q=tbn:ANd9GcQhJRx8TSOXYbF9PcrCUlJkJdXvWil2HV_UfoqJmvTjHA2JWs6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14700" y="-3314700"/>
            <a:ext cx="2514600" cy="9144000"/>
          </a:xfrm>
          <a:prstGeom prst="rect">
            <a:avLst/>
          </a:prstGeom>
          <a:noFill/>
        </p:spPr>
      </p:pic>
      <p:pic>
        <p:nvPicPr>
          <p:cNvPr id="63492" name="Picture 4" descr="https://encrypted-tbn0.gstatic.com/images?q=tbn:ANd9GcQhJRx8TSOXYbF9PcrCUlJkJdXvWil2HV_UfoqJmvTjHA2JWs6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14700" y="1028700"/>
            <a:ext cx="2514600" cy="9144000"/>
          </a:xfrm>
          <a:prstGeom prst="rect">
            <a:avLst/>
          </a:prstGeom>
          <a:noFill/>
        </p:spPr>
      </p:pic>
      <p:pic>
        <p:nvPicPr>
          <p:cNvPr id="63496" name="Picture 8" descr="http://gifr.ru/data/gifs/1/9/b/19b18cd30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8100392" cy="98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ента лицом вверх 6"/>
          <p:cNvSpPr/>
          <p:nvPr/>
        </p:nvSpPr>
        <p:spPr>
          <a:xfrm>
            <a:off x="0" y="5085184"/>
            <a:ext cx="3779912" cy="1772816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upload.wikimedia.org/wikipedia/commons/thumb/2/2f/%D0%9D%D0%B5%D1%87%D1%83%D0%B9-%D0%9B%D0%B5%D0%B2%D0%B8%D1%86%D1%8C%D0%BA%D0%B8%D0%B9_%D0%861.jpg/150px-%D0%9D%D0%B5%D1%87%D1%83%D0%B9-%D0%9B%D0%B5%D0%B2%D0%B8%D1%86%D1%8C%D0%BA%D0%B8%D0%B9_%D0%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24337" cy="54365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0"/>
            <a:ext cx="5508104" cy="67403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/>
              <a:t>Своєрідність</a:t>
            </a:r>
            <a:r>
              <a:rPr lang="ru-RU" sz="2400" dirty="0" smtClean="0"/>
              <a:t> стилю </a:t>
            </a:r>
            <a:r>
              <a:rPr lang="ru-RU" sz="2400" dirty="0" err="1" smtClean="0"/>
              <a:t>Нечуя-Левицького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в тонкому </a:t>
            </a:r>
            <a:r>
              <a:rPr lang="ru-RU" sz="2400" dirty="0" err="1" smtClean="0"/>
              <a:t>поєднанні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реалістичної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конкретності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описів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великої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уваги</a:t>
            </a:r>
            <a:r>
              <a:rPr lang="ru-RU" sz="2400" dirty="0" smtClean="0"/>
              <a:t> до деталей </a:t>
            </a:r>
            <a:r>
              <a:rPr lang="ru-RU" sz="2400" dirty="0" err="1" smtClean="0"/>
              <a:t>портретів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особистісних</a:t>
            </a:r>
            <a:r>
              <a:rPr lang="ru-RU" sz="2400" dirty="0" smtClean="0"/>
              <a:t> характеристик, </a:t>
            </a:r>
            <a:r>
              <a:rPr lang="ru-RU" sz="2400" dirty="0" err="1" smtClean="0"/>
              <a:t>побуту</a:t>
            </a:r>
            <a:r>
              <a:rPr lang="ru-RU" sz="2400" dirty="0" smtClean="0"/>
              <a:t>, </a:t>
            </a:r>
            <a:r>
              <a:rPr lang="ru-RU" sz="2400" dirty="0" err="1" smtClean="0"/>
              <a:t>праці</a:t>
            </a:r>
            <a:r>
              <a:rPr lang="ru-RU" sz="2400" dirty="0" smtClean="0"/>
              <a:t>, </a:t>
            </a:r>
            <a:r>
              <a:rPr lang="ru-RU" sz="2400" dirty="0" err="1" smtClean="0"/>
              <a:t>особливостей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персонажів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живописною </a:t>
            </a:r>
            <a:r>
              <a:rPr lang="ru-RU" sz="2400" dirty="0" err="1" smtClean="0"/>
              <a:t>образністю</a:t>
            </a:r>
            <a:r>
              <a:rPr lang="ru-RU" sz="2400" dirty="0" smtClean="0"/>
              <a:t>, </a:t>
            </a:r>
            <a:r>
              <a:rPr lang="ru-RU" sz="2400" dirty="0" err="1" smtClean="0"/>
              <a:t>емоційністю</a:t>
            </a:r>
            <a:r>
              <a:rPr lang="ru-RU" sz="2400" dirty="0" smtClean="0"/>
              <a:t>, </a:t>
            </a:r>
            <a:r>
              <a:rPr lang="ru-RU" sz="2400" dirty="0" err="1" smtClean="0"/>
              <a:t>тяжінням</a:t>
            </a:r>
            <a:r>
              <a:rPr lang="ru-RU" sz="2400" dirty="0" smtClean="0"/>
              <a:t> до </a:t>
            </a:r>
            <a:r>
              <a:rPr lang="ru-RU" sz="2400" dirty="0" err="1" smtClean="0"/>
              <a:t>яскравих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епітетів</a:t>
            </a:r>
            <a:r>
              <a:rPr lang="ru-RU" sz="2400" dirty="0" smtClean="0"/>
              <a:t>: Усе </a:t>
            </a:r>
            <a:r>
              <a:rPr lang="ru-RU" sz="2400" dirty="0" err="1" smtClean="0"/>
              <a:t>це</a:t>
            </a:r>
            <a:r>
              <a:rPr lang="ru-RU" sz="2400" dirty="0" smtClean="0"/>
              <a:t> разом ставить твори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прозаїка</a:t>
            </a:r>
            <a:r>
              <a:rPr lang="ru-RU" sz="2400" dirty="0" smtClean="0"/>
              <a:t> в один ряд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кращих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тогочасних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російських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західноєвропейських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виводить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письменство</a:t>
            </a:r>
            <a:r>
              <a:rPr lang="ru-RU" sz="2400" dirty="0" smtClean="0"/>
              <a:t> за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побутовизму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етнографізму</a:t>
            </a:r>
            <a:r>
              <a:rPr lang="ru-RU" sz="2400" dirty="0" smtClean="0"/>
              <a:t> </a:t>
            </a:r>
            <a:r>
              <a:rPr lang="ru-RU" sz="2400" dirty="0" err="1" smtClean="0"/>
              <a:t>минулої</a:t>
            </a:r>
            <a:r>
              <a:rPr lang="ru-RU" sz="2400" dirty="0" smtClean="0"/>
              <a:t>, </a:t>
            </a:r>
            <a:r>
              <a:rPr lang="ru-RU" sz="2400" dirty="0" err="1" smtClean="0"/>
              <a:t>дошевченківської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85184"/>
            <a:ext cx="33843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err="1" smtClean="0"/>
              <a:t>Іван</a:t>
            </a:r>
            <a:r>
              <a:rPr lang="ru-RU" sz="2000" dirty="0" smtClean="0"/>
              <a:t> </a:t>
            </a:r>
            <a:r>
              <a:rPr lang="ru-RU" sz="2000" dirty="0" err="1" smtClean="0"/>
              <a:t>Левицький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Київській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духовній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академії</a:t>
            </a:r>
            <a:r>
              <a:rPr lang="ru-RU" sz="2000" dirty="0" smtClean="0"/>
              <a:t> (1861–1865)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836712"/>
            <a:ext cx="4572000" cy="5262979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повісті</a:t>
            </a:r>
            <a:r>
              <a:rPr lang="ru-RU" sz="2400" dirty="0" smtClean="0"/>
              <a:t> «</a:t>
            </a:r>
            <a:r>
              <a:rPr lang="ru-RU" sz="2400" dirty="0" err="1" smtClean="0"/>
              <a:t>Кайдашева</a:t>
            </a:r>
            <a:r>
              <a:rPr lang="ru-RU" sz="2400" dirty="0" smtClean="0"/>
              <a:t> </a:t>
            </a:r>
            <a:r>
              <a:rPr lang="ru-RU" sz="2400" dirty="0" err="1" smtClean="0"/>
              <a:t>сім'я</a:t>
            </a:r>
            <a:r>
              <a:rPr lang="ru-RU" sz="2400" dirty="0" smtClean="0"/>
              <a:t>» </a:t>
            </a:r>
            <a:r>
              <a:rPr lang="ru-RU" sz="2400" dirty="0" err="1" smtClean="0"/>
              <a:t>яскраво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сцени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села </a:t>
            </a:r>
            <a:r>
              <a:rPr lang="ru-RU" sz="2400" dirty="0" err="1" smtClean="0"/>
              <a:t>Семигори</a:t>
            </a:r>
            <a:r>
              <a:rPr lang="ru-RU" sz="2400" dirty="0" smtClean="0"/>
              <a:t>. Автор </a:t>
            </a:r>
            <a:r>
              <a:rPr lang="ru-RU" sz="2400" dirty="0" err="1" smtClean="0"/>
              <a:t>майстерно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розкриває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психологію</a:t>
            </a:r>
            <a:r>
              <a:rPr lang="ru-RU" sz="2400" dirty="0" smtClean="0"/>
              <a:t> </a:t>
            </a:r>
            <a:r>
              <a:rPr lang="ru-RU" sz="2400" dirty="0" err="1" smtClean="0"/>
              <a:t>дійових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комічному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діалозі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Карпом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Лавріном</a:t>
            </a:r>
            <a:r>
              <a:rPr lang="ru-RU" sz="2400" dirty="0" smtClean="0"/>
              <a:t>, у сценах </a:t>
            </a:r>
            <a:r>
              <a:rPr lang="ru-RU" sz="2400" dirty="0" err="1" smtClean="0"/>
              <a:t>сутичок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свекрухою та </a:t>
            </a:r>
            <a:r>
              <a:rPr lang="ru-RU" sz="2400" dirty="0" err="1" smtClean="0"/>
              <a:t>Мотрею</a:t>
            </a:r>
            <a:r>
              <a:rPr lang="ru-RU" sz="2400" dirty="0" smtClean="0"/>
              <a:t>. Тут </a:t>
            </a:r>
            <a:r>
              <a:rPr lang="ru-RU" sz="2400" dirty="0" err="1" smtClean="0"/>
              <a:t>найповніше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проявляються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риси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індивідуалізму</a:t>
            </a:r>
            <a:r>
              <a:rPr lang="ru-RU" sz="2400" dirty="0" smtClean="0"/>
              <a:t>, </a:t>
            </a:r>
            <a:r>
              <a:rPr lang="ru-RU" sz="2400" dirty="0" err="1" smtClean="0"/>
              <a:t>дрібновласницької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психології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нестерпним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селянства.</a:t>
            </a:r>
            <a:endParaRPr lang="ru-RU" sz="2400" dirty="0"/>
          </a:p>
        </p:txBody>
      </p:sp>
      <p:pic>
        <p:nvPicPr>
          <p:cNvPr id="7170" name="Picture 2" descr="https://encrypted-tbn0.gstatic.com/images?q=tbn:ANd9GcSG916Z8scrjqiavWHh_-WMHjFJF4s1Vct7Msz13mffuxrpcf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15108" y="2115108"/>
            <a:ext cx="6858000" cy="262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9608" y="302359"/>
            <a:ext cx="5814392" cy="65556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800" dirty="0" err="1" smtClean="0"/>
              <a:t>Однією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питомих</a:t>
            </a:r>
            <a:r>
              <a:rPr lang="ru-RU" sz="2800" dirty="0" smtClean="0"/>
              <a:t> рис </a:t>
            </a:r>
            <a:r>
              <a:rPr lang="ru-RU" sz="2800" dirty="0" err="1" smtClean="0"/>
              <a:t>творчого</a:t>
            </a:r>
            <a:r>
              <a:rPr lang="ru-RU" sz="2800" dirty="0" smtClean="0"/>
              <a:t> стилю </a:t>
            </a:r>
            <a:r>
              <a:rPr lang="ru-RU" sz="2800" dirty="0" err="1" smtClean="0"/>
              <a:t>письменника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тонкий </a:t>
            </a:r>
            <a:r>
              <a:rPr lang="ru-RU" sz="2800" dirty="0" err="1" smtClean="0"/>
              <a:t>гумор</a:t>
            </a:r>
            <a:r>
              <a:rPr lang="ru-RU" sz="2800" dirty="0" smtClean="0"/>
              <a:t> у так </a:t>
            </a:r>
            <a:r>
              <a:rPr lang="ru-RU" sz="2800" dirty="0" err="1" smtClean="0"/>
              <a:t>званих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антиклерикальних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творах</a:t>
            </a:r>
            <a:r>
              <a:rPr lang="ru-RU" sz="2800" dirty="0" smtClean="0"/>
              <a:t>. У них, особливо в «</a:t>
            </a:r>
            <a:r>
              <a:rPr lang="ru-RU" sz="2800" dirty="0" err="1" smtClean="0"/>
              <a:t>Афояському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пройдисвіті</a:t>
            </a:r>
            <a:r>
              <a:rPr lang="ru-RU" sz="2800" dirty="0" smtClean="0"/>
              <a:t>» ,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виявляє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поглядів</a:t>
            </a:r>
            <a:r>
              <a:rPr lang="ru-RU" sz="2800" dirty="0" smtClean="0"/>
              <a:t> до </a:t>
            </a:r>
            <a:r>
              <a:rPr lang="ru-RU" sz="2800" dirty="0" err="1" smtClean="0"/>
              <a:t>гоголівських</a:t>
            </a:r>
            <a:r>
              <a:rPr lang="ru-RU" sz="2800" dirty="0" smtClean="0"/>
              <a:t>, </a:t>
            </a:r>
            <a:r>
              <a:rPr lang="ru-RU" sz="2800" dirty="0" err="1" smtClean="0"/>
              <a:t>до</a:t>
            </a:r>
            <a:r>
              <a:rPr lang="ru-RU" sz="2800" dirty="0" smtClean="0"/>
              <a:t> </a:t>
            </a:r>
            <a:r>
              <a:rPr lang="ru-RU" sz="2800" dirty="0" err="1" smtClean="0"/>
              <a:t>естетики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байки </a:t>
            </a:r>
            <a:r>
              <a:rPr lang="ru-RU" sz="2800" dirty="0" err="1" smtClean="0"/>
              <a:t>Григорія</a:t>
            </a:r>
            <a:r>
              <a:rPr lang="ru-RU" sz="2800" dirty="0" smtClean="0"/>
              <a:t> Сковороди та </a:t>
            </a:r>
            <a:r>
              <a:rPr lang="ru-RU" sz="2800" dirty="0" err="1" smtClean="0"/>
              <a:t>Євгена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Гребінки</a:t>
            </a:r>
            <a:r>
              <a:rPr lang="ru-RU" sz="2800" dirty="0" smtClean="0"/>
              <a:t>.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сміх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сатира </a:t>
            </a:r>
            <a:r>
              <a:rPr lang="ru-RU" sz="2800" dirty="0" err="1" smtClean="0"/>
              <a:t>зумовлені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життєвими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конфліктами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ніколи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мали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меті</a:t>
            </a:r>
            <a:r>
              <a:rPr lang="ru-RU" sz="2800" dirty="0" smtClean="0"/>
              <a:t> образу </a:t>
            </a:r>
            <a:r>
              <a:rPr lang="ru-RU" sz="2800" dirty="0" err="1" smtClean="0"/>
              <a:t>гідності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, а </a:t>
            </a:r>
            <a:r>
              <a:rPr lang="ru-RU" sz="2800" dirty="0" err="1" smtClean="0"/>
              <a:t>навпаки</a:t>
            </a:r>
            <a:r>
              <a:rPr lang="ru-RU" sz="2800" dirty="0" smtClean="0"/>
              <a:t>, вселяли </a:t>
            </a:r>
            <a:r>
              <a:rPr lang="ru-RU" sz="2800" dirty="0" err="1" smtClean="0"/>
              <a:t>оптимізм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надію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краще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8194" name="Picture 2" descr="https://encrypted-tbn0.gstatic.com/images?q=tbn:ANd9GcRs-XrwEr0Q2R2CtbkWGjWL3emBCM6kEd6abXK3SyiCWxzHJUlX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556792"/>
            <a:ext cx="4572000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sz="2400" dirty="0" err="1" smtClean="0"/>
              <a:t>Мова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письменника</a:t>
            </a:r>
            <a:r>
              <a:rPr lang="ru-RU" sz="2400" dirty="0" smtClean="0"/>
              <a:t> —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буденна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простолюддя</a:t>
            </a:r>
            <a:r>
              <a:rPr lang="ru-RU" sz="2400" dirty="0" smtClean="0"/>
              <a:t>, проста, без </a:t>
            </a:r>
            <a:r>
              <a:rPr lang="ru-RU" sz="2400" dirty="0" err="1" smtClean="0"/>
              <a:t>сліду</a:t>
            </a:r>
            <a:r>
              <a:rPr lang="ru-RU" sz="2400" dirty="0" smtClean="0"/>
              <a:t> </a:t>
            </a:r>
            <a:r>
              <a:rPr lang="ru-RU" sz="2400" dirty="0" err="1" smtClean="0"/>
              <a:t>афектації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багата</a:t>
            </a:r>
            <a:r>
              <a:rPr lang="ru-RU" sz="2400" dirty="0" smtClean="0"/>
              <a:t>, колоритна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якою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визначається</a:t>
            </a:r>
            <a:r>
              <a:rPr lang="ru-RU" sz="2400" dirty="0" smtClean="0"/>
              <a:t> в устах людей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досвідом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6146" name="Picture 2" descr="https://encrypted-tbn3.gstatic.com/images?q=tbn:ANd9GcT0gaUMdoD3ERpcPHzOc_BO1iR5Ef4qWJmX0XTHG1kEMQriXF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42119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556792"/>
            <a:ext cx="5105400" cy="2868168"/>
          </a:xfrm>
        </p:spPr>
        <p:txBody>
          <a:bodyPr/>
          <a:lstStyle/>
          <a:p>
            <a:r>
              <a:rPr lang="uk-UA" sz="7200" dirty="0" smtClean="0"/>
              <a:t>Повісті та казки </a:t>
            </a:r>
            <a:endParaRPr lang="ru-RU" sz="7200" dirty="0"/>
          </a:p>
        </p:txBody>
      </p:sp>
      <p:pic>
        <p:nvPicPr>
          <p:cNvPr id="48130" name="Picture 2" descr="https://encrypted-tbn1.gstatic.com/images?q=tbn:ANd9GcSm-u5F67x5nK47dOIRatPM3KLqVQm0Lj6xjqGSAs2bAyi2nBQ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4048" y="692696"/>
            <a:ext cx="41399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«</a:t>
            </a:r>
            <a:r>
              <a:rPr lang="uk-UA" sz="2800" dirty="0" smtClean="0"/>
              <a:t>Дві солдатки»</a:t>
            </a:r>
            <a:endParaRPr lang="en-US" sz="2800" dirty="0" smtClean="0"/>
          </a:p>
          <a:p>
            <a:r>
              <a:rPr lang="uk-UA" sz="2800" dirty="0" smtClean="0"/>
              <a:t> (1868, київське видання, 1882)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11552" y="2204864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uk-UA" sz="2800" dirty="0" smtClean="0"/>
              <a:t>«Рибалка Панас Круть» (1868, один з кращих творів Левицького; київські видання, 1874 і 1887); </a:t>
            </a:r>
            <a:br>
              <a:rPr lang="uk-UA" sz="2800" dirty="0" smtClean="0"/>
            </a:br>
            <a:endParaRPr lang="en-US" sz="2800" dirty="0" smtClean="0"/>
          </a:p>
          <a:p>
            <a:r>
              <a:rPr lang="uk-UA" sz="2800" dirty="0" smtClean="0"/>
              <a:t>«Причепа» (1869); </a:t>
            </a:r>
            <a:endParaRPr lang="ru-RU" sz="2800" dirty="0"/>
          </a:p>
        </p:txBody>
      </p:sp>
      <p:sp>
        <p:nvSpPr>
          <p:cNvPr id="57346" name="AutoShape 2" descr="data:image/jpeg;base64,/9j/4AAQSkZJRgABAQAAAQABAAD/2wCEAAkGBxISEhQUEhQWFBUVGBgWGBcVGBgWFRUXFxUXFhgUFxcYHSggGBolHRcYITEhJSkrLi4uFx8zODMsNygtLisBCgoKDg0OGBAQGywkHBwsLCwsLCwsLCwsLCwsLCwsLCwsLCwsLCwsLCwsLCwsLCwsLCwsKywsNyw3LDcsLCwsLP/AABEIAOwAoAMBIgACEQEDEQH/xAAaAAACAwEBAAAAAAAAAAAAAAAEBQECAwAG/8QAQhAAAQMCAwQGBgkDBAEFAAAAAQACEQMhEjFBBAVRYRMiMlJxkQZCcoGhsRUjM2KSssHR4RTi8HOCwvHSJDRTY6L/xAAYAQADAQEAAAAAAAAAAAAAAAAAAQIDBP/EACURAAICAgICAwACAwAAAAAAAAABAhESIQMxEzJBQlEioWGBkf/aAAwDAQACEQMRAD8Ap9KMpCm0sJloJIj9ShPpphBOF3hbiQq7U2XNy7LdT8oSVjzh0vpFszquBQTR0xscHfLe6beC1+m2mOq7zCTNE9kSM5yHmYChjxAnDPJzD8iq8cRZseN3w0+o74futPpYGOo7zC88HXiAItcSZieKtidFsNhnBnylS4RNVx8klo9Gd7AXwO+Cgb4HcKTscDprBm14Hlmr03sf0hJDC1uJg7zpI9+QEfeRhEhKTGw3r9wqfpUdw+f8Lz9TasrloGfjwlSyqS1tyCc41BlGCHjL/o9+lx3M+f8ACqd7Cxwe+f4SdlV45wM5g+Q1UO2l1gC7+f1SxixvjnH2Gzd+DLDf2v4Wv01Hq8u1/ak9CtkH58JaPgTK3FQHIg39WHfIqvGjLIajfB7o/F/arjfLu6Mu9/akn9TIkYQJMEjOPeur13EAEgHIYRBJOQnTJLFGy4uRqx03fLu638X9qsd7v7g8z/4pRXqOEANEGbmc+EDJdWrgNlgMgdebgu5f5wRiiYwk1aGg32/EWmmLR6x1ng3kt95O6TZqkiJpuJGcWJ/RJgIcZzhupE9rgm9a+yv/ANN/5SlJJURF2JtufD2X9VvrEceCTsrEy0XAJmbx1ndka+JTPeNSHMy7IzJGpSalWwl1jOJxyn1s+auPqXxRi5bN+y7GTiLcw4SfCStdsaGguAAIvnmMyM8kPUqhwN8Tj8OHhkufRMRhF9SRZVG/k05oQtVq0E7KejdlcE2ykOg28AtdsrNMECHG0mMJ4A3vqsalF0gtaLEzJOUAft5KK2xiDiDibTOROckJNbCPNGlL7F6FTA4g3DhNr5C55ZDyWTpOEMcwybamP0VadG4gEX7RlsZTH/SJLBciDzLZJ/CAT5qkjOfLKM246/srVo4A8uzNuA4ABU2UjImIgE8B/gVKzbtgMN4Jgk/EmykA54r5aRHCMkNaFx8tTyfyH7TTa3JxJjQgyeQ0QrGSYu4NBnOMRtH5lQBwuHDjEATysrhhE5w4yQ03EAjlyU4mr5E4NKW3+lzn1QG4dTprEBE0m4xUxNu2Lzq6QCLWNihqNJxMkNyIhx7XAuA4LqTHtbhiZIJdiu6NI/nVOjJ+Osa3+hGw1WgHENADa4g3kcCorOEkNEjSNOUnJDvpuzAgm1zkCNfBbDZiBAkkCwLjBMeKVGy5VGVl6VfEC1/VgXki+vmFAAu7FItAPrFvLX+FTZmGbThAygAE+BsfFEMZ7jygH4J6OeTkm0uimzP6zrnJuoBM4s5T6t/7Z/8Apv5+qUhYwteYmIGmLV2qfOn+nf8A6b87eqVnyfBTlbbE+3uIwCY6o9YjXgu3buim+nidMlziYOuIhTvKrHR3sWjUjXkEz3G2aI9p35jrqi2oKjNKwZu46U6+ZW43FROh/EUcAtApyZVC4bmpcD5lXO56PA+ZR4CsUsmKheNz0uB45lSd0UjmD5lHqUZMdC47mo934lSzdFE+rlzKYKAEZMAMbloz2PitBumj3RKNBVQUZMKQGN2Uu4PitPoej3B8UYyArPdKabCgH6MoH1B8VLd10u4PiiIXNKVsKMXbqpaMCq7dtIeoEXKo66Gwo83vqk1lUYQAMA/MUzEHZn5fZvy9koDfx+tbp1Acp9Y/ujtmvs7/APTfy9UqpdIF2JN4507+r93n3k33F9kPaf8AmPBLdvgdFJjq8W8TxBTLcRmlP3nfmKb9UJBo4cVZQtCshlZUwqgK9Wq1oLnEBozJyTA4qWqxCqAgCVyhSkBIUkKIUpgc1XhQArQgCC1UctQqPSAgKQFzVZA0ec9IDFZnsd4t9bkjdmaDQff1H3kn1TxQe/8A7VvsHWPWRdO+zu9h+s6FXL1Ql2LdrP2VyLd6NTyR+43fVf7n/mKX7dlSjVvF3H7qP3G6aX+535jxT+gkHpNvvelRjhTotxPwl5Jya0cvcU5CF2ugIfUjrdG5s8oJUwq9jPObJX26uC5lRhAziBpPBU2TZ3bS1zq20Y6VO7mtB0E8AMuRR/oSIo1PaH5Ag/RZn/pdpnKP+C3sB2fSbZu8fwlEbTvikzBLvtBLYBMyQP1Xitn2cVGsptYC+c9XWkDkAmm/tnNM7MO1gYJjWHNmFLhErB3X6ejfvOm2oKRJxmIEGL81Whvik7pACZpgl3VNgDBjivM7JtDqu2U6jtXAcog2HLmqNrmk/aLA9J0jM4iSb5GUsEPxu6R6cb8omkaoLsAMHq3nwQ9L0ooEgS6SQLjU5JMyjGwVBwqD5hG+jD6T4pdEwuY3EXWLicQztIKeKJxaGG1ek1Ck5zHYpaYNrWRG7N+Uq7i2nMgTcRYJJuui07fVxAEHFmJFo4rT0epYdsrQP/k/O1DjGhUOt6b6pbO4MfJJE28SP0RFCu17Wvbk4SF4zekVdoqPNxdrRMZWDvCQmvontEtdTPqmR7Jn9fmplFJaLcGlbPSAq8rMZKZWTJQi38PrWZnqnIA5OHHxRMH+ncBnhd8ihPSFo6WnMdh2Zj1morZjFB3suyPIq5eqEuxVt7vsOYGjjryITD0fM0j7Ts8+0Ut2532Q+7xcMye6mG4TFMj7zuPHmm/REoaNWe3GKb/Zd8irykG+Nq2kNc0sGDV7by2dQezw1UxNIq2d6HCKdX2v+AQu42EbPtAg9kaG/UhNfRmkW0Z1e4v8BkPgE2cZKtvY5SpsRei+zNwOdgh2IiSIMQLX0Uek1Nz304DsoJaCc3DgLL0BKrUqBoxOMD948zJSy2SptSyPPV9mw7UzA04W4RIaSAIIzyTneWztNOocIJwu9WTMGLxK0bt1O0OFzbzi85Xsobt9MxDheOWc8fA35Itg59Hn9kou/parS10moD2TJHVvELfd28KtNrabaJInMhwNzwjxTlu8qYw3nFlZ1/hdF06oeAWmQcuadsbmmno89u+k4baXFpDevcgxPV19xVKIqU69Z4Y67agBg3Jc2Itfj7l6VSHIyDMT+jOxlrHFwIJMXBBAaIGfvKW16raO2TMAmHcg8D5GF6olDbTsVOqIewG2evmllvYZ222EuaquC6kwNAA096soZIg3+Pradieq7KO83iiGO+qNos61uB4If0mIx08uy/PxYt9jaDR0ydllkVU/VAuxbvB0NpXiW8XaHkjdwXpnk9/HvIHedWGUR93vYdfZKM9HnfVH2nfNU/QlDUKHtBkESDxVlCzRRSjSDGhrcgLaxylawoISHflVwdXhxEbNiEEiDjNxzVJWxNnoGFZbbQxtwzF2u/C4O/RIn7U+k+rYtmk3o24jUBcXFoMnIyRZRTrvbSNOXF1OrSAL5aXNc8RJiYzbzhVhQrGI3UJJx2cSSIzHSdIADPEkTwVKO4wCZfMwDaJAx53z65E5ckPtG01Gu2mbOLaTWhri4AvLxIsL65aIzctWMdIl00zbHOLA67SZ8CPcj+VC0E0NhI6KXT0WVokYcPHPmu3bu3ocnEiAAIgWxXzzM5pQ2pU6M3GEbTGLEcX20RERGkTkEXuqkC95OG1SoAcbsfaMCMozTadAOpXSkIpVaf8ASsfhIDw3EHOJd9W/MFot71LKVTGNnuWAipim4pzamecgDmEsQsegqC5eYpB3UdAP17m9JiON0Fw7JGWmei9K5TKNDTJlWWTVoCpKEfpD9pT9l+QnVi32Vn1ce3y0Q/pGJqU8j1X5gnVnBE7AIZ+LKR81U/VAuxXtx+ro6W72HhyRu4Ps3e2efDXVC7YDgpQDrlHLiEZuDsP9s5+AVP0JQxhcFoFVZFEhADaqT6hplsuILZLTDg27m4tQJHmiNp2jo24sLnXFmDEf+kt2XZXtfs5LdKznHRrnlpAn/MlpFIlmuw1qDm4qdPqu6+LBhBwg3+a1p7XRqFhw3eJaXNjEG9YQTwmUBuWkWUQxzaodgILXBxYOQOXBV3bsjgdnIbUxMEPxyWgYYMTrMZKqQkNRtNFzGVIEVC0NJbck2HMforN2ykA95HZd0ZMXmRA5jrJPse7XihRLgS9rqcNiOjaHiYHGMz4LTbmPDK7Qx16mMGOqWjASZ9yWKAc0nscXsDew4Ta0kYp+IWFXaaLcbiwYmPDOyJL3REHXtBLalNzzVfTFSagY6k5pgdkXMmPMKau7auJ9QCXtqMeBPVqDA0OgGwOcHwTpBY0q7e3EQGF5YA50YZZItmc88uCpQ3hSBApU5xs6TqBoBbMSZIvKyYx9GpWcGOeKmFzcMSHAQWm/hyzWW6t3vovpSLNoYCRlix4oHxRoNhJ29sOikSKV3Rh6hAmGjUgZwjaFQOaHC4cJB5G6Vt2d9MbQxrC/pC5zSMusIId4FMd37L0dNjJnC0CdDAzCiQI3hcVZVeFJZ5/0lPXpHk/UjWmj91CafnrPxQHpGOvS8Kmg/wDr4lMN0z0fvKqXqhR7E+2CWUrE56E8OBR24OzU9vw0GhugNup9Slac/VxajmjvR49WpHfOhHqjRP6CQ2C5TC4LMogBWAXLkxHKVUFdKALypiVnCu0oEzsKuFVWBQB0KQFylNIDoVSrEqAkMhTChy4FAzz/AKSjr0rTZ+k9xGbo+z4X4R8ED6WRipTB7eZjuIvcUYLRE6GfiVUvRCj2Ldv+zo88Xq4u7zRXoyBhqR3+EeqNEFvRwFOjl6+eId3gifRp3Uqe3pl2W8VX0Eh7iXALMOV5WZRZcqkrpQImF0KQVKAIVgoUgoESrAKArIAlQuUhNAQVwXOKqUmNEvKqFMKIQMQ+lIvRPt6xo3VGbkPUufW4zwQvpOL0v9/ybxRO5ycN+9wA4cFUvRCj2Kt5T0dGJti48G90Lf0fb1ak59J/xbxuhN5O+ro+LtSO7wRXo0ZbV16/GfVaq+hK7G02XNer1GWWLQsymEhWAWdNaBAHQpBXLggCVwC4hdKYiwVyqAq6dAQFKq1XaEICCuhWhcUwRAC5wUhS9Syjz/pS2ehHN+k6DSVvuKnDY+9oI4LD0obPQzcS7QHQcSiNxwG2t1uAHDQEqpeiEuxXtU9HSiTE2EcuKJ9HpirMzj1uew1C7SwGlRyzOYnQIncENFXLt8MPqtT+gkOJWFUKzdobGY9x4/8AR+K4VWPsCJGYkEjxChIbOpFbBCNrMGIF7QW5yRacibq/9W2YnSZ9WM88skNCCZVmodm0MIkOaecgjOFantLCcIcCYmAZMWv8QlTA3VVU1miZIERPLVVO0sDsJcASYidZiE6YGoWjUMNqZa4vlzvEecD3hW/qmTGIf4SPmnQBEKwWHTDIkTl74n5XXN2lpAIIh2R4zOXkUwNiV0rFm2MOThcAjmHGGnwJVBtbDHWzBIzuBN8uSNgEhWQo2xhwQ4dfs8D/AJI81Y7dTgX0BGZsQSDAHAHyU0yhX6Us+y8XaA6Dio3IyGnTrcANOSn0khwokRcuN47vOy33JTGA+PAAZDgql6IS7FTyehpRxPrRoPNRuyiajaomPrG3kk2DSYPyVXv+op5Z8QNByKBpbzdSc/DmXZQDk1t5sqiv4iirpDmnul1sRbYMEDsjDiEx4Gw0utNm3a5rgSbAEWNzOHIEWu3iZS1u96xAh7fwqo3xUdIxi33deCeMgtDN2wucZcRJMnDNiHA9U+6JWLtzuLSMWhAtl1S0nmb/AAPFBfS9S0vb5Zrvpur3x+Ej9EqY0m/gaVNhfJc0gyQYMjJwd+6J3fsRptwkzllIyaG+/JIqe9qhE4h7wtae8axIaxwc52QiON50FkUyRztOwYnF0x1C3xJnCSZ0kx7RWY3Z96e1FtS7EC69yD5pW/fFQicYPKLg8COKp9M1YJxZXNr+MJ0x0+xmNzxAxnCJgRe5YTcR3PirM3YRiAdZ0G4JNnFwvi5wlLN9VDYnCecBWO9aoAOL4iPMSimGLuqGo3W6/XMkOaTE2IAte2WfzRLN2jCGkyGvxCc9bZ8zdIqe9qrhILhcgxBGnLmpdt9bvu8gnixMa09ygR1yQABEWLQGiLGR2QrVd1lwguyAbYAdUAiPHrFJ3bzqCcVRw8QFR++KhBw1XO4QEqYJX8Dxm7SCIf2TIkZAmSPOfIKW7oYBAtZoMANnC0tm3GfgkVPelSAXVCJkcbgxGV1uNrq4S8VCWtcGm8OvrEZIplJP8GG/qPVpATYkaTZvOy33QDBH3uAGmsJLV2lz8OI2k9ojhzlPdyHqnx5cOVlE1UaGuzz7HHoaUSTJyLuA7qU129Z+KW3zM2losNSeXJGVXjoKdteE5gJZVYOkceQ0jjppktIeocUcpJIuKo7pAGpv/wDkEBvhdaNo2luAiMixl/AwoqubIwAjis6G0OiAQMzlORI/zxCpM05ODSavf6aCC4XAFpgQIcQZjjmito2QtaHNJIIvrYag/olz3DC12UAA8De/7qWNL8WAN8Ta/LjFvNKSs045KMU8qrtBOy1BIwxhcCOF7EH4FbPruZUxMkGOqWidCCLpf0joEkAzORAsb3nwWprlzRd7QRcFuIEcJaQU1HVGfLyJcmSXZvs9LFcdUYczEkyCPGDN+al/VxNkHFcnlGQHvWbtrbHaAsB2XnXhHNVwQJ6ziMy6GzOYDRPLM+CMSY8zlLfQW3Z3H1MuYQ9SnBJwwZABB85IyWj94Og4nOjUx8yFniGITcBuIAEZyADKitnW5ycXlX+jfoi0YjgHLCCTp2iSZRGzdG+ZF9QWsJ+XyQNauQ4SOsARhmZmILbePmr7O/rgnCA0EzPbH3Z0/hXs48IqO3s2oUw59+qJLBygmM5iUTtVHo3FpNrkE5wM0IXmZgDFmAZm4GKNDceK0NR77AYmA9Ul1iRwtx1UtWdEJYU7r/Bps4DmlkyRI0JvMH9VmS4FowdY2kmAeBjgopMwmcM6Q3qgHlnJ8QiqVLCZh/vIEeECyqjB8koN10zJlQgtAsBiA0J4uke5ej3M7qnkeJOnEgLzgZhc205xBNpFxaDmF6HdROEzOYzk6feWfL0JNXo82HRRpGSBPEN9UapVtVMOe6xNxkfnhFwvW+jlSaYECx/4hF7TTEk/5kpzxRMU+0eD6A6YgOH8xZbjZ24ILCb2kfwvWMbcohzRCPMvwbt9s8e9hk9R3x/ZWY1wyDhbg79l6s6oaoYHwTXNYsDzP9MCRIcdRIJA8LLTozz/AAu+Fl6amZWtKmI96flBq9s8uKRMAzE9wx8lbA6D490/svVYVkXFGYsTzThUuBJvMYSOKluzkNf9XM/dMeOS9S3JaUmo8g8TyLdlcLdGfIoplN4kdGcuBv8ABeqYwStBSCPIxUeSpbC646J1xzhbf074+zf7l6kMEqWsCM2NqzyY2FxcHdG+fHlnwW7aFQT1H/BeqbTC57U83QUeT2jZ3lwlj8z6oPyTvctI4XBzcPW1BGnAo4MCB33t7qFPEwNJ+9J+RCiUnLQ1Gmf/2Q==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data:image/jpeg;base64,/9j/4AAQSkZJRgABAQAAAQABAAD/2wCEAAkGBxISEhQUEhQWFBUVGBgWGBcVGBgWFRUXFxUXFhgUFxcYHSggGBolHRcYITEhJSkrLi4uFx8zODMsNygtLisBCgoKDg0OGBAQGywkHBwsLCwsLCwsLCwsLCwsLCwsLCwsLCwsLCwsLCwsLCwsLCwsLCwsKywsNyw3LDcsLCwsLP/AABEIAOwAoAMBIgACEQEDEQH/xAAaAAACAwEBAAAAAAAAAAAAAAAEBQECAwAG/8QAQhAAAQMCAwQGBgkDBAEFAAAAAQACEQMhEjFBBAVRYRMiMlJxkQZCcoGhsRUjM2KSssHR4RTi8HOCwvHSJDRTY6L/xAAYAQADAQEAAAAAAAAAAAAAAAAAAQIDBP/EACURAAICAgICAwACAwAAAAAAAAABAhESIQMxEzJBQlEioWGBkf/aAAwDAQACEQMRAD8Ap9KMpCm0sJloJIj9ShPpphBOF3hbiQq7U2XNy7LdT8oSVjzh0vpFszquBQTR0xscHfLe6beC1+m2mOq7zCTNE9kSM5yHmYChjxAnDPJzD8iq8cRZseN3w0+o74futPpYGOo7zC88HXiAItcSZieKtidFsNhnBnylS4RNVx8klo9Gd7AXwO+Cgb4HcKTscDprBm14Hlmr03sf0hJDC1uJg7zpI9+QEfeRhEhKTGw3r9wqfpUdw+f8Lz9TasrloGfjwlSyqS1tyCc41BlGCHjL/o9+lx3M+f8ACqd7Cxwe+f4SdlV45wM5g+Q1UO2l1gC7+f1SxixvjnH2Gzd+DLDf2v4Wv01Hq8u1/ak9CtkH58JaPgTK3FQHIg39WHfIqvGjLIajfB7o/F/arjfLu6Mu9/akn9TIkYQJMEjOPeur13EAEgHIYRBJOQnTJLFGy4uRqx03fLu638X9qsd7v7g8z/4pRXqOEANEGbmc+EDJdWrgNlgMgdebgu5f5wRiiYwk1aGg32/EWmmLR6x1ng3kt95O6TZqkiJpuJGcWJ/RJgIcZzhupE9rgm9a+yv/ANN/5SlJJURF2JtufD2X9VvrEceCTsrEy0XAJmbx1ndka+JTPeNSHMy7IzJGpSalWwl1jOJxyn1s+auPqXxRi5bN+y7GTiLcw4SfCStdsaGguAAIvnmMyM8kPUqhwN8Tj8OHhkufRMRhF9SRZVG/k05oQtVq0E7KejdlcE2ykOg28AtdsrNMECHG0mMJ4A3vqsalF0gtaLEzJOUAft5KK2xiDiDibTOROckJNbCPNGlL7F6FTA4g3DhNr5C55ZDyWTpOEMcwybamP0VadG4gEX7RlsZTH/SJLBciDzLZJ/CAT5qkjOfLKM246/srVo4A8uzNuA4ABU2UjImIgE8B/gVKzbtgMN4Jgk/EmykA54r5aRHCMkNaFx8tTyfyH7TTa3JxJjQgyeQ0QrGSYu4NBnOMRtH5lQBwuHDjEATysrhhE5w4yQ03EAjlyU4mr5E4NKW3+lzn1QG4dTprEBE0m4xUxNu2Lzq6QCLWNihqNJxMkNyIhx7XAuA4LqTHtbhiZIJdiu6NI/nVOjJ+Osa3+hGw1WgHENADa4g3kcCorOEkNEjSNOUnJDvpuzAgm1zkCNfBbDZiBAkkCwLjBMeKVGy5VGVl6VfEC1/VgXki+vmFAAu7FItAPrFvLX+FTZmGbThAygAE+BsfFEMZ7jygH4J6OeTkm0uimzP6zrnJuoBM4s5T6t/7Z/8Apv5+qUhYwteYmIGmLV2qfOn+nf8A6b87eqVnyfBTlbbE+3uIwCY6o9YjXgu3buim+nidMlziYOuIhTvKrHR3sWjUjXkEz3G2aI9p35jrqi2oKjNKwZu46U6+ZW43FROh/EUcAtApyZVC4bmpcD5lXO56PA+ZR4CsUsmKheNz0uB45lSd0UjmD5lHqUZMdC47mo934lSzdFE+rlzKYKAEZMAMbloz2PitBumj3RKNBVQUZMKQGN2Uu4PitPoej3B8UYyArPdKabCgH6MoH1B8VLd10u4PiiIXNKVsKMXbqpaMCq7dtIeoEXKo66Gwo83vqk1lUYQAMA/MUzEHZn5fZvy9koDfx+tbp1Acp9Y/ujtmvs7/APTfy9UqpdIF2JN4507+r93n3k33F9kPaf8AmPBLdvgdFJjq8W8TxBTLcRmlP3nfmKb9UJBo4cVZQtCshlZUwqgK9Wq1oLnEBozJyTA4qWqxCqAgCVyhSkBIUkKIUpgc1XhQArQgCC1UctQqPSAgKQFzVZA0ec9IDFZnsd4t9bkjdmaDQff1H3kn1TxQe/8A7VvsHWPWRdO+zu9h+s6FXL1Ql2LdrP2VyLd6NTyR+43fVf7n/mKX7dlSjVvF3H7qP3G6aX+535jxT+gkHpNvvelRjhTotxPwl5Jya0cvcU5CF2ugIfUjrdG5s8oJUwq9jPObJX26uC5lRhAziBpPBU2TZ3bS1zq20Y6VO7mtB0E8AMuRR/oSIo1PaH5Ag/RZn/pdpnKP+C3sB2fSbZu8fwlEbTvikzBLvtBLYBMyQP1Xitn2cVGsptYC+c9XWkDkAmm/tnNM7MO1gYJjWHNmFLhErB3X6ejfvOm2oKRJxmIEGL81Whvik7pACZpgl3VNgDBjivM7JtDqu2U6jtXAcog2HLmqNrmk/aLA9J0jM4iSb5GUsEPxu6R6cb8omkaoLsAMHq3nwQ9L0ooEgS6SQLjU5JMyjGwVBwqD5hG+jD6T4pdEwuY3EXWLicQztIKeKJxaGG1ek1Ck5zHYpaYNrWRG7N+Uq7i2nMgTcRYJJuui07fVxAEHFmJFo4rT0epYdsrQP/k/O1DjGhUOt6b6pbO4MfJJE28SP0RFCu17Wvbk4SF4zekVdoqPNxdrRMZWDvCQmvontEtdTPqmR7Jn9fmplFJaLcGlbPSAq8rMZKZWTJQi38PrWZnqnIA5OHHxRMH+ncBnhd8ihPSFo6WnMdh2Zj1morZjFB3suyPIq5eqEuxVt7vsOYGjjryITD0fM0j7Ts8+0Ut2532Q+7xcMye6mG4TFMj7zuPHmm/REoaNWe3GKb/Zd8irykG+Nq2kNc0sGDV7by2dQezw1UxNIq2d6HCKdX2v+AQu42EbPtAg9kaG/UhNfRmkW0Z1e4v8BkPgE2cZKtvY5SpsRei+zNwOdgh2IiSIMQLX0Uek1Nz304DsoJaCc3DgLL0BKrUqBoxOMD948zJSy2SptSyPPV9mw7UzA04W4RIaSAIIzyTneWztNOocIJwu9WTMGLxK0bt1O0OFzbzi85Xsobt9MxDheOWc8fA35Itg59Hn9kou/parS10moD2TJHVvELfd28KtNrabaJInMhwNzwjxTlu8qYw3nFlZ1/hdF06oeAWmQcuadsbmmno89u+k4baXFpDevcgxPV19xVKIqU69Z4Y67agBg3Jc2Itfj7l6VSHIyDMT+jOxlrHFwIJMXBBAaIGfvKW16raO2TMAmHcg8D5GF6olDbTsVOqIewG2evmllvYZ222EuaquC6kwNAA096soZIg3+Pradieq7KO83iiGO+qNos61uB4If0mIx08uy/PxYt9jaDR0ydllkVU/VAuxbvB0NpXiW8XaHkjdwXpnk9/HvIHedWGUR93vYdfZKM9HnfVH2nfNU/QlDUKHtBkESDxVlCzRRSjSDGhrcgLaxylawoISHflVwdXhxEbNiEEiDjNxzVJWxNnoGFZbbQxtwzF2u/C4O/RIn7U+k+rYtmk3o24jUBcXFoMnIyRZRTrvbSNOXF1OrSAL5aXNc8RJiYzbzhVhQrGI3UJJx2cSSIzHSdIADPEkTwVKO4wCZfMwDaJAx53z65E5ckPtG01Gu2mbOLaTWhri4AvLxIsL65aIzctWMdIl00zbHOLA67SZ8CPcj+VC0E0NhI6KXT0WVokYcPHPmu3bu3ocnEiAAIgWxXzzM5pQ2pU6M3GEbTGLEcX20RERGkTkEXuqkC95OG1SoAcbsfaMCMozTadAOpXSkIpVaf8ASsfhIDw3EHOJd9W/MFot71LKVTGNnuWAipim4pzamecgDmEsQsegqC5eYpB3UdAP17m9JiON0Fw7JGWmei9K5TKNDTJlWWTVoCpKEfpD9pT9l+QnVi32Vn1ce3y0Q/pGJqU8j1X5gnVnBE7AIZ+LKR81U/VAuxXtx+ro6W72HhyRu4Ps3e2efDXVC7YDgpQDrlHLiEZuDsP9s5+AVP0JQxhcFoFVZFEhADaqT6hplsuILZLTDg27m4tQJHmiNp2jo24sLnXFmDEf+kt2XZXtfs5LdKznHRrnlpAn/MlpFIlmuw1qDm4qdPqu6+LBhBwg3+a1p7XRqFhw3eJaXNjEG9YQTwmUBuWkWUQxzaodgILXBxYOQOXBV3bsjgdnIbUxMEPxyWgYYMTrMZKqQkNRtNFzGVIEVC0NJbck2HMforN2ykA95HZd0ZMXmRA5jrJPse7XihRLgS9rqcNiOjaHiYHGMz4LTbmPDK7Qx16mMGOqWjASZ9yWKAc0nscXsDew4Ta0kYp+IWFXaaLcbiwYmPDOyJL3REHXtBLalNzzVfTFSagY6k5pgdkXMmPMKau7auJ9QCXtqMeBPVqDA0OgGwOcHwTpBY0q7e3EQGF5YA50YZZItmc88uCpQ3hSBApU5xs6TqBoBbMSZIvKyYx9GpWcGOeKmFzcMSHAQWm/hyzWW6t3vovpSLNoYCRlix4oHxRoNhJ29sOikSKV3Rh6hAmGjUgZwjaFQOaHC4cJB5G6Vt2d9MbQxrC/pC5zSMusIId4FMd37L0dNjJnC0CdDAzCiQI3hcVZVeFJZ5/0lPXpHk/UjWmj91CafnrPxQHpGOvS8Kmg/wDr4lMN0z0fvKqXqhR7E+2CWUrE56E8OBR24OzU9vw0GhugNup9Slac/VxajmjvR49WpHfOhHqjRP6CQ2C5TC4LMogBWAXLkxHKVUFdKALypiVnCu0oEzsKuFVWBQB0KQFylNIDoVSrEqAkMhTChy4FAzz/AKSjr0rTZ+k9xGbo+z4X4R8ED6WRipTB7eZjuIvcUYLRE6GfiVUvRCj2Ldv+zo88Xq4u7zRXoyBhqR3+EeqNEFvRwFOjl6+eId3gifRp3Uqe3pl2W8VX0Eh7iXALMOV5WZRZcqkrpQImF0KQVKAIVgoUgoESrAKArIAlQuUhNAQVwXOKqUmNEvKqFMKIQMQ+lIvRPt6xo3VGbkPUufW4zwQvpOL0v9/ybxRO5ycN+9wA4cFUvRCj2Kt5T0dGJti48G90Lf0fb1ak59J/xbxuhN5O+ro+LtSO7wRXo0ZbV16/GfVaq+hK7G02XNer1GWWLQsymEhWAWdNaBAHQpBXLggCVwC4hdKYiwVyqAq6dAQFKq1XaEICCuhWhcUwRAC5wUhS9Syjz/pS2ehHN+k6DSVvuKnDY+9oI4LD0obPQzcS7QHQcSiNxwG2t1uAHDQEqpeiEuxXtU9HSiTE2EcuKJ9HpirMzj1uew1C7SwGlRyzOYnQIncENFXLt8MPqtT+gkOJWFUKzdobGY9x4/8AR+K4VWPsCJGYkEjxChIbOpFbBCNrMGIF7QW5yRacibq/9W2YnSZ9WM88skNCCZVmodm0MIkOaecgjOFantLCcIcCYmAZMWv8QlTA3VVU1miZIERPLVVO0sDsJcASYidZiE6YGoWjUMNqZa4vlzvEecD3hW/qmTGIf4SPmnQBEKwWHTDIkTl74n5XXN2lpAIIh2R4zOXkUwNiV0rFm2MOThcAjmHGGnwJVBtbDHWzBIzuBN8uSNgEhWQo2xhwQ4dfs8D/AJI81Y7dTgX0BGZsQSDAHAHyU0yhX6Us+y8XaA6Dio3IyGnTrcANOSn0khwokRcuN47vOy33JTGA+PAAZDgql6IS7FTyehpRxPrRoPNRuyiajaomPrG3kk2DSYPyVXv+op5Z8QNByKBpbzdSc/DmXZQDk1t5sqiv4iirpDmnul1sRbYMEDsjDiEx4Gw0utNm3a5rgSbAEWNzOHIEWu3iZS1u96xAh7fwqo3xUdIxi33deCeMgtDN2wucZcRJMnDNiHA9U+6JWLtzuLSMWhAtl1S0nmb/AAPFBfS9S0vb5Zrvpur3x+Ej9EqY0m/gaVNhfJc0gyQYMjJwd+6J3fsRptwkzllIyaG+/JIqe9qhE4h7wtae8axIaxwc52QiON50FkUyRztOwYnF0x1C3xJnCSZ0kx7RWY3Z96e1FtS7EC69yD5pW/fFQicYPKLg8COKp9M1YJxZXNr+MJ0x0+xmNzxAxnCJgRe5YTcR3PirM3YRiAdZ0G4JNnFwvi5wlLN9VDYnCecBWO9aoAOL4iPMSimGLuqGo3W6/XMkOaTE2IAte2WfzRLN2jCGkyGvxCc9bZ8zdIqe9qrhILhcgxBGnLmpdt9bvu8gnixMa09ygR1yQABEWLQGiLGR2QrVd1lwguyAbYAdUAiPHrFJ3bzqCcVRw8QFR++KhBw1XO4QEqYJX8Dxm7SCIf2TIkZAmSPOfIKW7oYBAtZoMANnC0tm3GfgkVPelSAXVCJkcbgxGV1uNrq4S8VCWtcGm8OvrEZIplJP8GG/qPVpATYkaTZvOy33QDBH3uAGmsJLV2lz8OI2k9ojhzlPdyHqnx5cOVlE1UaGuzz7HHoaUSTJyLuA7qU129Z+KW3zM2losNSeXJGVXjoKdteE5gJZVYOkceQ0jjppktIeocUcpJIuKo7pAGpv/wDkEBvhdaNo2luAiMixl/AwoqubIwAjis6G0OiAQMzlORI/zxCpM05ODSavf6aCC4XAFpgQIcQZjjmito2QtaHNJIIvrYag/olz3DC12UAA8De/7qWNL8WAN8Ta/LjFvNKSs045KMU8qrtBOy1BIwxhcCOF7EH4FbPruZUxMkGOqWidCCLpf0joEkAzORAsb3nwWprlzRd7QRcFuIEcJaQU1HVGfLyJcmSXZvs9LFcdUYczEkyCPGDN+al/VxNkHFcnlGQHvWbtrbHaAsB2XnXhHNVwQJ6ziMy6GzOYDRPLM+CMSY8zlLfQW3Z3H1MuYQ9SnBJwwZABB85IyWj94Og4nOjUx8yFniGITcBuIAEZyADKitnW5ycXlX+jfoi0YjgHLCCTp2iSZRGzdG+ZF9QWsJ+XyQNauQ4SOsARhmZmILbePmr7O/rgnCA0EzPbH3Z0/hXs48IqO3s2oUw59+qJLBygmM5iUTtVHo3FpNrkE5wM0IXmZgDFmAZm4GKNDceK0NR77AYmA9Ul1iRwtx1UtWdEJYU7r/Bps4DmlkyRI0JvMH9VmS4FowdY2kmAeBjgopMwmcM6Q3qgHlnJ8QiqVLCZh/vIEeECyqjB8koN10zJlQgtAsBiA0J4uke5ej3M7qnkeJOnEgLzgZhc205xBNpFxaDmF6HdROEzOYzk6feWfL0JNXo82HRRpGSBPEN9UapVtVMOe6xNxkfnhFwvW+jlSaYECx/4hF7TTEk/5kpzxRMU+0eD6A6YgOH8xZbjZ24ILCb2kfwvWMbcohzRCPMvwbt9s8e9hk9R3x/ZWY1wyDhbg79l6s6oaoYHwTXNYsDzP9MCRIcdRIJA8LLTozz/AAu+Fl6amZWtKmI96flBq9s8uKRMAzE9wx8lbA6D490/svVYVkXFGYsTzThUuBJvMYSOKluzkNf9XM/dMeOS9S3JaUmo8g8TyLdlcLdGfIoplN4kdGcuBv8ABeqYwStBSCPIxUeSpbC646J1xzhbf074+zf7l6kMEqWsCM2NqzyY2FxcHdG+fHlnwW7aFQT1H/BeqbTC57U83QUeT2jZ3lwlj8z6oPyTvctI4XBzcPW1BGnAo4MCB33t7qFPEwNJ+9J+RCiUnLQ1Gmf/2Q=="/>
          <p:cNvSpPr>
            <a:spLocks noChangeAspect="1" noChangeArrowheads="1"/>
          </p:cNvSpPr>
          <p:nvPr/>
        </p:nvSpPr>
        <p:spPr bwMode="auto">
          <a:xfrm>
            <a:off x="155575" y="-1347788"/>
            <a:ext cx="19050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0" name="Picture 6" descr="http://toloka.hurtom.com/photos/1102192049231017_f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8" y="1052735"/>
            <a:ext cx="4159364" cy="4201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92080" y="1052736"/>
            <a:ext cx="3582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«Запорожці» (1873, київське видання, 1874); </a:t>
            </a:r>
            <a:br>
              <a:rPr lang="uk-UA" sz="2800" dirty="0" smtClean="0"/>
            </a:br>
            <a:endParaRPr lang="en-US" sz="2800" dirty="0" smtClean="0"/>
          </a:p>
          <a:p>
            <a:r>
              <a:rPr lang="uk-UA" sz="2800" dirty="0" smtClean="0"/>
              <a:t>«Хмари» (Київ, 1874); </a:t>
            </a:r>
            <a:br>
              <a:rPr lang="uk-UA" sz="2800" dirty="0" smtClean="0"/>
            </a:br>
            <a:endParaRPr lang="en-US" sz="2800" dirty="0" smtClean="0"/>
          </a:p>
          <a:p>
            <a:r>
              <a:rPr lang="uk-UA" sz="2800" dirty="0" smtClean="0"/>
              <a:t>«Не можна бабі Парасці втриматися на селі» (1874); </a:t>
            </a:r>
            <a:endParaRPr lang="ru-RU" sz="2800" dirty="0"/>
          </a:p>
        </p:txBody>
      </p:sp>
      <p:sp>
        <p:nvSpPr>
          <p:cNvPr id="56324" name="AutoShape 4" descr="data:image/jpeg;base64,/9j/4AAQSkZJRgABAQAAAQABAAD/2wCEAAkGBxQSEhQUExQWFRQVFxUXGBUXGBwdGBgYGBcXGBwcHBkcHSggHBomHBUaIjEhJSkrLi4uFx8zODMsNygtLisBCgoKDg0OGxAQGy8kICQsLCwsLCwsLCwsLCw0LCwsLCwsLCwsLCwsLCwsLCwsLCwsLCwsLCwsLCwsLCwsLCwsLP/AABEIAR4AsAMBIgACEQEDEQH/xAAcAAAABwEBAAAAAAAAAAAAAAAAAQIDBAUHBgj/xABIEAACAQIEAwUDBwkECwEBAAABAhEAAwQSITEFQVEGEyJhcYGRoRQyUpKxwdIHFiNCU3KT0fBiouHxFSQzNENjc4Kys+LCRP/EABoBAAIDAQEAAAAAAAAAAAAAAAABAgMEBQb/xAAvEQACAgECBAMIAgMBAAAAAAAAAQIRAxIhBDFBURMi8BQVMnGRobHhYYFCwdEF/9oADAMBAAIRAxEAPwDpqAopoCqRDgpSGm5patSYDiPH+dN425+jeRPhbc6bUtf61qFi75PepkYKEbxEiG9I5a7npTj8SBrZlGMUByE/Aezn/hQTEa60zcB06Dbb7qNXMbDn05126Rgscu3ZJJJ91Iw6sefspdu1zMVLtoBqKV0FWMm11pu9ZFS2YaUThW12paiVFS1oUQAFC7dkxBEaGevl1HnTSGrkUvmWOHQRqPSmnwczp/lSlu7CpK3JqFtFlJlTes6RlHk2o/wpFyyNxIGmkyJ/lVuyB5600mH3B0G2n9bVJTIOBT3LPSpCsYGwPUDWrB8KI+E0yMPIIkVLXZHRQwGMmN/IU0V13+FWItltJmNtKNbHKJ6ilqDSdGKMGiFHFcA6gYpQpIpQpAKH9a02b6ElcykgGVmSAOvTenQfSmGsIC9wKocgywGp/qKceYbVuUt3DamPmzTN7DEctOvKrpVzf5U9aUAQdvOur4lGXRZSWxIjSmyxU61YX8NBJA0qPdX0qalZW1QxnFNXLtE6kVFCuXkgBYiJ1mdD0G551YkRbG3bWmydalHDzSLeGYkLGp286naKmmJS7Sje3peLwL2/nKRP9cqi01T3QNtbMkWsUR8Kd/0jy2NV43pUazT0oSkyW2NJEdaUuKEzGvPzqDsaVNLSg1MshegyCY+H+FSlujfaqVTS7N0jQiouBJTOxFGKAoRXBOmHShRClUDDFQzYfO7G4ShVoTxb6QYmNIOw51MmmLeJlymQiJkkGI0gzEGZOg6ULmNXToZssRTpvTTz4fXlTLMBpIJmNIroWmZqaCK6VGuWamgULqCmpUJqyou2Kjtaq1ZKZdKuUiuiuKU9gMXbS8A7KGCMwUnWADJj0B91Slsda4/tfhc2LtHUJ3LgsFJ+kNh+8PfVebJUGyzDjcpJF5wztbZxVw2/mliQoI0MbehIq1PCVmdPKsjewcPetMuYwVYAghiQRI9v31tWDvBlqjDkem0y7PjSlTRWvgxsQIpfyNQsRoasilNNbir1kZT4ZTYng4Oq1X3sEy7j410quNqYxQBFXRyvqVSxRZw+Ja+1xksrOQDNqv622/8AWlR8BjHRwl2CDpBbxKeWnSftrocZhO7L3FDS+VSqtlAgHxeenuqtscIF3Ed5BCIRpMljy8XTqawSyTfE19DoLFFcLZ39GKOirMQDFKFFR0higKbN9M2TMM8TlnUDzHLfnSyabSwuYsAAx3PMyANeuw91C5j26khDpSTaEzAnrGvvoWlpytZXzQ3korlunqTmp2xNIg3Fiojmpl+7JpgoDV8X3KWuwx3tct2l4xaeLCuTcLa5CPDAMgsTAPlTvanGTNq3cy7hypEn+yOlc7hOEi2SQSAysrBokqdCASNNRuNax8RxcEnFG3h+EyNqY1g+0CJfDXbfeRpnEZlPUDYmK0LhmPt3AHtsGU7kdehHI+Vcdh+zNgj5repY+Xu3qVhMAMK2a2oE6GWOvr7t+VZsH/oYoeQtzcJkyPXe51/FgXtk29Lgghpg6GYnzqoHaW5buCziLTAlZzyOsT0YeYqxwd3OgZRpqCOYI3FRO0mC72ySAc9sEg+WmYeYgfCt04JrxIMowz38LItr/sfTiNsiRcQg+Yn3bioPFOOrbXMpkDn1PQT8TXG2MeofUhYHPn5ilcQxSuUWBGZm1MA+Ec/Wazviskmo1RtlwGHHFz1X/BcJjblxM91oWAwWBEHY7a77+Q61VWuN3bTTa0TmpIObzI+yKGMxX6NU5LAADgjQCJga6HTpTfCdbq5suRSW9SBIFTgkryO7KJttRxKqNdoRR0JqgzgpVJFGKBh0wtlxcLlyViAkQF26fO257U/US3jpvG3kbQSX1y7KYBjfxfCjqSV70WAo6Qxqu4vj2tWbl1Mrd2MxUmAVG4B5N0nmIrWVWWlQsU0GuH4t+UmVAw9sqxEs1yDln6IBhiOp91cjj+0mJufOxFzXoQo9ygUozSY5RbRrReofE8d3VtnkaRv5mNPOs44V2vxFo+Ju9Tmr7+xtx7ZroeK8Xt4vDMbRKvbZGKtEjWATrBWTvVssicHXMhjxvxEnysrwWN7xAqwUkAmCBtud9d6l4rEGAWOphZBBBjafP/CqjAYzviSB+lSBlOoYHTQnQQQPZG9S8WzGbbKFJWZaJgdCvPw9K4M4PVuekx5ItJroIu45rRLKAxbKNSddeg3n7qsmxXeIVDBo0JGsEz11gwd6p+5TQ5iSu3kfv51YYC4XbIoSGBzXG0ygcz/Zk03CLrbcWWHOa2/g6LsTigUuKSZGQ+WxU/Fae4+14BhZvMpVWZvCpCL1JIn0FU/DLS2lV7V0XQxZGVARqpJghiCQdYjUEKIOYxf4ni2FtrlJz/OhREPA/W2WRmiDtW6ObTDSjjzgpZHI4TFF8i3beJN9m/2lsgBhzkqJEafCnn7SlX8Vq1aYr/tcneOI0A8W23oKvrne3lItWkw9oiNRG8xqVkjTXKNZ+dVHxKyXtnMEZ7jaMBGVLaRHtLA+w1DW9W5coXHYbx0BFuyL1pmgsAFCsQCAVEMpjMOhjQ6UeIsYXOCjMu3hnY896oLGKUZgy7KVBA3OwLAncCaXcw57pXiVYlR1BWJ09u9XO5daIQmobtJ/M3ChQoVAygoUIo6BhijFJpPermCyMx1CzrA5xQgJAFZh+VPBWrT22QZbl7MbkEgMqxBK7TJ38q0+uK/KR2fN9VvKdbasuXrJkfGtL5CRwj8GFu0r3AfFbDjxaSx8IMA6kA6H7oqFjbFvMMi5AyAxmzQ2smTy025TV3xOblvBNJE2cjAEiSjNbI/u6+pqmx6eJAeVtR6eJvM9fL0rNe5pUbSdFfdtFZBo1cqJBiZB9NDB9wNS7VnvbZ3lZ9AI/mD76iPdBB05z8IqalZCUa3HrDEsGWM3Pykx99XD4drhS5cz3FfMQZAkjRh4ToQ0adIPOqPh17K6yJEiQN66Th94qhtsIBAuJGvi6+0HKenhPKqsj0mnAlN7/wBorMXhzHzXXX6WgHLnympnDMS+FuXVLC4CqyymZWZlZHoan4vCTBZ8u8k6j4a+VB1tJeGVyT3dtcpUjzJB2iZEelURzXE08Tw6hLYF7tNIPd5ZLK0yVYtI0+bHMzyqbb4TiLLG6FVozP8APBYalidQADG8dKpu0GH/AEggAZxBHJo2/wA66Ts3xM3cOtoqxdQFkkAHKQdzuRpMA+YrVw8MeRb9Tn5pZMbtFRiu1D34FsmTuf8APnUvG4ZrVsZv9oyqYGyggwPM6fA1Jw3Dwb+upzxtyUAQPLSPZVj2mwYAa6za6D0EbAddPhWaUVFtLoa8ctlfUzu0US4O9XMvNQTrvGxneNqtLONt3biq1od2FICKSMoYiXGp8Q855moPEsNCZvZ5ydT7qZwuNa2yusZgCASJidJAPMVrj5ovcyZPLLkbpRUKFQM4dCiFHFAwGmreFQOXCwx3broBr7h7qdiogt3e+nMO6jRecwP7O0zz50iS+ZZGkss6HUdKVQrWQOC7Z4BVu28gYAZmIXqcu3tGo8551wWMwNxoIR5W2CZGmUFzm2GkD4GtF/KaFFgMU1LIM4GpAznJm1gTB135a1UdibL98t1LZuKEIygz4SMrDxMFU5wTl6bbms7jUrL1O4UczgUAtr/aVlbXnO/uNRsXwtyC6qT4goA6RM+Wkb9RVn39vO7lS3jYhT4QCWJ5a+wUOKs10JbzZQQGZV0UT5bs3LUnYVSrUjXNJwSKTh2HU3Qpk7liusAAkx15Anzq+ewoyG2TIkxIyeIAAAbgnSffTfZ/h4RbruNYCiNdIDtMaxlK00L3eXS8QZaBEQo0WfZHsipZCnh4uWRJFniGB0J3FUNvGu18TrlBtjlooIX7AKtS0rTeEtrddLajKwnMSYBk6EwCdPSZrNhVbUdbjlq00+Q7jMrhHykhcsgGCQNx0nzrreF8KspZOUl1bxljvIBiI+aQOmtckmHeGOhhmDL1I1n2gz79BSeEO6XTlbwsMrKCdienXofjWrBkWO00crPieRJpnUcETaHeWO5ykgE9Ss++ac7UYYSqKWdz9IyVHkNAJ8hTHCHKsPLSKs7tgAXLjnxnT90dB5wPZWVO7L2kmjiuJ2lDZd1TTrqZP9elc+lrw6Sd/Qj03ma67tBcy2ogIjENP6z5ARP7suY9K5gRnUqYQnSeg61pxPYqypNm50KFCpGAOjpNHSGHUcY1e97oSWiT0GkwfZ9o61IoBqBquo9R0VHWsiN37KupV1DKd1YAg+w03Yw9uypyIqACYUADQeXkKfNROKBjbZUIDN4RO2upn/tBpMa7GMXFZbj5zrnZpgiSTMjmK6TDYJEslmEuYzuTrIysEQkZkI0zMNdYHlS4uyLV64b+UPaBdBGYXGzgZGB3SQdOhqf/AKWtGyA/iuCSPInXU8/b0rE75m5NPy9hizfe7NoJktuzElNFOhaCpG/gUTzCjTq3xi2E8YyljM+ekjbcAD01pvh3FSLqFk8CEk5RqfCwGx6kbUrjnF7N3RfC4iCVbTSGnUzOvvqL1Nq0Sjpg24spV4mQBKg+hOlSOH4wfKLZWfF4TmjrPpVKTUrh2txBJXxLDDkcw1PlWjRFbmd8RkezZ25w3dtdKnRWtXJ1AIIIOh8mOvlTfB+Gd7iCFMRMHkI1Hs8uetP4zEjNeVgAQoA2kwuUqCYJE+XTpR9n74W9c5KyqYH0WOo1rLJ+Z0ao/AWNgeIlB4gxDHoZIELyHKf7JqVws/KGykSqHXcTpt5qQZOmug61X8bREusxYhbit8zQMdBBiNxFXvZi7btYdPpEajz8/PzqEVvuRm3p2KTt9hbzXFdbc21TKWEeEyTqD+r6VxWMw3dggiVbUeXX/Ota4kwaxcY6ArAjX5xA099Zu1u3czB86wzLIg9ORG2laIy+hCMbjXU1yio6IVMwgoxRUdAw6YGFHeZ8zdcs+GYyztMxpvFPVD7y73+XL+ijfKPnRtmzz/doJRvoWc0KAo61IgFVH2h7QWsMYcjNlLAbyTpED7elXtZ5+UPGWRcKhQ13KudifmLGij+2wI9B60pOlZKCt0cfxLHPdus7TLrptBGsGTyJqHiccHG0Hf1/lSgty/CW7bXHmQEUnKDy0Gg9atrvYLHAgm2rT4jDr6kGefpVFXuzQ506iV/Dr4Fs7STMzqKqcU0sTV3xfCLl7y3CyASn3j+VVmF4Tfux3dm687FUYg+2IpY6+IeZtJRJvBrRNvMq6oTJ02MczpM++lphwt/UaEMSFBJ66Abny9anYXg2IwmS5dZrCgqxBVypMiASvhnbc1WcTvxed7b5lJeD/ZJ0n2RpQ4b2RWTy0+hY4q73ttH1zL4HnnGzHoSBt1oYDEnvVJ0kR66afGqHvp20BOonSjxOIIIg7aj2bVHwuhYs3lO24niMtsMGgSPORG3tIAq94HjBlAOx1nyrkV7x8Mr/ADg43H6rDy9RTvZPHXL1xbRHr1iqJYttuhZ4i69TtC5C5SD3Z2YSNjI16yPhXNdp3t2izDSFEAwTmO3Kur49j0tWokQAKyri3Ee/u5jOUbDmasx43ZCWRJG30KFCrTCChQoUhgFMpjEL5A3i1015eyOVPUMwHlPx/nQCJFFQo61CKztFxYYXDveInKIUdWbRQfKaynhHCb/EbxElROe9dI2LH4t0XkBXf/lLss2AfL+q9tj+6Gg+6QfZUb8lNoDBsw3a68nrlAUfZUHvsSi6Ol4Rwm1hrYt2VCrzPNj1Y8zU0UdCpIiY/wBssObN24gGgYx+60uPZ4o9laX2Ut5cFhh/ybfxE/fXD/lWsRdR+T2gPajOPsYVoHA1jDWB0tWv/AVXBU2XZJOSRJxFhXUowDKwggiQR6VxHE+wCrhXt2Dnul1bM8A5VB8IjQb+2u8oRVjVlSdGJdqezLYJMOzSTdD5+iuIIUH0b4GqvhXCHxPe93Ga1bNzKd2C7hfOtl7Z8MGIwd5TGZVNxD0ZAWHvAI9tZN2Q4j8nxdhxszC24/s3CF+BIPsqNUNsn9k8YDZe2TqpzAeRk/aPjVvwBQvyjEAqDqFBmcoUTHQzPupPaTgQwmNzJAtX1chfosIzD0kyPWoGBxsj5Mo8b3Ao6S5AB932VROHmNMJeTc7W9gGuIzNGd0IA5KCugHw1rNuzGGDYhAw2k+1QTWzXbfw+6snytZ4kwXfvXA/75+zN8K20qSMNtts12hQoqxWWBzR0mjmgA6jHAp3ouwc8RM6RERHL2VIqKTdF2fCbMbfrAxvEa6+fPbTVWSjfQsRR1zeM7XWUjWesakEiQI6xv0J8qawnay2zRmVRrJY66Dp7R760a0ilyRccYw/f4a9b2zoy+k7Ux2T4YMLhhZmSj3ZPUm4xn3RVHwztfbuXVtNM3GyjpmzKB7CAaVxXtJ8nv31BJBNuBGgeIcT5hRp6mlrXNjUrjZ2VJd4864i127Ew6w3QSf66U+nbGYy2/EdyWAjU7D0j40nlj3I+Iij/K5e/S4dY07tzPmXA/8Az8a7zszm+SYfP87ubc/VEfCso7a8fONW2e7K92XE84aOnKYq8wva/EHIFCwBtECANI6ARQ5xW5NypcjThQrPvz2vKpzKmg+cPhv7Km4Lt9bZAWRgQNTpE8+e1NZYvqQ8RF/2rxnc4PEPzFtwP3mGUfFqzj8mvZ7v73f3B+iskZZ/Wubj2LofWKl9uePjE2ESzmK5g11jooMeFftJPkKvOznaPCWLNuwjEFBBJHzmOpIjeSfLlTbsnqSK/wDKDic2Nw9vkltmIG/jJ+5a5Kzc7vGW2B+bctHXycfdXT8QwoxHEmuXGi0bLMhJA1VAigf9xzVwd/EktmO/OKi95Wi21po9Cvb5VmHD8Ab/ABK9c/UtO7E+YJCj36+yun7JdqjftXe9AFywuYn6S5dyORkajzFNfk7w4GEa6+952ZiegOUfEH31cmVHTUKFFWQkCjoqOaQAqHd4iguCzJzkEgcogmd/L4+tTKQUG8Cesa++kxquphlq6wuNB3Jk+/X76JcOupz6zqOs0eLvanKAIJ9smouHJzieUVKnzKN2Wh4a0BoMdQefkNyfSpnEeNd7bRCoUpPiG7HQSR9KFHu86j2eKHMC2gCkQP6/rpUZLa3HY7BQCeepqlOX+ZFNrkIe8w1JInkNzTdq6DOkDkDS2IIkDyPl7acv5VUaAkHl/MGP51Za7ES/7LtPynSYw1wEzr4iAB6af3ao7Dm3tCt+r4oJO0x0pzhPFzh+9gFmuKVJGgE6ep38qq7YJbMZkjc+dS07UWpeWi1u4jNbIMMRufORv11imcNaLplJIE6RSMIuogbaifcPs+NScFxN7F0XUHiUzBA0nQjy0O9QUa2RC6dHWcdwtpMPh8PYMo3iZvptAInz1mOU1zV7Am1LEDQ7jXKdNz91KucZe7ea8xVWbLAA0A9Bv99HiMcuXL87XXU6Aa+0z7PXeoZHPXUeQZHqZFu4530zSASRG2vOT5VCexlJMgzsZ2M71MtZUQORq06dBqKUxWQSYC6gnmY9Ijy02qSlXIipOIxgbzIGAYjOMrgfrCZg9daIYtj4FkrqcuuQdYH30Ma8sY0BiSANgOWu1MO7tACnLyA5+sb+m1WqTe5NW+Zu1FTd9CRIzSBoqtln7pqFwq8L9pbo71VcSoZzJHXQ6elIuLGaOqvid3uQrRdcM6ppdIguQq7naTR4+93XdjLcbvGCCLpEMZiZO2h1oqxlnUZ8HNzvM7gwBlB8JAnQjnvvvSxhx9J/4j/zoHDD6T/xH/nUWNOjILvAL2ZotudTHhMamkYfgdzWbN2Rrqpj7K2P5MPpP/Ef8VD5KOr/AMR/xVHz1z+37K9CMevcHumAlhxI3Kt67xSsPwXEQQbNweiHqPKtSwmIS4xQZ86u6spuPKqpIDHXZtI65vI1O+SL1f67/io0yqr9fUNCMfscCvgkdxchf7LCSdzMf1NAcCxALfoLkE6DI3p0/qK0bH49rSX7hsytj50X3lhlV5Ay9GG9XNvCAgZgQ3MB3In1kT7qemXf19R6EZLZ4BiUc5bF1ljU5DvH86U3AcUzknD3D/2HQcgPQVrRwadD9Zv50Bg0+j8T/OlUu/2/YaImXvwHEkKq2boMQSFjTTSevKmbnZTExpYuHmdNa1b5En0ft/nR/Ibf0BSUJLr9v2JY0jMbXZq+AP8AVX8wR/jp9lMXuzOMMxh2EHQQJ9d61T5Bb/Zr7qHyC3+zX6opqMlvfr6gsaMuudlsUyibFwkax4Y0Mgb+goL2WxZTXDnMwM6rIO30oiPtrUvkNv8AZp9UUPkNv9mn1B/KjRKuY9CMtt9ksUYV7LQJ1DJy2Hz+e/spVjs1jQmU2jzA8aSAR+95D31o3EEW3kIsK6l4crbDFVyt4goEnxBRpO9SLGFUqC1pATrGVdBJgHTeInzpuDfUNER1eVVHZT/c7H7g+01aM+UTBMawNz5CTFU3Be9tWMPbNlswbI+q+BYY59CZGw9tWDHO0xIspAk9/hoBMf8AGXnBikcVuXC2HzW1UfKbWouZj+tyyD7ad7Q2ne2i20LnvbLmCohbdxXPziNYGg+yj40jt3OS2Wy3bdxtVEBZkatqdeXvpJgNNde7dvqA5W0VtrkuZPGUDljBk/PUDcCDSbFy6L+GW85DNYuF0VvA11DbEjadGYx/KlfpLGIuMtp7tu/kY5MuZLiqEMhmGhULqNstWN7CpdVe+to8eLKQGCt5SN+U0WBQ3rr/ACa/cF66e5vuSRcOtm3cGZZB+hm130mrTiCk98y3LgC2CRlcgZiGZWidwFHrm1ocHwhy3ke3kW5cukLKkFLnKFJjTcU3w3DOuDKnx3GRl5CQFNtNSfoKpJ8zRYyPibzd3hAr3JZ7HeMLjAlbg2J5kn3AaRIm1PFbIud1nHeSBlhpkid4jbzqt+Q3Fw+HQIzOlyy9yWST3ZGYzMEkCB5ADSKt8fcdbbtaTvLgEqhOXMek8qAKTtGP9T4ieouf3bNofdUvGXWuYo2sudLdpLhUuVDNcdwJgGYFs6bS08hCeJYG7cwV20FHe3luAjN4Va5J+dzCyBMaxtQxNq8l5MRbtZ81oWrtoMoaFYsjKxOUwWYRIkN5UwGMSly2mH712n5QVOR7hm03eFVaIZyAFExPhpi+5OFxJFx8q317s53FxEzWQVJnMNS8BtcrDyq0x9q64skIJS8twrmGigMInm3i8h9pjY7hl17eKygB77W8q5oyi3l8RaD4jl5A8qLAcxZnFYcKWCDvVMO0MyJmAImGC9TOsjlScBak45SWIF0qJdjlHc23AXXwjMxOnWpF/Cv3mGKIAlvOWltRnQppp4iCZJ50jC4e6jYkm2CLtzMvjGg7pLeumh8E+2iwK62AcPw5jnJJsZoZyz57TM2aDLS0Ez0qVxzFpdw1wqWDWnthh4ldDnSQQIOqt7Q1NYLDXTYw1sIufC3LavLwD3SBZU5TIYNImIp7F8MusmIICZ77WoXMYRbQUCWy+JjlOwG46algP2cLavM93UlRcshZYZUECGTk0rm1EjMKpCc2AwoGp/1R7jEmfHcthhMyWeTPlPUVerhbiX7l1FUreRS6Foi6gIDA5TMrAJ0+aDUOzwe6mDt2AEzqbZZs7ZT3bq0zlnXIBHIRqQIp2A/dCJjGbL//ADggDm3e5BA2zEELPSj7NWcq3wQoYYi4Dl2AAUhR5DNp91PtgnbFLeIXKtspGYyCWDZoywY1X2k6bUvheGuIb2fLFy6bgysTGYKIMqPo7+dKwHbjnkub/uj7jSO8f9mPrj8NPChQIZ7x/wBmP4n/AMUfeXPoL/E/+KdoxSAa7y59Bf4n/wAUO8ufQX+J/wDFPUYFAyFjhfa2y28ltyIV82bKeuUpBp60HVQAiwAB888hH0PKi+X2ts675Z/VzbRm2meU1KoG00M57n0E/iH8FDNc+in1z+CnEcEAiCCJB8qYHEbR2uIfIGSPYKQJNi81z6KfXb8FHmufRT67fgpNnG23bKrqzdAZI9elLu4hVOUnWJygEmOsAEx50wphTc6J9Zvw0JudLfvb+VLs3lcSpBEwY5HoRuD5GmP9JWtfGPDvofD66ae2gNLHP0n/AC/e38qH6T/l/wB6nRcEZpGWJzTpHWdoqOcamhJIBiGKsFM7eIiNeXWgEmKVHEx3YkydG1O3XypX6Tqnub+dFiMWlvKHYLnMLPM70L+MRGCsYZvmiCc3pA1oDS+wIudU+q34qGW59JPqH8dFcxaB1tlhnYEhesCaGHxiOSFJJUw3hIg9DI0Ou1Mel9g8tz6SfUP46BS59JPqH8dJtYxWcoCcy7jKwidRMjny60eGxi3CwUmV0aVIg9DI312oDS+wYoUAaFBAFKmk0BSAVRzRUTzBjeDHry+NAyq4yirh2sgEBlyBiPAs/rM3KDr61YX5FuASSQqA+bQs/GfZULFY3PYZcp7x7ZXuspzZmUiDyiT87aKFu1HcWXBYIozHKxUsFCqJiObH2CkXU637iuzxy22skmbDtb88s5k/usPdR8K0u4r/AKq/+tKZsJ3WLbKjC3cRZIQ5RcU6axGqnfyp7hRPe4glWAdwyllIBARVMSOo2oslLq+6QrCf71iP3bE+5qLs62eyLp+ddLOx9pAHoFAFDBE/KrxysFZbYVipglA06x50fDl7gG0wORSTbcAkFWM5TGzAkjXcRQKXKvkFizkxVkj/AIwdHHUouZT6jUehpGExaW72KzGJe2diZ/RjoNTptT62jdvLcIIS2GCSILO2haDqFA0E7knypPDiRevkq4DshUlSAQqQfTXrQFqt+3+yusW2C4e0wKrdvXXKHlbXNcVD/d08q6K7bDAqwkMCCDzBqJxPDFsjpBe0wdQdm0IZZ81J9sUp8Z4fCjl40UqRB/tEiABzMnnE0xSeqmiLwP8ASWAH8RQ3LcneFJSZ65dKiXcXL4XRmyPdUsokPFsiVPPb7elSL2Ge3hxZtyXfQuBoC5l3J5bmB6UeKw+RsMqIxS0TJA2XIVHPUyeVBNONt/Mk8PZXU3NCWZj5rELl8mAUA+c0zwz/AG2K/wCqv/qSgllrd9iFJt3gCY/UuDQmOjD4ikYJmW7fY2rmV3VlIC6gIqmRm01FGxGuddheF/3q/wDuWPsej4WP0uK0/wCKv/rSmbN0riXZkdVui2iEgasgcmYJjSY9Ke4crC7fLIyi4wZScuwVV1hjB0phLk/kiUDRzRLtUHiOMa2VCqGkMSSYChY1JJAA1obopjBydIng0dVN/i3dhmcABEzt4WBAzKoiT4hLb+VLucXUFwTqihj4Wj/hyAZgkC6k/vCnFN8glFxdMtAaOq2/xRUJDESLhtmFYwQEJJ/sjvF186n2mka7yw08mI+6hxa5kRyaFcTxDtSyXbid0pyuwnO+sH1qOO2Dfsk+u/4qibFwOVq0vwd/QFcB+eDfsU+vc/FRfnc37G39Z/xUEvYMvb8f9NCigB61n353P+yt+9/xUf52v+yt+9/xUB7Bl7fg0DKfOjAPSs9/Ox/2Nr+/+Ki/Ot/2Vn3N+KgfsGU0Mg9DQynoaz386n/ZWfc34qL86X/ZWfqt+KmHu/KaHlPQ0Cp6VnR7UXP2Vj6h/FQHae5+zsfUP4qA935TRMp6GgRWdHtRc/Z2P4f+ND857n7Ox/D/AMaPXrYPd+U0J7QMT+qcw9YI+xjSzWdfnNd+hZ/hj+dD85bv0bP8MUevWw/YMh3i1ExuELlSr5SublMho89tKlLS6Gr2MMZOLtFRheBhC5LBg/zgVMfODfS01UVKvcMVy7MFJuDKxy7jTo2nzV1GvhHSptHTitOyDJklkdy5kK5w1W3CmGz6r+sAon52uir7hUy0sDedSZ8ySfvpVFQ22RMq43/vF7/qP/5GoNTeOD/WL3/Uf/yNQqrPT4vgXyDFHRRRigsDFHNEKOgA5o5pNKigAUYoUKABQoqOmAKANCjFAAFHRUdMR//Z"/>
          <p:cNvSpPr>
            <a:spLocks noChangeAspect="1" noChangeArrowheads="1"/>
          </p:cNvSpPr>
          <p:nvPr/>
        </p:nvSpPr>
        <p:spPr bwMode="auto">
          <a:xfrm>
            <a:off x="155575" y="-1782763"/>
            <a:ext cx="2286000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data:image/jpeg;base64,/9j/4AAQSkZJRgABAQAAAQABAAD/2wCEAAkGBxQSEhQUExQWFRQVFxUXGBUXGBwdGBgYGBcXGBwcHBkcHSggHBomHBUaIjEhJSkrLi4uFx8zODMsNygtLisBCgoKDg0OGxAQGy8kICQsLCwsLCwsLCwsLCw0LCwsLCwsLCwsLCwsLCwsLCwsLCwsLCwsLCwsLCwsLCwsLCwsLP/AABEIAR4AsAMBIgACEQEDEQH/xAAcAAAABwEBAAAAAAAAAAAAAAAAAQIDBAUHBgj/xABIEAACAQIEAwUDBwkECwEBAAABAhEAAwQSITEFQVEGEyJhcYGRoRQyUpKxwdIHFiNCU3KT0fBiouHxFSQzNENjc4Kys+LCRP/EABoBAAIDAQEAAAAAAAAAAAAAAAABAgMEBQb/xAAvEQACAgECBAMIAgMBAAAAAAAAAQIRAxIhBDFBURMi8BQVMnGRobHhYYFCwdEF/9oADAMBAAIRAxEAPwDpqAopoCqRDgpSGm5patSYDiPH+dN425+jeRPhbc6bUtf61qFi75PepkYKEbxEiG9I5a7npTj8SBrZlGMUByE/Aezn/hQTEa60zcB06Dbb7qNXMbDn05126Rgscu3ZJJJ91Iw6sefspdu1zMVLtoBqKV0FWMm11pu9ZFS2YaUThW12paiVFS1oUQAFC7dkxBEaGevl1HnTSGrkUvmWOHQRqPSmnwczp/lSlu7CpK3JqFtFlJlTes6RlHk2o/wpFyyNxIGmkyJ/lVuyB5600mH3B0G2n9bVJTIOBT3LPSpCsYGwPUDWrB8KI+E0yMPIIkVLXZHRQwGMmN/IU0V13+FWItltJmNtKNbHKJ6ilqDSdGKMGiFHFcA6gYpQpIpQpAKH9a02b6ElcykgGVmSAOvTenQfSmGsIC9wKocgywGp/qKceYbVuUt3DamPmzTN7DEctOvKrpVzf5U9aUAQdvOur4lGXRZSWxIjSmyxU61YX8NBJA0qPdX0qalZW1QxnFNXLtE6kVFCuXkgBYiJ1mdD0G551YkRbG3bWmydalHDzSLeGYkLGp286naKmmJS7Sje3peLwL2/nKRP9cqi01T3QNtbMkWsUR8Kd/0jy2NV43pUazT0oSkyW2NJEdaUuKEzGvPzqDsaVNLSg1MshegyCY+H+FSlujfaqVTS7N0jQiouBJTOxFGKAoRXBOmHShRClUDDFQzYfO7G4ShVoTxb6QYmNIOw51MmmLeJlymQiJkkGI0gzEGZOg6ULmNXToZssRTpvTTz4fXlTLMBpIJmNIroWmZqaCK6VGuWamgULqCmpUJqyou2Kjtaq1ZKZdKuUiuiuKU9gMXbS8A7KGCMwUnWADJj0B91Slsda4/tfhc2LtHUJ3LgsFJ+kNh+8PfVebJUGyzDjcpJF5wztbZxVw2/mliQoI0MbehIq1PCVmdPKsjewcPetMuYwVYAghiQRI9v31tWDvBlqjDkem0y7PjSlTRWvgxsQIpfyNQsRoasilNNbir1kZT4ZTYng4Oq1X3sEy7j410quNqYxQBFXRyvqVSxRZw+Ja+1xksrOQDNqv622/8AWlR8BjHRwl2CDpBbxKeWnSftrocZhO7L3FDS+VSqtlAgHxeenuqtscIF3Ed5BCIRpMljy8XTqawSyTfE19DoLFFcLZ39GKOirMQDFKFFR0higKbN9M2TMM8TlnUDzHLfnSyabSwuYsAAx3PMyANeuw91C5j26khDpSTaEzAnrGvvoWlpytZXzQ3korlunqTmp2xNIg3Fiojmpl+7JpgoDV8X3KWuwx3tct2l4xaeLCuTcLa5CPDAMgsTAPlTvanGTNq3cy7hypEn+yOlc7hOEi2SQSAysrBokqdCASNNRuNax8RxcEnFG3h+EyNqY1g+0CJfDXbfeRpnEZlPUDYmK0LhmPt3AHtsGU7kdehHI+Vcdh+zNgj5repY+Xu3qVhMAMK2a2oE6GWOvr7t+VZsH/oYoeQtzcJkyPXe51/FgXtk29Lgghpg6GYnzqoHaW5buCziLTAlZzyOsT0YeYqxwd3OgZRpqCOYI3FRO0mC72ySAc9sEg+WmYeYgfCt04JrxIMowz38LItr/sfTiNsiRcQg+Yn3bioPFOOrbXMpkDn1PQT8TXG2MeofUhYHPn5ilcQxSuUWBGZm1MA+Ec/Wazviskmo1RtlwGHHFz1X/BcJjblxM91oWAwWBEHY7a77+Q61VWuN3bTTa0TmpIObzI+yKGMxX6NU5LAADgjQCJga6HTpTfCdbq5suRSW9SBIFTgkryO7KJttRxKqNdoRR0JqgzgpVJFGKBh0wtlxcLlyViAkQF26fO257U/US3jpvG3kbQSX1y7KYBjfxfCjqSV70WAo6Qxqu4vj2tWbl1Mrd2MxUmAVG4B5N0nmIrWVWWlQsU0GuH4t+UmVAw9sqxEs1yDln6IBhiOp91cjj+0mJufOxFzXoQo9ygUozSY5RbRrReofE8d3VtnkaRv5mNPOs44V2vxFo+Ju9Tmr7+xtx7ZroeK8Xt4vDMbRKvbZGKtEjWATrBWTvVssicHXMhjxvxEnysrwWN7xAqwUkAmCBtud9d6l4rEGAWOphZBBBjafP/CqjAYzviSB+lSBlOoYHTQnQQQPZG9S8WzGbbKFJWZaJgdCvPw9K4M4PVuekx5ItJroIu45rRLKAxbKNSddeg3n7qsmxXeIVDBo0JGsEz11gwd6p+5TQ5iSu3kfv51YYC4XbIoSGBzXG0ygcz/Zk03CLrbcWWHOa2/g6LsTigUuKSZGQ+WxU/Fae4+14BhZvMpVWZvCpCL1JIn0FU/DLS2lV7V0XQxZGVARqpJghiCQdYjUEKIOYxf4ni2FtrlJz/OhREPA/W2WRmiDtW6ObTDSjjzgpZHI4TFF8i3beJN9m/2lsgBhzkqJEafCnn7SlX8Vq1aYr/tcneOI0A8W23oKvrne3lItWkw9oiNRG8xqVkjTXKNZ+dVHxKyXtnMEZ7jaMBGVLaRHtLA+w1DW9W5coXHYbx0BFuyL1pmgsAFCsQCAVEMpjMOhjQ6UeIsYXOCjMu3hnY896oLGKUZgy7KVBA3OwLAncCaXcw57pXiVYlR1BWJ09u9XO5daIQmobtJ/M3ChQoVAygoUIo6BhijFJpPermCyMx1CzrA5xQgJAFZh+VPBWrT22QZbl7MbkEgMqxBK7TJ38q0+uK/KR2fN9VvKdbasuXrJkfGtL5CRwj8GFu0r3AfFbDjxaSx8IMA6kA6H7oqFjbFvMMi5AyAxmzQ2smTy025TV3xOblvBNJE2cjAEiSjNbI/u6+pqmx6eJAeVtR6eJvM9fL0rNe5pUbSdFfdtFZBo1cqJBiZB9NDB9wNS7VnvbZ3lZ9AI/mD76iPdBB05z8IqalZCUa3HrDEsGWM3Pykx99XD4drhS5cz3FfMQZAkjRh4ToQ0adIPOqPh17K6yJEiQN66Th94qhtsIBAuJGvi6+0HKenhPKqsj0mnAlN7/wBorMXhzHzXXX6WgHLnympnDMS+FuXVLC4CqyymZWZlZHoan4vCTBZ8u8k6j4a+VB1tJeGVyT3dtcpUjzJB2iZEelURzXE08Tw6hLYF7tNIPd5ZLK0yVYtI0+bHMzyqbb4TiLLG6FVozP8APBYalidQADG8dKpu0GH/AEggAZxBHJo2/wA66Ts3xM3cOtoqxdQFkkAHKQdzuRpMA+YrVw8MeRb9Tn5pZMbtFRiu1D34FsmTuf8APnUvG4ZrVsZv9oyqYGyggwPM6fA1Jw3Dwb+upzxtyUAQPLSPZVj2mwYAa6za6D0EbAddPhWaUVFtLoa8ctlfUzu0US4O9XMvNQTrvGxneNqtLONt3biq1od2FICKSMoYiXGp8Q855moPEsNCZvZ5ydT7qZwuNa2yusZgCASJidJAPMVrj5ovcyZPLLkbpRUKFQM4dCiFHFAwGmreFQOXCwx3broBr7h7qdiogt3e+nMO6jRecwP7O0zz50iS+ZZGkss6HUdKVQrWQOC7Z4BVu28gYAZmIXqcu3tGo8551wWMwNxoIR5W2CZGmUFzm2GkD4GtF/KaFFgMU1LIM4GpAznJm1gTB135a1UdibL98t1LZuKEIygz4SMrDxMFU5wTl6bbms7jUrL1O4UczgUAtr/aVlbXnO/uNRsXwtyC6qT4goA6RM+Wkb9RVn39vO7lS3jYhT4QCWJ5a+wUOKs10JbzZQQGZV0UT5bs3LUnYVSrUjXNJwSKTh2HU3Qpk7liusAAkx15Anzq+ewoyG2TIkxIyeIAAAbgnSffTfZ/h4RbruNYCiNdIDtMaxlK00L3eXS8QZaBEQo0WfZHsipZCnh4uWRJFniGB0J3FUNvGu18TrlBtjlooIX7AKtS0rTeEtrddLajKwnMSYBk6EwCdPSZrNhVbUdbjlq00+Q7jMrhHykhcsgGCQNx0nzrreF8KspZOUl1bxljvIBiI+aQOmtckmHeGOhhmDL1I1n2gz79BSeEO6XTlbwsMrKCdienXofjWrBkWO00crPieRJpnUcETaHeWO5ykgE9Ss++ac7UYYSqKWdz9IyVHkNAJ8hTHCHKsPLSKs7tgAXLjnxnT90dB5wPZWVO7L2kmjiuJ2lDZd1TTrqZP9elc+lrw6Sd/Qj03ma67tBcy2ogIjENP6z5ARP7suY9K5gRnUqYQnSeg61pxPYqypNm50KFCpGAOjpNHSGHUcY1e97oSWiT0GkwfZ9o61IoBqBquo9R0VHWsiN37KupV1DKd1YAg+w03Yw9uypyIqACYUADQeXkKfNROKBjbZUIDN4RO2upn/tBpMa7GMXFZbj5zrnZpgiSTMjmK6TDYJEslmEuYzuTrIysEQkZkI0zMNdYHlS4uyLV64b+UPaBdBGYXGzgZGB3SQdOhqf/AKWtGyA/iuCSPInXU8/b0rE75m5NPy9hizfe7NoJktuzElNFOhaCpG/gUTzCjTq3xi2E8YyljM+ekjbcAD01pvh3FSLqFk8CEk5RqfCwGx6kbUrjnF7N3RfC4iCVbTSGnUzOvvqL1Nq0Sjpg24spV4mQBKg+hOlSOH4wfKLZWfF4TmjrPpVKTUrh2txBJXxLDDkcw1PlWjRFbmd8RkezZ25w3dtdKnRWtXJ1AIIIOh8mOvlTfB+Gd7iCFMRMHkI1Hs8uetP4zEjNeVgAQoA2kwuUqCYJE+XTpR9n74W9c5KyqYH0WOo1rLJ+Z0ao/AWNgeIlB4gxDHoZIELyHKf7JqVws/KGykSqHXcTpt5qQZOmug61X8bREusxYhbit8zQMdBBiNxFXvZi7btYdPpEajz8/PzqEVvuRm3p2KTt9hbzXFdbc21TKWEeEyTqD+r6VxWMw3dggiVbUeXX/Ota4kwaxcY6ArAjX5xA099Zu1u3czB86wzLIg9ORG2laIy+hCMbjXU1yio6IVMwgoxRUdAw6YGFHeZ8zdcs+GYyztMxpvFPVD7y73+XL+ijfKPnRtmzz/doJRvoWc0KAo61IgFVH2h7QWsMYcjNlLAbyTpED7elXtZ5+UPGWRcKhQ13KudifmLGij+2wI9B60pOlZKCt0cfxLHPdus7TLrptBGsGTyJqHiccHG0Hf1/lSgty/CW7bXHmQEUnKDy0Gg9atrvYLHAgm2rT4jDr6kGefpVFXuzQ506iV/Dr4Fs7STMzqKqcU0sTV3xfCLl7y3CyASn3j+VVmF4Tfux3dm687FUYg+2IpY6+IeZtJRJvBrRNvMq6oTJ02MczpM++lphwt/UaEMSFBJ66Abny9anYXg2IwmS5dZrCgqxBVypMiASvhnbc1WcTvxed7b5lJeD/ZJ0n2RpQ4b2RWTy0+hY4q73ttH1zL4HnnGzHoSBt1oYDEnvVJ0kR66afGqHvp20BOonSjxOIIIg7aj2bVHwuhYs3lO24niMtsMGgSPORG3tIAq94HjBlAOx1nyrkV7x8Mr/ADg43H6rDy9RTvZPHXL1xbRHr1iqJYttuhZ4i69TtC5C5SD3Z2YSNjI16yPhXNdp3t2izDSFEAwTmO3Kur49j0tWokQAKyri3Ee/u5jOUbDmasx43ZCWRJG30KFCrTCChQoUhgFMpjEL5A3i1015eyOVPUMwHlPx/nQCJFFQo61CKztFxYYXDveInKIUdWbRQfKaynhHCb/EbxElROe9dI2LH4t0XkBXf/lLss2AfL+q9tj+6Gg+6QfZUb8lNoDBsw3a68nrlAUfZUHvsSi6Ol4Rwm1hrYt2VCrzPNj1Y8zU0UdCpIiY/wBssObN24gGgYx+60uPZ4o9laX2Ut5cFhh/ybfxE/fXD/lWsRdR+T2gPajOPsYVoHA1jDWB0tWv/AVXBU2XZJOSRJxFhXUowDKwggiQR6VxHE+wCrhXt2Dnul1bM8A5VB8IjQb+2u8oRVjVlSdGJdqezLYJMOzSTdD5+iuIIUH0b4GqvhXCHxPe93Ga1bNzKd2C7hfOtl7Z8MGIwd5TGZVNxD0ZAWHvAI9tZN2Q4j8nxdhxszC24/s3CF+BIPsqNUNsn9k8YDZe2TqpzAeRk/aPjVvwBQvyjEAqDqFBmcoUTHQzPupPaTgQwmNzJAtX1chfosIzD0kyPWoGBxsj5Mo8b3Ao6S5AB932VROHmNMJeTc7W9gGuIzNGd0IA5KCugHw1rNuzGGDYhAw2k+1QTWzXbfw+6snytZ4kwXfvXA/75+zN8K20qSMNtts12hQoqxWWBzR0mjmgA6jHAp3ouwc8RM6RERHL2VIqKTdF2fCbMbfrAxvEa6+fPbTVWSjfQsRR1zeM7XWUjWesakEiQI6xv0J8qawnay2zRmVRrJY66Dp7R760a0ilyRccYw/f4a9b2zoy+k7Ux2T4YMLhhZmSj3ZPUm4xn3RVHwztfbuXVtNM3GyjpmzKB7CAaVxXtJ8nv31BJBNuBGgeIcT5hRp6mlrXNjUrjZ2VJd4864i127Ew6w3QSf66U+nbGYy2/EdyWAjU7D0j40nlj3I+Iij/K5e/S4dY07tzPmXA/8Az8a7zszm+SYfP87ubc/VEfCso7a8fONW2e7K92XE84aOnKYq8wva/EHIFCwBtECANI6ARQ5xW5NypcjThQrPvz2vKpzKmg+cPhv7Km4Lt9bZAWRgQNTpE8+e1NZYvqQ8RF/2rxnc4PEPzFtwP3mGUfFqzj8mvZ7v73f3B+iskZZ/Wubj2LofWKl9uePjE2ESzmK5g11jooMeFftJPkKvOznaPCWLNuwjEFBBJHzmOpIjeSfLlTbsnqSK/wDKDic2Nw9vkltmIG/jJ+5a5Kzc7vGW2B+bctHXycfdXT8QwoxHEmuXGi0bLMhJA1VAigf9xzVwd/EktmO/OKi95Wi21po9Cvb5VmHD8Ab/ABK9c/UtO7E+YJCj36+yun7JdqjftXe9AFywuYn6S5dyORkajzFNfk7w4GEa6+952ZiegOUfEH31cmVHTUKFFWQkCjoqOaQAqHd4iguCzJzkEgcogmd/L4+tTKQUG8Cesa++kxquphlq6wuNB3Jk+/X76JcOupz6zqOs0eLvanKAIJ9smouHJzieUVKnzKN2Wh4a0BoMdQefkNyfSpnEeNd7bRCoUpPiG7HQSR9KFHu86j2eKHMC2gCkQP6/rpUZLa3HY7BQCeepqlOX+ZFNrkIe8w1JInkNzTdq6DOkDkDS2IIkDyPl7acv5VUaAkHl/MGP51Za7ES/7LtPynSYw1wEzr4iAB6af3ao7Dm3tCt+r4oJO0x0pzhPFzh+9gFmuKVJGgE6ep38qq7YJbMZkjc+dS07UWpeWi1u4jNbIMMRufORv11imcNaLplJIE6RSMIuogbaifcPs+NScFxN7F0XUHiUzBA0nQjy0O9QUa2RC6dHWcdwtpMPh8PYMo3iZvptAInz1mOU1zV7Am1LEDQ7jXKdNz91KucZe7ea8xVWbLAA0A9Bv99HiMcuXL87XXU6Aa+0z7PXeoZHPXUeQZHqZFu4530zSASRG2vOT5VCexlJMgzsZ2M71MtZUQORq06dBqKUxWQSYC6gnmY9Ijy02qSlXIipOIxgbzIGAYjOMrgfrCZg9daIYtj4FkrqcuuQdYH30Ma8sY0BiSANgOWu1MO7tACnLyA5+sb+m1WqTe5NW+Zu1FTd9CRIzSBoqtln7pqFwq8L9pbo71VcSoZzJHXQ6elIuLGaOqvid3uQrRdcM6ppdIguQq7naTR4+93XdjLcbvGCCLpEMZiZO2h1oqxlnUZ8HNzvM7gwBlB8JAnQjnvvvSxhx9J/4j/zoHDD6T/xH/nUWNOjILvAL2ZotudTHhMamkYfgdzWbN2Rrqpj7K2P5MPpP/Ef8VD5KOr/AMR/xVHz1z+37K9CMevcHumAlhxI3Kt67xSsPwXEQQbNweiHqPKtSwmIS4xQZ86u6spuPKqpIDHXZtI65vI1O+SL1f67/io0yqr9fUNCMfscCvgkdxchf7LCSdzMf1NAcCxALfoLkE6DI3p0/qK0bH49rSX7hsytj50X3lhlV5Ay9GG9XNvCAgZgQ3MB3In1kT7qemXf19R6EZLZ4BiUc5bF1ljU5DvH86U3AcUzknD3D/2HQcgPQVrRwadD9Zv50Bg0+j8T/OlUu/2/YaImXvwHEkKq2boMQSFjTTSevKmbnZTExpYuHmdNa1b5En0ft/nR/Ibf0BSUJLr9v2JY0jMbXZq+AP8AVX8wR/jp9lMXuzOMMxh2EHQQJ9d61T5Bb/Zr7qHyC3+zX6opqMlvfr6gsaMuudlsUyibFwkax4Y0Mgb+goL2WxZTXDnMwM6rIO30oiPtrUvkNv8AZp9UUPkNv9mn1B/KjRKuY9CMtt9ksUYV7LQJ1DJy2Hz+e/spVjs1jQmU2jzA8aSAR+95D31o3EEW3kIsK6l4crbDFVyt4goEnxBRpO9SLGFUqC1pATrGVdBJgHTeInzpuDfUNER1eVVHZT/c7H7g+01aM+UTBMawNz5CTFU3Be9tWMPbNlswbI+q+BYY59CZGw9tWDHO0xIspAk9/hoBMf8AGXnBikcVuXC2HzW1UfKbWouZj+tyyD7ad7Q2ne2i20LnvbLmCohbdxXPziNYGg+yj40jt3OS2Wy3bdxtVEBZkatqdeXvpJgNNde7dvqA5W0VtrkuZPGUDljBk/PUDcCDSbFy6L+GW85DNYuF0VvA11DbEjadGYx/KlfpLGIuMtp7tu/kY5MuZLiqEMhmGhULqNstWN7CpdVe+to8eLKQGCt5SN+U0WBQ3rr/ACa/cF66e5vuSRcOtm3cGZZB+hm130mrTiCk98y3LgC2CRlcgZiGZWidwFHrm1ocHwhy3ke3kW5cukLKkFLnKFJjTcU3w3DOuDKnx3GRl5CQFNtNSfoKpJ8zRYyPibzd3hAr3JZ7HeMLjAlbg2J5kn3AaRIm1PFbIud1nHeSBlhpkid4jbzqt+Q3Fw+HQIzOlyy9yWST3ZGYzMEkCB5ADSKt8fcdbbtaTvLgEqhOXMek8qAKTtGP9T4ieouf3bNofdUvGXWuYo2sudLdpLhUuVDNcdwJgGYFs6bS08hCeJYG7cwV20FHe3luAjN4Va5J+dzCyBMaxtQxNq8l5MRbtZ81oWrtoMoaFYsjKxOUwWYRIkN5UwGMSly2mH712n5QVOR7hm03eFVaIZyAFExPhpi+5OFxJFx8q317s53FxEzWQVJnMNS8BtcrDyq0x9q64skIJS8twrmGigMInm3i8h9pjY7hl17eKygB77W8q5oyi3l8RaD4jl5A8qLAcxZnFYcKWCDvVMO0MyJmAImGC9TOsjlScBak45SWIF0qJdjlHc23AXXwjMxOnWpF/Cv3mGKIAlvOWltRnQppp4iCZJ50jC4e6jYkm2CLtzMvjGg7pLeumh8E+2iwK62AcPw5jnJJsZoZyz57TM2aDLS0Ez0qVxzFpdw1wqWDWnthh4ldDnSQQIOqt7Q1NYLDXTYw1sIufC3LavLwD3SBZU5TIYNImIp7F8MusmIICZ77WoXMYRbQUCWy+JjlOwG46algP2cLavM93UlRcshZYZUECGTk0rm1EjMKpCc2AwoGp/1R7jEmfHcthhMyWeTPlPUVerhbiX7l1FUreRS6Foi6gIDA5TMrAJ0+aDUOzwe6mDt2AEzqbZZs7ZT3bq0zlnXIBHIRqQIp2A/dCJjGbL//ADggDm3e5BA2zEELPSj7NWcq3wQoYYi4Dl2AAUhR5DNp91PtgnbFLeIXKtspGYyCWDZoywY1X2k6bUvheGuIb2fLFy6bgysTGYKIMqPo7+dKwHbjnkub/uj7jSO8f9mPrj8NPChQIZ7x/wBmP4n/AMUfeXPoL/E/+KdoxSAa7y59Bf4n/wAUO8ufQX+J/wDFPUYFAyFjhfa2y28ltyIV82bKeuUpBp60HVQAiwAB888hH0PKi+X2ts675Z/VzbRm2meU1KoG00M57n0E/iH8FDNc+in1z+CnEcEAiCCJB8qYHEbR2uIfIGSPYKQJNi81z6KfXb8FHmufRT67fgpNnG23bKrqzdAZI9elLu4hVOUnWJygEmOsAEx50wphTc6J9Zvw0JudLfvb+VLs3lcSpBEwY5HoRuD5GmP9JWtfGPDvofD66ae2gNLHP0n/AC/e38qH6T/l/wB6nRcEZpGWJzTpHWdoqOcamhJIBiGKsFM7eIiNeXWgEmKVHEx3YkydG1O3XypX6Tqnub+dFiMWlvKHYLnMLPM70L+MRGCsYZvmiCc3pA1oDS+wIudU+q34qGW59JPqH8dFcxaB1tlhnYEhesCaGHxiOSFJJUw3hIg9DI0Ou1Mel9g8tz6SfUP46BS59JPqH8dJtYxWcoCcy7jKwidRMjny60eGxi3CwUmV0aVIg9DI312oDS+wYoUAaFBAFKmk0BSAVRzRUTzBjeDHry+NAyq4yirh2sgEBlyBiPAs/rM3KDr61YX5FuASSQqA+bQs/GfZULFY3PYZcp7x7ZXuspzZmUiDyiT87aKFu1HcWXBYIozHKxUsFCqJiObH2CkXU637iuzxy22skmbDtb88s5k/usPdR8K0u4r/AKq/+tKZsJ3WLbKjC3cRZIQ5RcU6axGqnfyp7hRPe4glWAdwyllIBARVMSOo2oslLq+6QrCf71iP3bE+5qLs62eyLp+ddLOx9pAHoFAFDBE/KrxysFZbYVipglA06x50fDl7gG0wORSTbcAkFWM5TGzAkjXcRQKXKvkFizkxVkj/AIwdHHUouZT6jUehpGExaW72KzGJe2diZ/RjoNTptT62jdvLcIIS2GCSILO2haDqFA0E7knypPDiRevkq4DshUlSAQqQfTXrQFqt+3+yusW2C4e0wKrdvXXKHlbXNcVD/d08q6K7bDAqwkMCCDzBqJxPDFsjpBe0wdQdm0IZZ81J9sUp8Z4fCjl40UqRB/tEiABzMnnE0xSeqmiLwP8ASWAH8RQ3LcneFJSZ65dKiXcXL4XRmyPdUsokPFsiVPPb7elSL2Ge3hxZtyXfQuBoC5l3J5bmB6UeKw+RsMqIxS0TJA2XIVHPUyeVBNONt/Mk8PZXU3NCWZj5rELl8mAUA+c0zwz/AG2K/wCqv/qSgllrd9iFJt3gCY/UuDQmOjD4ikYJmW7fY2rmV3VlIC6gIqmRm01FGxGuddheF/3q/wDuWPsej4WP0uK0/wCKv/rSmbN0riXZkdVui2iEgasgcmYJjSY9Ke4crC7fLIyi4wZScuwVV1hjB0phLk/kiUDRzRLtUHiOMa2VCqGkMSSYChY1JJAA1obopjBydIng0dVN/i3dhmcABEzt4WBAzKoiT4hLb+VLucXUFwTqihj4Wj/hyAZgkC6k/vCnFN8glFxdMtAaOq2/xRUJDESLhtmFYwQEJJ/sjvF186n2mka7yw08mI+6hxa5kRyaFcTxDtSyXbid0pyuwnO+sH1qOO2Dfsk+u/4qibFwOVq0vwd/QFcB+eDfsU+vc/FRfnc37G39Z/xUEvYMvb8f9NCigB61n353P+yt+9/xUf52v+yt+9/xUB7Bl7fg0DKfOjAPSs9/Ox/2Nr+/+Ki/Ot/2Vn3N+KgfsGU0Mg9DQynoaz386n/ZWfc34qL86X/ZWfqt+KmHu/KaHlPQ0Cp6VnR7UXP2Vj6h/FQHae5+zsfUP4qA935TRMp6GgRWdHtRc/Z2P4f+ND857n7Ox/D/AMaPXrYPd+U0J7QMT+qcw9YI+xjSzWdfnNd+hZ/hj+dD85bv0bP8MUevWw/YMh3i1ExuELlSr5SublMho89tKlLS6Gr2MMZOLtFRheBhC5LBg/zgVMfODfS01UVKvcMVy7MFJuDKxy7jTo2nzV1GvhHSptHTitOyDJklkdy5kK5w1W3CmGz6r+sAon52uir7hUy0sDedSZ8ySfvpVFQ22RMq43/vF7/qP/5GoNTeOD/WL3/Uf/yNQqrPT4vgXyDFHRRRigsDFHNEKOgA5o5pNKigAUYoUKABQoqOmAKANCjFAAFHRUdMR//Z"/>
          <p:cNvSpPr>
            <a:spLocks noChangeAspect="1" noChangeArrowheads="1"/>
          </p:cNvSpPr>
          <p:nvPr/>
        </p:nvSpPr>
        <p:spPr bwMode="auto">
          <a:xfrm>
            <a:off x="155575" y="-1782763"/>
            <a:ext cx="2286000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8" name="Picture 8" descr="https://encrypted-tbn2.gstatic.com/images?q=tbn:ANd9GcSZhk7ut8_4ROd7mkEVCLQey2pf2WEgQIrb2yEVvjp94Os0f5q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3960440" cy="4626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</TotalTime>
  <Words>421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Повісті та казки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Драми </vt:lpstr>
      <vt:lpstr>Слайд 16</vt:lpstr>
      <vt:lpstr>Популярно-історичні статті та романи </vt:lpstr>
      <vt:lpstr>Слайд 18</vt:lpstr>
      <vt:lpstr>Роботи історико-літературні та інші </vt:lpstr>
      <vt:lpstr>Слайд 20</vt:lpstr>
      <vt:lpstr>Слайд 21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Valeria</dc:creator>
  <cp:lastModifiedBy>Valeria</cp:lastModifiedBy>
  <cp:revision>13</cp:revision>
  <dcterms:created xsi:type="dcterms:W3CDTF">2014-09-06T19:54:49Z</dcterms:created>
  <dcterms:modified xsi:type="dcterms:W3CDTF">2015-01-30T20:06:54Z</dcterms:modified>
</cp:coreProperties>
</file>