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57" r:id="rId4"/>
    <p:sldId id="261" r:id="rId5"/>
    <p:sldId id="262" r:id="rId6"/>
    <p:sldId id="263" r:id="rId7"/>
    <p:sldId id="264" r:id="rId8"/>
    <p:sldId id="275" r:id="rId9"/>
    <p:sldId id="276" r:id="rId10"/>
    <p:sldId id="265" r:id="rId11"/>
    <p:sldId id="266" r:id="rId12"/>
    <p:sldId id="272" r:id="rId13"/>
    <p:sldId id="267" r:id="rId14"/>
    <p:sldId id="273" r:id="rId15"/>
    <p:sldId id="268" r:id="rId16"/>
    <p:sldId id="269" r:id="rId17"/>
    <p:sldId id="274" r:id="rId18"/>
    <p:sldId id="270" r:id="rId19"/>
    <p:sldId id="259" r:id="rId20"/>
    <p:sldId id="271" r:id="rId21"/>
    <p:sldId id="26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CD3CA8-AF78-46E2-B0BE-EBA7CE9C7840}" type="datetimeFigureOut">
              <a:rPr lang="ru-RU" smtClean="0"/>
              <a:pPr/>
              <a:t>11.11.2010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B986DC9-34F6-41B6-ADC5-057D8CB77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D3CA8-AF78-46E2-B0BE-EBA7CE9C7840}" type="datetimeFigureOut">
              <a:rPr lang="ru-RU" smtClean="0"/>
              <a:pPr/>
              <a:t>11.11.2010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986DC9-34F6-41B6-ADC5-057D8CB77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D3CA8-AF78-46E2-B0BE-EBA7CE9C7840}" type="datetimeFigureOut">
              <a:rPr lang="ru-RU" smtClean="0"/>
              <a:pPr/>
              <a:t>11.11.2010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986DC9-34F6-41B6-ADC5-057D8CB77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D3CA8-AF78-46E2-B0BE-EBA7CE9C7840}" type="datetimeFigureOut">
              <a:rPr lang="ru-RU" smtClean="0"/>
              <a:pPr/>
              <a:t>11.11.2010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986DC9-34F6-41B6-ADC5-057D8CB773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D3CA8-AF78-46E2-B0BE-EBA7CE9C7840}" type="datetimeFigureOut">
              <a:rPr lang="ru-RU" smtClean="0"/>
              <a:pPr/>
              <a:t>11.11.2010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986DC9-34F6-41B6-ADC5-057D8CB773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D3CA8-AF78-46E2-B0BE-EBA7CE9C7840}" type="datetimeFigureOut">
              <a:rPr lang="ru-RU" smtClean="0"/>
              <a:pPr/>
              <a:t>11.11.2010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986DC9-34F6-41B6-ADC5-057D8CB773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D3CA8-AF78-46E2-B0BE-EBA7CE9C7840}" type="datetimeFigureOut">
              <a:rPr lang="ru-RU" smtClean="0"/>
              <a:pPr/>
              <a:t>11.11.2010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986DC9-34F6-41B6-ADC5-057D8CB77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D3CA8-AF78-46E2-B0BE-EBA7CE9C7840}" type="datetimeFigureOut">
              <a:rPr lang="ru-RU" smtClean="0"/>
              <a:pPr/>
              <a:t>11.11.2010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986DC9-34F6-41B6-ADC5-057D8CB773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D3CA8-AF78-46E2-B0BE-EBA7CE9C7840}" type="datetimeFigureOut">
              <a:rPr lang="ru-RU" smtClean="0"/>
              <a:pPr/>
              <a:t>11.11.2010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986DC9-34F6-41B6-ADC5-057D8CB77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FCD3CA8-AF78-46E2-B0BE-EBA7CE9C7840}" type="datetimeFigureOut">
              <a:rPr lang="ru-RU" smtClean="0"/>
              <a:pPr/>
              <a:t>11.11.2010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986DC9-34F6-41B6-ADC5-057D8CB77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CD3CA8-AF78-46E2-B0BE-EBA7CE9C7840}" type="datetimeFigureOut">
              <a:rPr lang="ru-RU" smtClean="0"/>
              <a:pPr/>
              <a:t>11.11.2010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986DC9-34F6-41B6-ADC5-057D8CB773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FCD3CA8-AF78-46E2-B0BE-EBA7CE9C7840}" type="datetimeFigureOut">
              <a:rPr lang="ru-RU" smtClean="0"/>
              <a:pPr/>
              <a:t>11.11.2010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B986DC9-34F6-41B6-ADC5-057D8CB77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6;&#1080;&#1074;&#1080;&#1081;%20&#1075;&#1086;&#1083;&#1086;&#1089;%20&#1042;&#1072;&#1089;&#1080;&#1083;&#1103;%20&#1057;&#1080;&#1084;&#1086;&#1085;&#1077;&#1085;&#1082;&#1072;\&#1042;&#1080;&#1088;&#1086;&#1089;&#1090;&#1077;&#1096;%20&#1090;&#1080;,%20&#1089;&#1080;&#1085;&#1091;1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6;&#1080;&#1074;&#1080;&#1081;%20&#1075;&#1086;&#1083;&#1086;&#1089;%20&#1042;&#1072;&#1089;&#1080;&#1083;&#1103;%20&#1057;&#1080;&#1084;&#1086;&#1085;&#1077;&#1085;&#1082;&#1072;\''&#1058;&#1080;%20&#1079;&#1085;&#1072;&#1108;&#1096;,%20&#1097;&#1086;%20&#1090;&#1080;%20-%20&#1083;&#1102;&#1076;&#1080;&#1085;&#1072;...''.mp3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57752" cy="644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43448" y="2143116"/>
            <a:ext cx="4400552" cy="3143271"/>
          </a:xfrm>
        </p:spPr>
        <p:txBody>
          <a:bodyPr>
            <a:normAutofit/>
          </a:bodyPr>
          <a:lstStyle/>
          <a:p>
            <a:pPr marL="1258888" indent="-114935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Заглядає в шибку казка                                сивими очима,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Материнська добра ласка </a:t>
            </a:r>
          </a:p>
          <a:p>
            <a:pPr marL="95250" indent="1163638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 неї за плечима…</a:t>
            </a:r>
          </a:p>
          <a:p>
            <a:pPr marL="1798638" indent="0"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798638" indent="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В. Симоненко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350046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714356"/>
            <a:ext cx="372221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14942" y="4286256"/>
            <a:ext cx="2460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Найрідніші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14422"/>
            <a:ext cx="661611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00430" y="5500702"/>
            <a:ext cx="5184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Олесь прийшов до батька…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-26109"/>
            <a:ext cx="5351461" cy="688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0"/>
            <a:ext cx="53373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"/>
            <a:ext cx="544164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0"/>
            <a:ext cx="5286412" cy="668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0"/>
            <a:ext cx="52727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0"/>
            <a:ext cx="5652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142984"/>
            <a:ext cx="5643602" cy="547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00364" y="285728"/>
            <a:ext cx="3890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/>
              <a:t>Герої-антиподи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3200" dirty="0" smtClean="0"/>
              <a:t>План</a:t>
            </a:r>
          </a:p>
          <a:p>
            <a:pPr marL="514350" indent="-514350">
              <a:buAutoNum type="arabicPeriod"/>
            </a:pPr>
            <a:r>
              <a:rPr lang="uk-UA" sz="3200" dirty="0" smtClean="0"/>
              <a:t>Ім’я героя. Про що воно нам говорить?</a:t>
            </a:r>
          </a:p>
          <a:p>
            <a:pPr marL="514350" indent="-514350">
              <a:buAutoNum type="arabicPeriod"/>
            </a:pPr>
            <a:r>
              <a:rPr lang="uk-UA" sz="3200" dirty="0" smtClean="0"/>
              <a:t>Портрет персонажа.</a:t>
            </a:r>
          </a:p>
          <a:p>
            <a:pPr marL="514350" indent="-514350">
              <a:buAutoNum type="arabicPeriod"/>
            </a:pPr>
            <a:r>
              <a:rPr lang="uk-UA" sz="3200" dirty="0" smtClean="0"/>
              <a:t>Риси характеру та спосіб життя. </a:t>
            </a:r>
          </a:p>
          <a:p>
            <a:pPr marL="514350" indent="-514350">
              <a:buAutoNum type="arabicPeriod"/>
            </a:pPr>
            <a:r>
              <a:rPr lang="uk-UA" sz="3200" dirty="0" smtClean="0"/>
              <a:t>Ваше ставлення до героя.</a:t>
            </a:r>
          </a:p>
          <a:p>
            <a:pPr marL="514350" indent="-514350">
              <a:buAutoNum type="arabicPeriod"/>
            </a:pPr>
            <a:r>
              <a:rPr lang="uk-UA" sz="3200" dirty="0" smtClean="0"/>
              <a:t>Авторська позиція щодо кожного персонажа. 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Робота в групах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428868"/>
            <a:ext cx="4043362" cy="2071702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Василь Симоненко </a:t>
            </a:r>
            <a:br>
              <a:rPr lang="uk-UA" sz="4000" dirty="0" smtClean="0"/>
            </a:br>
            <a:r>
              <a:rPr lang="uk-UA" sz="4000" dirty="0" smtClean="0"/>
              <a:t>(1935-1963)</a:t>
            </a:r>
            <a:endParaRPr lang="ru-RU" sz="4000" dirty="0"/>
          </a:p>
        </p:txBody>
      </p:sp>
      <p:pic>
        <p:nvPicPr>
          <p:cNvPr id="8" name="Рисунок 7" descr="vasilij-simonenko.jpg"/>
          <p:cNvPicPr>
            <a:picLocks noChangeAspect="1"/>
          </p:cNvPicPr>
          <p:nvPr/>
        </p:nvPicPr>
        <p:blipFill>
          <a:blip r:embed="rId3" cstate="print"/>
          <a:srcRect l="6182" r="4173"/>
          <a:stretch>
            <a:fillRect/>
          </a:stretch>
        </p:blipFill>
        <p:spPr>
          <a:xfrm>
            <a:off x="4786314" y="642918"/>
            <a:ext cx="4143404" cy="4019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85728"/>
            <a:ext cx="442915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642894"/>
            <a:ext cx="421484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Виростеш ти, сину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3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uk-UA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Можна все на світі вибирати, сину,</a:t>
            </a:r>
          </a:p>
          <a:p>
            <a:pPr marL="5111750" indent="-5111750">
              <a:buNone/>
            </a:pPr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Вибрати не можна тільки                 Батьківщину.</a:t>
            </a:r>
          </a:p>
          <a:p>
            <a:pPr algn="r">
              <a:buNone/>
            </a:pPr>
            <a:endParaRPr lang="uk-UA" sz="4400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Василь Симоненко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4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112689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7" y="214290"/>
            <a:ext cx="4762533" cy="3571900"/>
          </a:xfrm>
          <a:prstGeom prst="rect">
            <a:avLst/>
          </a:prstGeom>
        </p:spPr>
      </p:pic>
      <p:pic>
        <p:nvPicPr>
          <p:cNvPr id="5" name="Рисунок 4" descr="1211273993.jpg"/>
          <p:cNvPicPr>
            <a:picLocks noChangeAspect="1"/>
          </p:cNvPicPr>
          <p:nvPr/>
        </p:nvPicPr>
        <p:blipFill>
          <a:blip r:embed="rId3" cstate="print"/>
          <a:srcRect l="13125"/>
          <a:stretch>
            <a:fillRect/>
          </a:stretch>
        </p:blipFill>
        <p:spPr>
          <a:xfrm>
            <a:off x="5103742" y="3714752"/>
            <a:ext cx="3778324" cy="28813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0166" y="4214818"/>
            <a:ext cx="24128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Село </a:t>
            </a:r>
            <a:r>
              <a:rPr lang="uk-UA" sz="2800" b="1" dirty="0" err="1" smtClean="0"/>
              <a:t>Біївці</a:t>
            </a:r>
            <a:r>
              <a:rPr lang="uk-UA" sz="2800" b="1" dirty="0" smtClean="0"/>
              <a:t>, </a:t>
            </a:r>
          </a:p>
          <a:p>
            <a:r>
              <a:rPr lang="uk-UA" sz="2800" b="1" dirty="0" smtClean="0"/>
              <a:t>Полтавщина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85728"/>
            <a:ext cx="307183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29190" y="4143380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Василько з мамою Ганною Федорівною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''Ти знаєш, що ти - людина...''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28604"/>
            <a:ext cx="350046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4286256"/>
            <a:ext cx="444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Василь – учень 10 класу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18108fc5ab6923c23271719c343e27c-g1bh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0"/>
            <a:ext cx="4286280" cy="65967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-6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85728"/>
            <a:ext cx="6215106" cy="4972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5572140"/>
            <a:ext cx="7378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Співробітник газети </a:t>
            </a:r>
            <a:r>
              <a:rPr lang="uk-UA" sz="2800" dirty="0" err="1" smtClean="0"/>
              <a:t>“Черкаська</a:t>
            </a:r>
            <a:r>
              <a:rPr lang="uk-UA" sz="2800" dirty="0" smtClean="0"/>
              <a:t> </a:t>
            </a:r>
            <a:r>
              <a:rPr lang="uk-UA" sz="2800" dirty="0" err="1" smtClean="0"/>
              <a:t>правда”</a:t>
            </a:r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96</Words>
  <Application>Microsoft Office PowerPoint</Application>
  <PresentationFormat>Экран (4:3)</PresentationFormat>
  <Paragraphs>26</Paragraphs>
  <Slides>21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Слайд 1</vt:lpstr>
      <vt:lpstr>Василь Симоненко  (1935-1963)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Робота в групах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Василь Симоненко  (1935-1963)</dc:title>
  <dc:creator>Школа</dc:creator>
  <cp:lastModifiedBy>Школа</cp:lastModifiedBy>
  <cp:revision>33</cp:revision>
  <dcterms:created xsi:type="dcterms:W3CDTF">2010-11-09T14:57:17Z</dcterms:created>
  <dcterms:modified xsi:type="dcterms:W3CDTF">2010-11-11T06:48:51Z</dcterms:modified>
</cp:coreProperties>
</file>