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9" r:id="rId5"/>
    <p:sldId id="262" r:id="rId6"/>
    <p:sldId id="260" r:id="rId7"/>
    <p:sldId id="263" r:id="rId8"/>
    <p:sldId id="266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001056" cy="185738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err="1" smtClean="0"/>
              <a:t>“Євген</a:t>
            </a:r>
            <a:r>
              <a:rPr lang="uk-UA" sz="4400" b="1" dirty="0" smtClean="0"/>
              <a:t> Плужник.</a:t>
            </a:r>
            <a:br>
              <a:rPr lang="uk-UA" sz="4400" b="1" dirty="0" smtClean="0"/>
            </a:br>
            <a:r>
              <a:rPr lang="uk-UA" sz="4400" b="1" dirty="0" smtClean="0"/>
              <a:t>Життєвий і творчий </a:t>
            </a:r>
            <a:r>
              <a:rPr lang="uk-UA" sz="4400" b="1" dirty="0" err="1" smtClean="0"/>
              <a:t>шлях”</a:t>
            </a:r>
            <a:r>
              <a:rPr lang="uk-UA" sz="6600" b="1" dirty="0" smtClean="0"/>
              <a:t/>
            </a:r>
            <a:br>
              <a:rPr lang="uk-UA" sz="6600" b="1" dirty="0" smtClean="0"/>
            </a:br>
            <a:endParaRPr lang="uk-UA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15541"/>
            <a:ext cx="2714644" cy="404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Увічнення пам'яті</a:t>
            </a:r>
            <a:b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43050"/>
            <a:ext cx="5757874" cy="4286280"/>
          </a:xfrm>
        </p:spPr>
        <p:txBody>
          <a:bodyPr>
            <a:normAutofit fontScale="85000"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З 1992 іменем Євгена Плужника названа Центральна районна бібліотека Шевченківського району Києва.</a:t>
            </a:r>
          </a:p>
          <a:p>
            <a:endParaRPr lang="uk-UA" dirty="0" smtClean="0"/>
          </a:p>
          <a:p>
            <a:r>
              <a:rPr lang="uk-UA" dirty="0" smtClean="0"/>
              <a:t>На будинку в Києві на Прорізній вулиці, де у 1923–1934 жив Євген Плужник, встановлена меморіальна дошка.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912395" cy="435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2332038"/>
            <a:ext cx="8229600" cy="45259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8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</a:t>
            </a:r>
            <a:r>
              <a:rPr lang="uk-UA" sz="8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uk-UA" sz="8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увагу!</a:t>
            </a:r>
            <a:endParaRPr lang="uk-UA" sz="8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900618" cy="4526280"/>
          </a:xfrm>
        </p:spPr>
        <p:txBody>
          <a:bodyPr>
            <a:normAutofit/>
          </a:bodyPr>
          <a:lstStyle/>
          <a:p>
            <a:r>
              <a:rPr lang="uk-UA" b="1" dirty="0" smtClean="0"/>
              <a:t>Плужник Євген Павлович </a:t>
            </a:r>
            <a:r>
              <a:rPr lang="uk-UA" dirty="0" smtClean="0"/>
              <a:t>народився 26 грудня 1898 р. у слободі </a:t>
            </a:r>
            <a:r>
              <a:rPr lang="uk-UA" dirty="0" err="1" smtClean="0"/>
              <a:t>Кантемирівці</a:t>
            </a:r>
            <a:r>
              <a:rPr lang="uk-UA" dirty="0" smtClean="0"/>
              <a:t> Воронезької губернії в родині дрібного купця.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04"/>
            <a:ext cx="30309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Освіта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624" y="1571612"/>
            <a:ext cx="8358217" cy="29003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dirty="0" smtClean="0"/>
              <a:t>Навчався у гімназіях Воронежа, Ростова, Боброва.</a:t>
            </a:r>
          </a:p>
          <a:p>
            <a:pPr eaLnBrk="1" hangingPunct="1"/>
            <a:r>
              <a:rPr lang="uk-UA" dirty="0" smtClean="0"/>
              <a:t>З 1920 по 1921 рік навчається у ветеринарно-зоотехнічному інституті.</a:t>
            </a:r>
          </a:p>
          <a:p>
            <a:pPr eaLnBrk="1" hangingPunct="1"/>
            <a:r>
              <a:rPr lang="uk-UA" dirty="0" smtClean="0"/>
              <a:t>У 1921 році переводиться до музично-драматичного інституту, який не закінчує.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4572000"/>
            <a:ext cx="8429625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З 1918 року по 1920 рік працює вчителем у селі Великі Багачки,  де створює драматичний гурток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786190"/>
            <a:ext cx="8643966" cy="2671763"/>
          </a:xfrm>
        </p:spPr>
        <p:txBody>
          <a:bodyPr>
            <a:normAutofit/>
          </a:bodyPr>
          <a:lstStyle/>
          <a:p>
            <a:r>
              <a:rPr lang="uk-UA" i="1" dirty="0" smtClean="0"/>
              <a:t>У 1923 р. під псевдонімом </a:t>
            </a:r>
            <a:r>
              <a:rPr lang="uk-UA" i="1" dirty="0" err="1" smtClean="0"/>
              <a:t>Кантемирянин</a:t>
            </a:r>
            <a:r>
              <a:rPr lang="uk-UA" i="1" dirty="0" smtClean="0"/>
              <a:t> Плужник опублікував перші вірші в газеті «Більшовик» і журналі «Глобус». У 1926р. Завдяки його дружині Галині Коваленко вийшла його збірка «Дні». </a:t>
            </a:r>
            <a:endParaRPr lang="uk-UA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329" t="7922" r="6329" b="10867"/>
          <a:stretch>
            <a:fillRect/>
          </a:stretch>
        </p:blipFill>
        <p:spPr bwMode="auto">
          <a:xfrm>
            <a:off x="1688344" y="285728"/>
            <a:ext cx="56505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00429" y="571480"/>
            <a:ext cx="4929223" cy="628652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Поет став членом літературного угруповання «Ланка». У цей час загострилась його хвороба на туберкульоз, але Є. Плужник продовжував працювати: разом з В. Підмогильним видав словник «Фразеологія ділової мови», редагував твори інших письменників, перекладав російську класику. У цей час Є. Плужник написав п'єсу «Болото», текст якої не зберігся.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357586" cy="447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142984"/>
            <a:ext cx="5143500" cy="45720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У 1927 р. з'явилась збірка його поезій «Рання осінь», наступного року був надрукований його перший і єдиний прозовий твір — побутово-психологічний роман «Недуга» (про любов комуніста, керівника підприємства Івана </a:t>
            </a:r>
            <a:r>
              <a:rPr lang="uk-UA" dirty="0" err="1" smtClean="0"/>
              <a:t>Орловця</a:t>
            </a:r>
            <a:r>
              <a:rPr lang="uk-UA" dirty="0" smtClean="0"/>
              <a:t> до жінки з ворожого йому буржуазного світу Заводської).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2265295" cy="35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476608"/>
            <a:ext cx="2299347" cy="338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357167"/>
            <a:ext cx="5429288" cy="507209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 1929р. письменник опублікував п'єси «Професор </a:t>
            </a:r>
            <a:r>
              <a:rPr lang="uk-UA" dirty="0" err="1" smtClean="0"/>
              <a:t>Сухораб</a:t>
            </a:r>
            <a:r>
              <a:rPr lang="uk-UA" dirty="0" smtClean="0"/>
              <a:t>» і «У дворі на передмісті».</a:t>
            </a:r>
          </a:p>
          <a:p>
            <a:endParaRPr lang="uk-UA" dirty="0" smtClean="0"/>
          </a:p>
          <a:p>
            <a:r>
              <a:rPr lang="uk-UA" dirty="0" smtClean="0"/>
              <a:t>У наступні три роки він написав віршовану драму «Змова в Києві» (мала робочі назви «Інженери», «Фашисти», «Шкідники», «Брати»), яка завдяки Леоніду </a:t>
            </a:r>
            <a:r>
              <a:rPr lang="uk-UA" dirty="0" err="1" smtClean="0"/>
              <a:t>Череваненку</a:t>
            </a:r>
            <a:r>
              <a:rPr lang="uk-UA" dirty="0" smtClean="0"/>
              <a:t> побачила світ аж у 1992 р. Закінчив у цей час роботу над третьою збіркою поезій </a:t>
            </a:r>
            <a:r>
              <a:rPr lang="uk-UA" dirty="0" err="1" smtClean="0"/>
              <a:t>—«Рівновага</a:t>
            </a:r>
            <a:r>
              <a:rPr lang="uk-UA" dirty="0" smtClean="0"/>
              <a:t>», яка тоді так і не вийшла.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786082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Завдяки дружині Галині Коваленко Євгена Плужника визнали поетом: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5715040" cy="578645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ClrTx/>
              <a:buSzTx/>
              <a:buNone/>
              <a:defRPr/>
            </a:pPr>
            <a:endParaRPr lang="uk-UA" sz="2800" b="1" i="1" kern="0" dirty="0" smtClean="0"/>
          </a:p>
          <a:p>
            <a:pPr marL="0" lvl="0" indent="0">
              <a:buClrTx/>
              <a:buSzTx/>
              <a:buNone/>
              <a:defRPr/>
            </a:pPr>
            <a:endParaRPr lang="uk-UA" sz="2800" b="1" i="1" kern="0" dirty="0" smtClean="0"/>
          </a:p>
          <a:p>
            <a:pPr marL="0" lvl="0" indent="0">
              <a:buClrTx/>
              <a:buSzTx/>
              <a:buNone/>
              <a:defRPr/>
            </a:pPr>
            <a:endParaRPr lang="uk-UA" sz="2800" b="1" i="1" kern="0" dirty="0" smtClean="0"/>
          </a:p>
          <a:p>
            <a:pPr marL="0" lvl="0" indent="0">
              <a:buClrTx/>
              <a:buSzTx/>
              <a:buNone/>
              <a:defRPr/>
            </a:pPr>
            <a:r>
              <a:rPr lang="uk-UA" b="1" i="1" kern="0" dirty="0" smtClean="0"/>
              <a:t>«Євген все писав, </a:t>
            </a:r>
            <a:r>
              <a:rPr lang="uk-UA" b="1" i="1" kern="0" dirty="0" err="1" smtClean="0"/>
              <a:t>писав</a:t>
            </a:r>
            <a:r>
              <a:rPr lang="uk-UA" b="1" i="1" kern="0" dirty="0" smtClean="0"/>
              <a:t>, - </a:t>
            </a:r>
            <a:r>
              <a:rPr lang="uk-UA" b="1" i="1" kern="0" dirty="0" err="1" smtClean="0"/>
              <a:t>розповiдала</a:t>
            </a:r>
            <a:r>
              <a:rPr lang="uk-UA" b="1" i="1" kern="0" dirty="0" smtClean="0"/>
              <a:t> вона, - а ми </a:t>
            </a:r>
            <a:r>
              <a:rPr lang="uk-UA" b="1" i="1" kern="0" dirty="0" err="1" smtClean="0"/>
              <a:t>бiдно</a:t>
            </a:r>
            <a:r>
              <a:rPr lang="uk-UA" b="1" i="1" kern="0" dirty="0" smtClean="0"/>
              <a:t> жили, на шостому </a:t>
            </a:r>
            <a:r>
              <a:rPr lang="uk-UA" b="1" i="1" kern="0" dirty="0" err="1" smtClean="0"/>
              <a:t>поверсi</a:t>
            </a:r>
            <a:r>
              <a:rPr lang="uk-UA" b="1" i="1" kern="0" dirty="0" smtClean="0"/>
              <a:t>, одна </a:t>
            </a:r>
            <a:r>
              <a:rPr lang="uk-UA" b="1" i="1" kern="0" dirty="0" err="1" smtClean="0"/>
              <a:t>кiмнатка</a:t>
            </a:r>
            <a:r>
              <a:rPr lang="uk-UA" b="1" i="1" kern="0" dirty="0" smtClean="0"/>
              <a:t>, а </a:t>
            </a:r>
            <a:r>
              <a:rPr lang="uk-UA" b="1" i="1" kern="0" dirty="0" err="1" smtClean="0"/>
              <a:t>вiн</a:t>
            </a:r>
            <a:r>
              <a:rPr lang="uk-UA" b="1" i="1" kern="0" dirty="0" smtClean="0"/>
              <a:t> все писав i засував то в </a:t>
            </a:r>
            <a:r>
              <a:rPr lang="uk-UA" b="1" i="1" kern="0" dirty="0" err="1" smtClean="0"/>
              <a:t>пiч</a:t>
            </a:r>
            <a:r>
              <a:rPr lang="uk-UA" b="1" i="1" kern="0" dirty="0" smtClean="0"/>
              <a:t>, то </a:t>
            </a:r>
            <a:r>
              <a:rPr lang="uk-UA" b="1" i="1" kern="0" dirty="0" err="1" smtClean="0"/>
              <a:t>пiд</a:t>
            </a:r>
            <a:r>
              <a:rPr lang="uk-UA" b="1" i="1" kern="0" dirty="0" smtClean="0"/>
              <a:t> матрац. Одного разу </a:t>
            </a:r>
            <a:r>
              <a:rPr lang="uk-UA" b="1" i="1" kern="0" dirty="0" err="1" smtClean="0"/>
              <a:t>вiн</a:t>
            </a:r>
            <a:r>
              <a:rPr lang="uk-UA" b="1" i="1" kern="0" dirty="0" smtClean="0"/>
              <a:t> </a:t>
            </a:r>
            <a:r>
              <a:rPr lang="uk-UA" b="1" i="1" kern="0" dirty="0" err="1" smtClean="0"/>
              <a:t>вишов</a:t>
            </a:r>
            <a:r>
              <a:rPr lang="uk-UA" b="1" i="1" kern="0" dirty="0" smtClean="0"/>
              <a:t>. Викликали  його.</a:t>
            </a:r>
          </a:p>
          <a:p>
            <a:pPr marL="0" lvl="0" indent="0">
              <a:buClrTx/>
              <a:buSzTx/>
              <a:buNone/>
              <a:defRPr/>
            </a:pPr>
            <a:r>
              <a:rPr lang="uk-UA" b="1" i="1" kern="0" dirty="0" smtClean="0"/>
              <a:t> Я </a:t>
            </a:r>
            <a:r>
              <a:rPr lang="uk-UA" b="1" i="1" kern="0" dirty="0" err="1" smtClean="0"/>
              <a:t>собi</a:t>
            </a:r>
            <a:r>
              <a:rPr lang="uk-UA" b="1" i="1" kern="0" dirty="0" smtClean="0"/>
              <a:t> подумала так: якщо я не зможу </a:t>
            </a:r>
            <a:r>
              <a:rPr lang="uk-UA" b="1" i="1" kern="0" dirty="0" err="1" smtClean="0"/>
              <a:t>оцiнити</a:t>
            </a:r>
            <a:r>
              <a:rPr lang="uk-UA" b="1" i="1" kern="0" dirty="0" smtClean="0"/>
              <a:t> його </a:t>
            </a:r>
            <a:r>
              <a:rPr lang="uk-UA" b="1" i="1" kern="0" dirty="0" err="1" smtClean="0"/>
              <a:t>поезiю</a:t>
            </a:r>
            <a:r>
              <a:rPr lang="uk-UA" b="1" i="1" kern="0" dirty="0" smtClean="0"/>
              <a:t>, то викраду. Понесу я </a:t>
            </a:r>
            <a:r>
              <a:rPr lang="uk-UA" b="1" i="1" kern="0" dirty="0" err="1" smtClean="0"/>
              <a:t>Юрiєвi</a:t>
            </a:r>
            <a:r>
              <a:rPr lang="uk-UA" b="1" i="1" kern="0" dirty="0" smtClean="0"/>
              <a:t> </a:t>
            </a:r>
            <a:r>
              <a:rPr lang="uk-UA" b="1" i="1" kern="0" dirty="0" err="1" smtClean="0"/>
              <a:t>Меженковi</a:t>
            </a:r>
            <a:r>
              <a:rPr lang="uk-UA" b="1" i="1" kern="0" dirty="0" smtClean="0"/>
              <a:t>, хай </a:t>
            </a:r>
            <a:r>
              <a:rPr lang="uk-UA" b="1" i="1" kern="0" dirty="0" err="1" smtClean="0"/>
              <a:t>вiн</a:t>
            </a:r>
            <a:r>
              <a:rPr lang="uk-UA" b="1" i="1" kern="0" dirty="0" smtClean="0"/>
              <a:t> скаже - </a:t>
            </a:r>
            <a:r>
              <a:rPr lang="uk-UA" b="1" i="1" kern="0" dirty="0" err="1" smtClean="0"/>
              <a:t>вiн</a:t>
            </a:r>
            <a:r>
              <a:rPr lang="uk-UA" b="1" i="1" kern="0" dirty="0" smtClean="0"/>
              <a:t> же </a:t>
            </a:r>
            <a:r>
              <a:rPr lang="uk-UA" b="1" i="1" kern="0" dirty="0" err="1" smtClean="0"/>
              <a:t>фахiвець</a:t>
            </a:r>
            <a:r>
              <a:rPr lang="uk-UA" b="1" i="1" kern="0" dirty="0" smtClean="0"/>
              <a:t>, чи це чогось варте. </a:t>
            </a:r>
          </a:p>
          <a:p>
            <a:pPr marL="0" lvl="0" indent="0">
              <a:buClrTx/>
              <a:buSzTx/>
              <a:buNone/>
              <a:defRPr/>
            </a:pPr>
            <a:r>
              <a:rPr lang="uk-UA" b="1" i="1" kern="0" dirty="0" err="1" smtClean="0"/>
              <a:t>Потiм</a:t>
            </a:r>
            <a:r>
              <a:rPr lang="uk-UA" b="1" i="1" kern="0" dirty="0" smtClean="0"/>
              <a:t> </a:t>
            </a:r>
            <a:r>
              <a:rPr lang="uk-UA" b="1" i="1" kern="0" dirty="0" err="1" smtClean="0"/>
              <a:t>Меженко</a:t>
            </a:r>
            <a:r>
              <a:rPr lang="uk-UA" b="1" i="1" kern="0" dirty="0" smtClean="0"/>
              <a:t> викликає мене до телефону i каже: "Знаєте, що ви принесли? Ви принесли </a:t>
            </a:r>
            <a:r>
              <a:rPr lang="uk-UA" b="1" i="1" kern="0" dirty="0" err="1" smtClean="0"/>
              <a:t>вiршi</a:t>
            </a:r>
            <a:r>
              <a:rPr lang="uk-UA" b="1" i="1" kern="0" dirty="0" smtClean="0"/>
              <a:t> такого поета, якого ми в </a:t>
            </a:r>
            <a:r>
              <a:rPr lang="uk-UA" b="1" i="1" kern="0" dirty="0" err="1" smtClean="0"/>
              <a:t>життi</a:t>
            </a:r>
            <a:r>
              <a:rPr lang="uk-UA" b="1" i="1" kern="0" dirty="0" smtClean="0"/>
              <a:t> будемо довго чекати i дай нам Бог, щоб ми дочекалися". </a:t>
            </a:r>
          </a:p>
          <a:p>
            <a:endParaRPr lang="uk-UA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71612"/>
            <a:ext cx="30353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5 грудня 1934 р. Є. Плужник був заарештований і звинувачений у терорі в справі вбивства Кірова. </a:t>
            </a:r>
          </a:p>
          <a:p>
            <a:endParaRPr lang="uk-UA" dirty="0" smtClean="0"/>
          </a:p>
          <a:p>
            <a:r>
              <a:rPr lang="uk-UA" dirty="0" smtClean="0"/>
              <a:t>28 березня 1935 р. він був засуджений, але розстріл майже відразу було замінено десятирічним ув'язненням у </a:t>
            </a:r>
            <a:r>
              <a:rPr lang="uk-UA" dirty="0" err="1" smtClean="0"/>
              <a:t>спецтаборах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dirty="0" smtClean="0"/>
              <a:t>2 лютого 1936р. Є. Плужник помер від сухот у тюремній лікарні на Соловках.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511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“Євген Плужник. Життєвий і творчий шлях” </vt:lpstr>
      <vt:lpstr>Слайд 2</vt:lpstr>
      <vt:lpstr>Освіта</vt:lpstr>
      <vt:lpstr>Слайд 4</vt:lpstr>
      <vt:lpstr>Слайд 5</vt:lpstr>
      <vt:lpstr>Слайд 6</vt:lpstr>
      <vt:lpstr>Слайд 7</vt:lpstr>
      <vt:lpstr>Завдяки дружині Галині Коваленко Євгена Плужника визнали поетом:</vt:lpstr>
      <vt:lpstr>Слайд 9</vt:lpstr>
      <vt:lpstr>Увічнення пам'яті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“Євген Плужник. Життєвий і творчий шлях” </dc:title>
  <dc:creator>адмін</dc:creator>
  <cp:lastModifiedBy>адмін</cp:lastModifiedBy>
  <cp:revision>7</cp:revision>
  <dcterms:created xsi:type="dcterms:W3CDTF">2013-09-30T14:55:22Z</dcterms:created>
  <dcterms:modified xsi:type="dcterms:W3CDTF">2014-06-06T19:14:54Z</dcterms:modified>
</cp:coreProperties>
</file>