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57" r:id="rId4"/>
    <p:sldId id="271" r:id="rId5"/>
    <p:sldId id="270" r:id="rId6"/>
    <p:sldId id="262" r:id="rId7"/>
    <p:sldId id="276" r:id="rId8"/>
    <p:sldId id="277" r:id="rId9"/>
    <p:sldId id="278" r:id="rId10"/>
    <p:sldId id="279" r:id="rId11"/>
    <p:sldId id="280" r:id="rId12"/>
    <p:sldId id="281" r:id="rId13"/>
    <p:sldId id="282" r:id="rId14"/>
    <p:sldId id="283"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88">
          <p15:clr>
            <a:srgbClr val="A4A3A4"/>
          </p15:clr>
        </p15:guide>
        <p15:guide id="3" orient="horz" pos="1152">
          <p15:clr>
            <a:srgbClr val="A4A3A4"/>
          </p15:clr>
        </p15:guide>
        <p15:guide id="4" orient="horz" pos="960">
          <p15:clr>
            <a:srgbClr val="A4A3A4"/>
          </p15:clr>
        </p15:guide>
        <p15:guide id="5" orient="horz" pos="2976">
          <p15:clr>
            <a:srgbClr val="A4A3A4"/>
          </p15:clr>
        </p15:guide>
        <p15:guide id="6" orient="horz" pos="432">
          <p15:clr>
            <a:srgbClr val="A4A3A4"/>
          </p15:clr>
        </p15:guide>
        <p15:guide id="7" orient="horz" pos="3600">
          <p15:clr>
            <a:srgbClr val="A4A3A4"/>
          </p15:clr>
        </p15:guide>
        <p15:guide id="8" pos="3839">
          <p15:clr>
            <a:srgbClr val="A4A3A4"/>
          </p15:clr>
        </p15:guide>
        <p15:guide id="9" pos="815">
          <p15:clr>
            <a:srgbClr val="A4A3A4"/>
          </p15:clr>
        </p15:guide>
        <p15:guide id="10" pos="6623">
          <p15:clr>
            <a:srgbClr val="A4A3A4"/>
          </p15:clr>
        </p15:guide>
        <p15:guide id="11" pos="897">
          <p15:clr>
            <a:srgbClr val="A4A3A4"/>
          </p15:clr>
        </p15:guide>
        <p15:guide id="12" pos="6863">
          <p15:clr>
            <a:srgbClr val="A4A3A4"/>
          </p15:clr>
        </p15:guide>
        <p15:guide id="13" pos="7295">
          <p15:clr>
            <a:srgbClr val="A4A3A4"/>
          </p15:clr>
        </p15:guide>
        <p15:guide id="14" pos="3695">
          <p15:clr>
            <a:srgbClr val="A4A3A4"/>
          </p15:clr>
        </p15:guide>
        <p15:guide id="15" pos="2927">
          <p15:clr>
            <a:srgbClr val="A4A3A4"/>
          </p15:clr>
        </p15:guide>
        <p15:guide id="16" pos="383">
          <p15:clr>
            <a:srgbClr val="A4A3A4"/>
          </p15:clr>
        </p15:guide>
        <p15:guide id="17" pos="30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5" autoAdjust="0"/>
    <p:restoredTop sz="94660"/>
  </p:normalViewPr>
  <p:slideViewPr>
    <p:cSldViewPr>
      <p:cViewPr varScale="1">
        <p:scale>
          <a:sx n="78" d="100"/>
          <a:sy n="78" d="100"/>
        </p:scale>
        <p:origin x="-84" y="-768"/>
      </p:cViewPr>
      <p:guideLst>
        <p:guide orient="horz" pos="2160"/>
        <p:guide orient="horz" pos="3888"/>
        <p:guide orient="horz" pos="1152"/>
        <p:guide orient="horz" pos="960"/>
        <p:guide orient="horz" pos="2976"/>
        <p:guide orient="horz" pos="432"/>
        <p:guide orient="horz" pos="3600"/>
        <p:guide pos="3839"/>
        <p:guide pos="815"/>
        <p:guide pos="6623"/>
        <p:guide pos="897"/>
        <p:guide pos="6863"/>
        <p:guide pos="7295"/>
        <p:guide pos="3695"/>
        <p:guide pos="2927"/>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ru-RU"/>
              <a:pPr/>
              <a:t>30.04.2014</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pPr/>
              <a:t>‹#›</a:t>
            </a:fld>
            <a:endParaRPr/>
          </a:p>
        </p:txBody>
      </p:sp>
    </p:spTree>
    <p:extLst>
      <p:ext uri="{BB962C8B-B14F-4D97-AF65-F5344CB8AC3E}">
        <p14:creationId xmlns:p14="http://schemas.microsoft.com/office/powerpoint/2010/main" xmlns=""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ru-RU"/>
              <a:pPr/>
              <a:t>30.04.2014</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pPr/>
              <a:t>‹#›</a:t>
            </a:fld>
            <a:endParaRPr/>
          </a:p>
        </p:txBody>
      </p:sp>
    </p:spTree>
    <p:extLst>
      <p:ext uri="{BB962C8B-B14F-4D97-AF65-F5344CB8AC3E}">
        <p14:creationId xmlns:p14="http://schemas.microsoft.com/office/powerpoint/2010/main" xmlns=""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2" y="1524000"/>
            <a:ext cx="8839201" cy="3200400"/>
          </a:xfrm>
        </p:spPr>
        <p:txBody>
          <a:bodyPr>
            <a:noAutofit/>
          </a:bodyPr>
          <a:lstStyle>
            <a:lvl1pPr>
              <a:defRPr sz="54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smtClean="0"/>
              <a:t>Образец подзаголовка</a:t>
            </a:r>
            <a:endParaRPr lang="ru-RU" noProof="0" dirty="0"/>
          </a:p>
        </p:txBody>
      </p:sp>
    </p:spTree>
    <p:extLst>
      <p:ext uri="{BB962C8B-B14F-4D97-AF65-F5344CB8AC3E}">
        <p14:creationId xmlns:p14="http://schemas.microsoft.com/office/powerpoint/2010/main" xmlns="" val="1988707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Рисунок с подписью">
    <p:spTree>
      <p:nvGrpSpPr>
        <p:cNvPr id="1" name=""/>
        <p:cNvGrpSpPr/>
        <p:nvPr/>
      </p:nvGrpSpPr>
      <p:grpSpPr>
        <a:xfrm>
          <a:off x="0" y="0"/>
          <a:ext cx="0" cy="0"/>
          <a:chOff x="0" y="0"/>
          <a:chExt cx="0" cy="0"/>
        </a:xfrm>
      </p:grpSpPr>
      <p:sp>
        <p:nvSpPr>
          <p:cNvPr id="10" name="Прямоугольник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11" name="Прямоугольник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608013" y="685800"/>
            <a:ext cx="4267200" cy="3886200"/>
          </a:xfrm>
        </p:spPr>
        <p:txBody>
          <a:bodyPr anchor="b">
            <a:noAutofit/>
          </a:bodyPr>
          <a:lstStyle>
            <a:lvl1pPr algn="l">
              <a:defRPr sz="40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2139536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214899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75812" y="685801"/>
            <a:ext cx="1219201" cy="5486400"/>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3127202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440086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smtClean="0"/>
              <a:t>Образец текста</a:t>
            </a:r>
          </a:p>
        </p:txBody>
      </p:sp>
      <p:sp>
        <p:nvSpPr>
          <p:cNvPr id="4" name="Дата 3"/>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3357889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1413878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81000"/>
            <a:ext cx="9601200" cy="1143000"/>
          </a:xfrm>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3195692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1021311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2536631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оугольник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11" name="Прямоугольник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1293813" y="685800"/>
            <a:ext cx="3581400" cy="3886200"/>
          </a:xfrm>
        </p:spPr>
        <p:txBody>
          <a:bodyPr anchor="b">
            <a:noAutofit/>
          </a:bodyPr>
          <a:lstStyle>
            <a:lvl1pPr algn="l">
              <a:defRPr sz="4000" b="0"/>
            </a:lvl1pPr>
          </a:lstStyle>
          <a:p>
            <a:r>
              <a:rPr lang="ru-RU" noProof="0" smtClean="0"/>
              <a:t>Образец заголовка</a:t>
            </a:r>
            <a:endParaRPr lang="ru-RU" noProof="0" dirty="0"/>
          </a:p>
        </p:txBody>
      </p:sp>
      <p:sp>
        <p:nvSpPr>
          <p:cNvPr id="3" name="Объект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1219575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2" name="Прямоугольник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13" name="Прямоугольник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1293813" y="685800"/>
            <a:ext cx="3581400" cy="3886200"/>
          </a:xfrm>
        </p:spPr>
        <p:txBody>
          <a:bodyPr anchor="b">
            <a:noAutofit/>
          </a:bodyPr>
          <a:lstStyle>
            <a:lvl1pPr algn="l">
              <a:defRPr sz="40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81DC1F7-A9E9-4D8B-8C97-C74523B2CF2A}" type="datetimeFigureOut">
              <a:rPr lang="ru-RU" noProof="0" smtClean="0"/>
              <a:pPr/>
              <a:t>30.04.2014</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3971934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ru-RU" noProof="0" smtClean="0"/>
              <a:pPr/>
              <a:t>30.04.2014</a:t>
            </a:fld>
            <a:endParaRPr lang="ru-RU" noProof="0" dirty="0"/>
          </a:p>
        </p:txBody>
      </p:sp>
      <p:sp>
        <p:nvSpPr>
          <p:cNvPr id="5" name="Нижний колонтитул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lang="ru-RU" noProof="0" dirty="0"/>
          </a:p>
        </p:txBody>
      </p:sp>
      <p:sp>
        <p:nvSpPr>
          <p:cNvPr id="6" name="Номер слайда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xmlns=""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uk.wikipedia.org/wiki/%D0%9F%D0%B5%D1%82%D0%B5%D1%80%D0%B1%D1%83%D1%80%D0%B3" TargetMode="External"/><Relationship Id="rId2" Type="http://schemas.openxmlformats.org/officeDocument/2006/relationships/hyperlink" Target="http://uk.wikipedia.org/wiki/%D0%A8%D0%B5%D0%B2%D1%87%D0%B5%D0%BD%D0%BA%D0%BE_%D0%A2%D0%B0%D1%80%D0%B0%D1%81_%D0%93%D1%80%D0%B8%D0%B3%D0%BE%D1%80%D0%BE%D0%B2%D0%B8%D1%87"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1857" TargetMode="External"/><Relationship Id="rId2" Type="http://schemas.openxmlformats.org/officeDocument/2006/relationships/hyperlink" Target="http://uk.wikipedia.org/wiki/12_%D1%87%D0%B5%D1%80%D0%B2%D0%BD%D1%8F"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3" y="1556792"/>
            <a:ext cx="8839201" cy="3200400"/>
          </a:xfrm>
        </p:spPr>
        <p:txBody>
          <a:bodyPr/>
          <a:lstStyle/>
          <a:p>
            <a:pPr algn="l" defTabSz="914400">
              <a:lnSpc>
                <a:spcPct val="80000"/>
              </a:lnSpc>
              <a:spcBef>
                <a:spcPts val="0"/>
              </a:spcBef>
              <a:buNone/>
            </a:pPr>
            <a:r>
              <a:rPr lang="ru-RU" dirty="0" err="1" smtClean="0">
                <a:latin typeface="Century"/>
              </a:rPr>
              <a:t>Щоденник</a:t>
            </a:r>
            <a:r>
              <a:rPr lang="ru-RU" dirty="0" smtClean="0">
                <a:latin typeface="Century"/>
              </a:rPr>
              <a:t> </a:t>
            </a:r>
            <a:r>
              <a:rPr lang="ru-RU" dirty="0">
                <a:latin typeface="Century"/>
              </a:rPr>
              <a:t>Т</a:t>
            </a:r>
            <a:r>
              <a:rPr lang="ru-RU" dirty="0" smtClean="0">
                <a:latin typeface="Century"/>
              </a:rPr>
              <a:t>араса </a:t>
            </a:r>
            <a:r>
              <a:rPr lang="ru-RU" dirty="0" err="1" smtClean="0">
                <a:latin typeface="Century"/>
              </a:rPr>
              <a:t>Шевченка</a:t>
            </a:r>
            <a:endParaRPr lang="ru-RU" sz="5400" b="0" i="0" dirty="0">
              <a:solidFill>
                <a:schemeClr val="tx1"/>
              </a:solidFill>
              <a:latin typeface="Century"/>
              <a:ea typeface="+mj-ea"/>
              <a:cs typeface="+mj-cs"/>
            </a:endParaRPr>
          </a:p>
        </p:txBody>
      </p:sp>
      <p:sp>
        <p:nvSpPr>
          <p:cNvPr id="3" name="Подзаголовок 2"/>
          <p:cNvSpPr>
            <a:spLocks noGrp="1"/>
          </p:cNvSpPr>
          <p:nvPr>
            <p:ph type="subTitle" idx="1"/>
          </p:nvPr>
        </p:nvSpPr>
        <p:spPr/>
        <p:txBody>
          <a:bodyPr>
            <a:normAutofit/>
          </a:bodyPr>
          <a:lstStyle/>
          <a:p>
            <a:pPr marL="0" indent="0" algn="l">
              <a:spcBef>
                <a:spcPts val="0"/>
              </a:spcBef>
              <a:buNone/>
            </a:pPr>
            <a:r>
              <a:rPr lang="ru-RU" sz="2000" b="0" i="0" spc="250" baseline="0" dirty="0" smtClean="0">
                <a:solidFill>
                  <a:srgbClr val="90B365">
                    <a:lumMod val="75000"/>
                  </a:srgbClr>
                </a:solidFill>
              </a:rPr>
              <a:t>Подзаголовок</a:t>
            </a:r>
            <a:endParaRPr lang="ru-RU" sz="2000" b="0" i="0" spc="250" baseline="0" dirty="0">
              <a:solidFill>
                <a:srgbClr val="90B365">
                  <a:lumMod val="75000"/>
                </a:srgbClr>
              </a:solidFill>
            </a:endParaRPr>
          </a:p>
        </p:txBody>
      </p:sp>
    </p:spTree>
    <p:extLst>
      <p:ext uri="{BB962C8B-B14F-4D97-AF65-F5344CB8AC3E}">
        <p14:creationId xmlns:p14="http://schemas.microsoft.com/office/powerpoint/2010/main" xmlns="" val="36008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836" y="3501008"/>
            <a:ext cx="9601201" cy="2304256"/>
          </a:xfrm>
        </p:spPr>
        <p:txBody>
          <a:bodyPr>
            <a:normAutofit fontScale="90000"/>
          </a:bodyPr>
          <a:lstStyle/>
          <a:p>
            <a:pPr marL="457200" indent="-457200">
              <a:buFont typeface="Wingdings" panose="05000000000000000000" pitchFamily="2" charset="2"/>
              <a:buChar char="ü"/>
            </a:pPr>
            <a:r>
              <a:rPr lang="ru-RU" sz="2800" dirty="0"/>
              <a:t>Шевченко писав </a:t>
            </a:r>
            <a:r>
              <a:rPr lang="ru-RU" sz="2800" dirty="0" err="1"/>
              <a:t>свій</a:t>
            </a:r>
            <a:r>
              <a:rPr lang="ru-RU" sz="2800" dirty="0"/>
              <a:t> «Журнал» </a:t>
            </a:r>
            <a:r>
              <a:rPr lang="ru-RU" sz="2800" dirty="0" err="1"/>
              <a:t>від</a:t>
            </a:r>
            <a:r>
              <a:rPr lang="ru-RU" sz="2800" dirty="0"/>
              <a:t> </a:t>
            </a:r>
            <a:r>
              <a:rPr lang="ru-RU" sz="2800" dirty="0" err="1"/>
              <a:t>червня</a:t>
            </a:r>
            <a:r>
              <a:rPr lang="ru-RU" sz="2800" dirty="0"/>
              <a:t> 1857 до </a:t>
            </a:r>
            <a:r>
              <a:rPr lang="ru-RU" sz="2800" dirty="0" err="1"/>
              <a:t>травня</a:t>
            </a:r>
            <a:r>
              <a:rPr lang="ru-RU" sz="2800" dirty="0"/>
              <a:t> 1858 року, в особливо </a:t>
            </a:r>
            <a:r>
              <a:rPr lang="ru-RU" sz="2800" dirty="0" err="1"/>
              <a:t>неспокійний</a:t>
            </a:r>
            <a:r>
              <a:rPr lang="ru-RU" sz="2800" dirty="0"/>
              <a:t> </a:t>
            </a:r>
            <a:r>
              <a:rPr lang="ru-RU" sz="2800" dirty="0" err="1"/>
              <a:t>період</a:t>
            </a:r>
            <a:r>
              <a:rPr lang="ru-RU" sz="2800" dirty="0"/>
              <a:t> </a:t>
            </a:r>
            <a:r>
              <a:rPr lang="ru-RU" sz="2800" dirty="0" err="1"/>
              <a:t>життя</a:t>
            </a:r>
            <a:r>
              <a:rPr lang="ru-RU" sz="2800" dirty="0"/>
              <a:t>: </a:t>
            </a:r>
            <a:r>
              <a:rPr lang="ru-RU" sz="2800" dirty="0" err="1"/>
              <a:t>чекання</a:t>
            </a:r>
            <a:r>
              <a:rPr lang="ru-RU" sz="2800" dirty="0"/>
              <a:t> на </a:t>
            </a:r>
            <a:r>
              <a:rPr lang="ru-RU" sz="2800" dirty="0" err="1"/>
              <a:t>офіційний</a:t>
            </a:r>
            <a:r>
              <a:rPr lang="ru-RU" sz="2800" dirty="0"/>
              <a:t> документ </a:t>
            </a:r>
            <a:r>
              <a:rPr lang="ru-RU" sz="2800" dirty="0" err="1"/>
              <a:t>звільнення</a:t>
            </a:r>
            <a:r>
              <a:rPr lang="ru-RU" sz="2800" dirty="0"/>
              <a:t> з </a:t>
            </a:r>
            <a:r>
              <a:rPr lang="ru-RU" sz="2800" dirty="0" err="1"/>
              <a:t>Новопетровської</a:t>
            </a:r>
            <a:r>
              <a:rPr lang="ru-RU" sz="2800" dirty="0"/>
              <a:t> </a:t>
            </a:r>
            <a:r>
              <a:rPr lang="ru-RU" sz="2800" dirty="0" err="1"/>
              <a:t>кріпости</a:t>
            </a:r>
            <a:r>
              <a:rPr lang="ru-RU" sz="2800" dirty="0"/>
              <a:t>, </a:t>
            </a:r>
            <a:r>
              <a:rPr lang="ru-RU" sz="2800" dirty="0" err="1"/>
              <a:t>довга</a:t>
            </a:r>
            <a:r>
              <a:rPr lang="ru-RU" sz="2800" dirty="0"/>
              <a:t> </a:t>
            </a:r>
            <a:r>
              <a:rPr lang="ru-RU" sz="2800" dirty="0" err="1"/>
              <a:t>зупинка</a:t>
            </a:r>
            <a:r>
              <a:rPr lang="ru-RU" sz="2800" dirty="0"/>
              <a:t> в </a:t>
            </a:r>
            <a:r>
              <a:rPr lang="ru-RU" sz="2800" dirty="0" err="1"/>
              <a:t>Нижньому</a:t>
            </a:r>
            <a:r>
              <a:rPr lang="ru-RU" sz="2800" dirty="0"/>
              <a:t> </a:t>
            </a:r>
            <a:r>
              <a:rPr lang="ru-RU" sz="2800" dirty="0" err="1"/>
              <a:t>Новгороді</a:t>
            </a:r>
            <a:r>
              <a:rPr lang="ru-RU" sz="2800" dirty="0"/>
              <a:t> через «</a:t>
            </a:r>
            <a:r>
              <a:rPr lang="ru-RU" sz="2800" dirty="0" err="1"/>
              <a:t>непорозуміння</a:t>
            </a:r>
            <a:r>
              <a:rPr lang="ru-RU" sz="2800" dirty="0"/>
              <a:t>» (з боку </a:t>
            </a:r>
            <a:r>
              <a:rPr lang="ru-RU" sz="2800" dirty="0" err="1"/>
              <a:t>влади</a:t>
            </a:r>
            <a:r>
              <a:rPr lang="ru-RU" sz="2800" dirty="0"/>
              <a:t> — </a:t>
            </a:r>
            <a:r>
              <a:rPr lang="ru-RU" sz="2800" dirty="0" err="1"/>
              <a:t>цілком</a:t>
            </a:r>
            <a:r>
              <a:rPr lang="ru-RU" sz="2800" dirty="0"/>
              <a:t> </a:t>
            </a:r>
            <a:r>
              <a:rPr lang="ru-RU" sz="2800" dirty="0" err="1"/>
              <a:t>навмисне</a:t>
            </a:r>
            <a:r>
              <a:rPr lang="ru-RU" sz="2800" dirty="0"/>
              <a:t>) </a:t>
            </a:r>
            <a:r>
              <a:rPr lang="ru-RU" sz="2800" dirty="0" err="1"/>
              <a:t>щодо</a:t>
            </a:r>
            <a:r>
              <a:rPr lang="ru-RU" sz="2800" dirty="0"/>
              <a:t> </a:t>
            </a:r>
            <a:r>
              <a:rPr lang="ru-RU" sz="2800" dirty="0" err="1"/>
              <a:t>дозволу</a:t>
            </a:r>
            <a:r>
              <a:rPr lang="ru-RU" sz="2800" dirty="0"/>
              <a:t> </a:t>
            </a:r>
            <a:r>
              <a:rPr lang="ru-RU" sz="2800" dirty="0" err="1"/>
              <a:t>жити</a:t>
            </a:r>
            <a:r>
              <a:rPr lang="ru-RU" sz="2800" dirty="0"/>
              <a:t> в </a:t>
            </a:r>
            <a:r>
              <a:rPr lang="ru-RU" sz="2800" dirty="0" err="1"/>
              <a:t>Петербурзі</a:t>
            </a:r>
            <a:r>
              <a:rPr lang="ru-RU" sz="2800" dirty="0"/>
              <a:t>, коротка хвороба а </a:t>
            </a:r>
            <a:r>
              <a:rPr lang="ru-RU" sz="2800" dirty="0" err="1"/>
              <a:t>Москві</a:t>
            </a:r>
            <a:r>
              <a:rPr lang="ru-RU" sz="2800" dirty="0"/>
              <a:t> і, </a:t>
            </a:r>
            <a:r>
              <a:rPr lang="ru-RU" sz="2800" dirty="0" err="1"/>
              <a:t>врешті</a:t>
            </a:r>
            <a:r>
              <a:rPr lang="ru-RU" sz="2800" dirty="0"/>
              <a:t>, </a:t>
            </a:r>
            <a:r>
              <a:rPr lang="ru-RU" sz="2800" dirty="0" err="1"/>
              <a:t>перші</a:t>
            </a:r>
            <a:r>
              <a:rPr lang="ru-RU" sz="2800" dirty="0"/>
              <a:t> </a:t>
            </a:r>
            <a:r>
              <a:rPr lang="ru-RU" sz="2800" dirty="0" err="1"/>
              <a:t>місяці</a:t>
            </a:r>
            <a:r>
              <a:rPr lang="ru-RU" sz="2800" dirty="0"/>
              <a:t> </a:t>
            </a:r>
            <a:r>
              <a:rPr lang="ru-RU" sz="2800" dirty="0" err="1"/>
              <a:t>життя</a:t>
            </a:r>
            <a:r>
              <a:rPr lang="ru-RU" sz="2800" dirty="0"/>
              <a:t> в «</a:t>
            </a:r>
            <a:r>
              <a:rPr lang="ru-RU" sz="2800" dirty="0" err="1"/>
              <a:t>рідній</a:t>
            </a:r>
            <a:r>
              <a:rPr lang="ru-RU" sz="2800" dirty="0"/>
              <a:t>» </a:t>
            </a:r>
            <a:r>
              <a:rPr lang="ru-RU" sz="2800" dirty="0" err="1"/>
              <a:t>столиці</a:t>
            </a:r>
            <a:r>
              <a:rPr lang="ru-RU" sz="2800" dirty="0"/>
              <a:t>. </a:t>
            </a:r>
            <a:r>
              <a:rPr lang="ru-RU" sz="2800" dirty="0" err="1"/>
              <a:t>Отже</a:t>
            </a:r>
            <a:r>
              <a:rPr lang="ru-RU" sz="2800" dirty="0"/>
              <a:t>, текст </a:t>
            </a:r>
            <a:r>
              <a:rPr lang="ru-RU" sz="2800" dirty="0" err="1"/>
              <a:t>можна</a:t>
            </a:r>
            <a:r>
              <a:rPr lang="ru-RU" sz="2800" dirty="0"/>
              <a:t> </a:t>
            </a:r>
            <a:r>
              <a:rPr lang="ru-RU" sz="2800" dirty="0" err="1"/>
              <a:t>умовно</a:t>
            </a:r>
            <a:r>
              <a:rPr lang="ru-RU" sz="2800" dirty="0"/>
              <a:t> </a:t>
            </a:r>
            <a:r>
              <a:rPr lang="ru-RU" sz="2800" dirty="0" err="1"/>
              <a:t>поділити</a:t>
            </a:r>
            <a:r>
              <a:rPr lang="ru-RU" sz="2800" dirty="0"/>
              <a:t> на </a:t>
            </a:r>
            <a:r>
              <a:rPr lang="ru-RU" sz="2800" dirty="0" err="1"/>
              <a:t>чотири</a:t>
            </a:r>
            <a:r>
              <a:rPr lang="ru-RU" sz="2800" dirty="0"/>
              <a:t> </a:t>
            </a:r>
            <a:r>
              <a:rPr lang="ru-RU" sz="2800" dirty="0" err="1"/>
              <a:t>частини</a:t>
            </a:r>
            <a:r>
              <a:rPr lang="ru-RU" sz="2800" dirty="0"/>
              <a:t>, </a:t>
            </a:r>
            <a:r>
              <a:rPr lang="ru-RU" sz="2800" dirty="0" err="1"/>
              <a:t>залежно</a:t>
            </a:r>
            <a:r>
              <a:rPr lang="ru-RU" sz="2800" dirty="0"/>
              <a:t> </a:t>
            </a:r>
            <a:r>
              <a:rPr lang="ru-RU" sz="2800" dirty="0" err="1"/>
              <a:t>від</a:t>
            </a:r>
            <a:r>
              <a:rPr lang="ru-RU" sz="2800" dirty="0"/>
              <a:t> </a:t>
            </a:r>
            <a:r>
              <a:rPr lang="ru-RU" sz="2800" dirty="0" err="1"/>
              <a:t>даних</a:t>
            </a:r>
            <a:r>
              <a:rPr lang="ru-RU" sz="2800" dirty="0"/>
              <a:t> умов </a:t>
            </a:r>
            <a:r>
              <a:rPr lang="ru-RU" sz="2800" dirty="0" err="1"/>
              <a:t>його</a:t>
            </a:r>
            <a:r>
              <a:rPr lang="ru-RU" sz="2800" dirty="0"/>
              <a:t> </a:t>
            </a:r>
            <a:r>
              <a:rPr lang="ru-RU" sz="2800" dirty="0" err="1"/>
              <a:t>писання</a:t>
            </a:r>
            <a:r>
              <a:rPr lang="ru-RU" sz="2800" dirty="0"/>
              <a:t>: </a:t>
            </a:r>
            <a:r>
              <a:rPr lang="ru-RU" sz="2800" dirty="0" smtClean="0"/>
              <a:t/>
            </a:r>
            <a:br>
              <a:rPr lang="ru-RU" sz="2800" dirty="0" smtClean="0"/>
            </a:br>
            <a:r>
              <a:rPr lang="ru-RU" sz="2800" dirty="0"/>
              <a:t/>
            </a:r>
            <a:br>
              <a:rPr lang="ru-RU" sz="2800" dirty="0"/>
            </a:br>
            <a:r>
              <a:rPr lang="ru-RU" sz="2800" dirty="0" smtClean="0"/>
              <a:t>- </a:t>
            </a:r>
            <a:r>
              <a:rPr lang="ru-RU" sz="2400" dirty="0" err="1" smtClean="0"/>
              <a:t>Новопетровське</a:t>
            </a:r>
            <a:r>
              <a:rPr lang="ru-RU" sz="2400" dirty="0" smtClean="0"/>
              <a:t>;</a:t>
            </a:r>
            <a:br>
              <a:rPr lang="ru-RU" sz="2400" dirty="0" smtClean="0"/>
            </a:br>
            <a:r>
              <a:rPr lang="ru-RU" sz="2400" dirty="0"/>
              <a:t/>
            </a:r>
            <a:br>
              <a:rPr lang="ru-RU" sz="2400" dirty="0"/>
            </a:br>
            <a:r>
              <a:rPr lang="ru-RU" sz="2400" dirty="0" smtClean="0"/>
              <a:t>- </a:t>
            </a:r>
            <a:r>
              <a:rPr lang="ru-RU" sz="2400" dirty="0" err="1" smtClean="0"/>
              <a:t>плавба</a:t>
            </a:r>
            <a:r>
              <a:rPr lang="ru-RU" sz="2400" dirty="0" smtClean="0"/>
              <a:t> </a:t>
            </a:r>
            <a:r>
              <a:rPr lang="ru-RU" sz="2400" dirty="0"/>
              <a:t>Волгою до </a:t>
            </a:r>
            <a:r>
              <a:rPr lang="ru-RU" sz="2400" dirty="0" err="1"/>
              <a:t>Нижнього</a:t>
            </a:r>
            <a:r>
              <a:rPr lang="ru-RU" sz="2400" dirty="0"/>
              <a:t> Новгороду; </a:t>
            </a:r>
            <a:r>
              <a:rPr lang="ru-RU" sz="2400" dirty="0" smtClean="0"/>
              <a:t/>
            </a:r>
            <a:br>
              <a:rPr lang="ru-RU" sz="2400" dirty="0" smtClean="0"/>
            </a:br>
            <a:r>
              <a:rPr lang="ru-RU" sz="2400" dirty="0" smtClean="0"/>
              <a:t/>
            </a:r>
            <a:br>
              <a:rPr lang="ru-RU" sz="2400" dirty="0" smtClean="0"/>
            </a:br>
            <a:r>
              <a:rPr lang="ru-RU" sz="2400" dirty="0" smtClean="0"/>
              <a:t>- </a:t>
            </a:r>
            <a:r>
              <a:rPr lang="ru-RU" sz="2400" dirty="0" err="1"/>
              <a:t>Нижній</a:t>
            </a:r>
            <a:r>
              <a:rPr lang="ru-RU" sz="2400" dirty="0"/>
              <a:t> </a:t>
            </a:r>
            <a:r>
              <a:rPr lang="ru-RU" sz="2400" dirty="0" smtClean="0"/>
              <a:t>Новгород;</a:t>
            </a:r>
            <a:br>
              <a:rPr lang="ru-RU" sz="2400" dirty="0" smtClean="0"/>
            </a:br>
            <a:r>
              <a:rPr lang="ru-RU" sz="2400" dirty="0"/>
              <a:t/>
            </a:r>
            <a:br>
              <a:rPr lang="ru-RU" sz="2400" dirty="0"/>
            </a:br>
            <a:r>
              <a:rPr lang="ru-RU" sz="2400" dirty="0" smtClean="0"/>
              <a:t>- </a:t>
            </a:r>
            <a:r>
              <a:rPr lang="ru-RU" sz="2400" dirty="0"/>
              <a:t>Москва і </a:t>
            </a:r>
            <a:r>
              <a:rPr lang="ru-RU" sz="2400" dirty="0" err="1" smtClean="0"/>
              <a:t>Перербург</a:t>
            </a:r>
            <a:r>
              <a:rPr lang="ru-RU" sz="2400" dirty="0" smtClean="0"/>
              <a:t>.</a:t>
            </a:r>
            <a:endParaRPr lang="ru-RU" sz="2800"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323663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788" y="1988840"/>
            <a:ext cx="7251204" cy="3816424"/>
          </a:xfrm>
        </p:spPr>
        <p:txBody>
          <a:bodyPr>
            <a:normAutofit fontScale="90000"/>
          </a:bodyPr>
          <a:lstStyle/>
          <a:p>
            <a:r>
              <a:rPr lang="ru-RU" sz="3600" dirty="0"/>
              <a:t>Перша </a:t>
            </a:r>
            <a:r>
              <a:rPr lang="ru-RU" sz="3600" dirty="0" err="1"/>
              <a:t>частина</a:t>
            </a:r>
            <a:r>
              <a:rPr lang="ru-RU" sz="3600" dirty="0"/>
              <a:t> «Журналу» писана, — коли </a:t>
            </a:r>
            <a:r>
              <a:rPr lang="ru-RU" sz="3600" dirty="0" err="1"/>
              <a:t>поетове</a:t>
            </a:r>
            <a:r>
              <a:rPr lang="ru-RU" sz="3600" dirty="0"/>
              <a:t> </a:t>
            </a:r>
            <a:r>
              <a:rPr lang="ru-RU" sz="3600" dirty="0" err="1"/>
              <a:t>життя</a:t>
            </a:r>
            <a:r>
              <a:rPr lang="ru-RU" sz="3600" dirty="0"/>
              <a:t> проходило у </a:t>
            </a:r>
            <a:r>
              <a:rPr lang="ru-RU" sz="3600" dirty="0" err="1"/>
              <a:t>бездіяльності</a:t>
            </a:r>
            <a:r>
              <a:rPr lang="ru-RU" sz="3600" dirty="0"/>
              <a:t> й </a:t>
            </a:r>
            <a:r>
              <a:rPr lang="ru-RU" sz="3600" dirty="0" err="1"/>
              <a:t>розпачливій</a:t>
            </a:r>
            <a:r>
              <a:rPr lang="ru-RU" sz="3600" dirty="0"/>
              <a:t> </a:t>
            </a:r>
            <a:r>
              <a:rPr lang="ru-RU" sz="3600" dirty="0" err="1"/>
              <a:t>нудьзі</a:t>
            </a:r>
            <a:r>
              <a:rPr lang="ru-RU" sz="3600" dirty="0"/>
              <a:t> </a:t>
            </a:r>
            <a:r>
              <a:rPr lang="ru-RU" sz="3600" dirty="0" err="1"/>
              <a:t>чекання</a:t>
            </a:r>
            <a:r>
              <a:rPr lang="ru-RU" sz="3600" dirty="0"/>
              <a:t> — </a:t>
            </a:r>
            <a:r>
              <a:rPr lang="ru-RU" sz="3600" dirty="0" err="1"/>
              <a:t>літературно</a:t>
            </a:r>
            <a:r>
              <a:rPr lang="ru-RU" sz="3600" dirty="0"/>
              <a:t> </a:t>
            </a:r>
            <a:r>
              <a:rPr lang="ru-RU" sz="3600" dirty="0" err="1"/>
              <a:t>найповніша</a:t>
            </a:r>
            <a:r>
              <a:rPr lang="ru-RU" sz="3600" dirty="0"/>
              <a:t> й </a:t>
            </a:r>
            <a:r>
              <a:rPr lang="ru-RU" sz="3600" dirty="0" err="1"/>
              <a:t>найвибагливіша</a:t>
            </a:r>
            <a:r>
              <a:rPr lang="ru-RU" sz="3600" dirty="0"/>
              <a:t>. Друга </a:t>
            </a:r>
            <a:r>
              <a:rPr lang="ru-RU" sz="3600" dirty="0" err="1"/>
              <a:t>частина</a:t>
            </a:r>
            <a:r>
              <a:rPr lang="ru-RU" sz="3600" dirty="0"/>
              <a:t> </a:t>
            </a:r>
            <a:r>
              <a:rPr lang="ru-RU" sz="3600" dirty="0" err="1"/>
              <a:t>стає</a:t>
            </a:r>
            <a:r>
              <a:rPr lang="ru-RU" sz="3600" dirty="0"/>
              <a:t> </a:t>
            </a:r>
            <a:r>
              <a:rPr lang="ru-RU" sz="3600" dirty="0" err="1"/>
              <a:t>подорожнім</a:t>
            </a:r>
            <a:r>
              <a:rPr lang="ru-RU" sz="3600" dirty="0"/>
              <a:t> </a:t>
            </a:r>
            <a:r>
              <a:rPr lang="ru-RU" sz="3600" dirty="0" err="1"/>
              <a:t>нотатником</a:t>
            </a:r>
            <a:r>
              <a:rPr lang="ru-RU" sz="3600" dirty="0"/>
              <a:t>, все </a:t>
            </a:r>
            <a:r>
              <a:rPr lang="ru-RU" sz="3600" dirty="0" err="1"/>
              <a:t>ще</a:t>
            </a:r>
            <a:r>
              <a:rPr lang="ru-RU" sz="3600" dirty="0"/>
              <a:t> </a:t>
            </a:r>
            <a:r>
              <a:rPr lang="ru-RU" sz="3600" dirty="0" err="1"/>
              <a:t>високолітературним</a:t>
            </a:r>
            <a:r>
              <a:rPr lang="ru-RU" sz="3600" dirty="0"/>
              <a:t>, з </a:t>
            </a:r>
            <a:r>
              <a:rPr lang="ru-RU" sz="3600" dirty="0" err="1"/>
              <a:t>живими</a:t>
            </a:r>
            <a:r>
              <a:rPr lang="ru-RU" sz="3600" dirty="0"/>
              <a:t>, </a:t>
            </a:r>
            <a:r>
              <a:rPr lang="ru-RU" sz="3600" dirty="0" err="1"/>
              <a:t>влучними</a:t>
            </a:r>
            <a:r>
              <a:rPr lang="ru-RU" sz="3600" dirty="0"/>
              <a:t> </a:t>
            </a:r>
            <a:r>
              <a:rPr lang="ru-RU" sz="3600" dirty="0" err="1"/>
              <a:t>спостереженнями</a:t>
            </a:r>
            <a:r>
              <a:rPr lang="ru-RU" sz="3600" dirty="0"/>
              <a:t> </a:t>
            </a:r>
            <a:r>
              <a:rPr lang="ru-RU" sz="3600" dirty="0" err="1"/>
              <a:t>міст</a:t>
            </a:r>
            <a:r>
              <a:rPr lang="ru-RU" sz="3600" dirty="0"/>
              <a:t>, </a:t>
            </a:r>
            <a:r>
              <a:rPr lang="ru-RU" sz="3600" dirty="0" err="1"/>
              <a:t>краєвиду</a:t>
            </a:r>
            <a:r>
              <a:rPr lang="ru-RU" sz="3600" dirty="0"/>
              <a:t> й людей та </a:t>
            </a:r>
            <a:r>
              <a:rPr lang="ru-RU" sz="3600" dirty="0" err="1"/>
              <a:t>метафоричними</a:t>
            </a:r>
            <a:r>
              <a:rPr lang="ru-RU" sz="3600" dirty="0"/>
              <a:t> </a:t>
            </a:r>
            <a:r>
              <a:rPr lang="ru-RU" sz="3600" dirty="0" err="1"/>
              <a:t>перевтіленнями</a:t>
            </a:r>
            <a:r>
              <a:rPr lang="ru-RU" sz="3600" dirty="0"/>
              <a:t> </a:t>
            </a:r>
            <a:r>
              <a:rPr lang="ru-RU" sz="3600" dirty="0" err="1"/>
              <a:t>цих</a:t>
            </a:r>
            <a:r>
              <a:rPr lang="ru-RU" sz="3600" dirty="0"/>
              <a:t> </a:t>
            </a:r>
            <a:r>
              <a:rPr lang="ru-RU" sz="3600" dirty="0" err="1"/>
              <a:t>спостережень</a:t>
            </a:r>
            <a:r>
              <a:rPr lang="ru-RU" sz="3600" dirty="0"/>
              <a:t> у </a:t>
            </a:r>
            <a:r>
              <a:rPr lang="ru-RU" sz="3600" dirty="0" err="1"/>
              <a:t>світ</a:t>
            </a:r>
            <a:r>
              <a:rPr lang="ru-RU" sz="3600" dirty="0"/>
              <a:t> </a:t>
            </a:r>
            <a:r>
              <a:rPr lang="ru-RU" sz="3600" dirty="0" err="1"/>
              <a:t>мови</a:t>
            </a:r>
            <a:endParaRPr lang="ru-RU" sz="3600" dirty="0"/>
          </a:p>
        </p:txBody>
      </p:sp>
      <p:pic>
        <p:nvPicPr>
          <p:cNvPr id="3074" name="Picture 2" desc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02724" y="1772816"/>
            <a:ext cx="2371614" cy="3075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7068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852" y="4653136"/>
            <a:ext cx="9601200" cy="1143000"/>
          </a:xfrm>
        </p:spPr>
        <p:txBody>
          <a:bodyPr>
            <a:normAutofit fontScale="90000"/>
          </a:bodyPr>
          <a:lstStyle/>
          <a:p>
            <a:r>
              <a:rPr lang="ru-RU" sz="3200" dirty="0"/>
              <a:t>Записи, </a:t>
            </a:r>
            <a:r>
              <a:rPr lang="ru-RU" sz="3200" dirty="0" err="1"/>
              <a:t>отже</a:t>
            </a:r>
            <a:r>
              <a:rPr lang="ru-RU" sz="3200" dirty="0"/>
              <a:t>, </a:t>
            </a:r>
            <a:r>
              <a:rPr lang="ru-RU" sz="3200" dirty="0" err="1"/>
              <a:t>проходять</a:t>
            </a:r>
            <a:r>
              <a:rPr lang="ru-RU" sz="3200" dirty="0"/>
              <a:t> в </a:t>
            </a:r>
            <a:r>
              <a:rPr lang="ru-RU" sz="3200" dirty="0" err="1"/>
              <a:t>оберненій</a:t>
            </a:r>
            <a:r>
              <a:rPr lang="ru-RU" sz="3200" dirty="0"/>
              <a:t> </a:t>
            </a:r>
            <a:r>
              <a:rPr lang="ru-RU" sz="3200" dirty="0" err="1"/>
              <a:t>пропорції</a:t>
            </a:r>
            <a:r>
              <a:rPr lang="ru-RU" sz="3200" dirty="0"/>
              <a:t> до </a:t>
            </a:r>
            <a:r>
              <a:rPr lang="ru-RU" sz="3200" dirty="0" err="1"/>
              <a:t>різноманітности</a:t>
            </a:r>
            <a:r>
              <a:rPr lang="ru-RU" sz="3200" dirty="0"/>
              <a:t> </a:t>
            </a:r>
            <a:r>
              <a:rPr lang="ru-RU" sz="3200" dirty="0" err="1"/>
              <a:t>щоденних</a:t>
            </a:r>
            <a:r>
              <a:rPr lang="ru-RU" sz="3200" dirty="0"/>
              <a:t> </a:t>
            </a:r>
            <a:r>
              <a:rPr lang="ru-RU" sz="3200" dirty="0" err="1"/>
              <a:t>подій</a:t>
            </a:r>
            <a:r>
              <a:rPr lang="ru-RU" sz="3200" dirty="0"/>
              <a:t>; і коли поет </a:t>
            </a:r>
            <a:r>
              <a:rPr lang="ru-RU" sz="3200" dirty="0" err="1"/>
              <a:t>зовсім</a:t>
            </a:r>
            <a:r>
              <a:rPr lang="ru-RU" sz="3200" dirty="0"/>
              <a:t> </a:t>
            </a:r>
            <a:r>
              <a:rPr lang="ru-RU" sz="3200" dirty="0" err="1"/>
              <a:t>поринає</a:t>
            </a:r>
            <a:r>
              <a:rPr lang="ru-RU" sz="3200" dirty="0"/>
              <a:t> у </a:t>
            </a:r>
            <a:r>
              <a:rPr lang="ru-RU" sz="3200" dirty="0" err="1"/>
              <a:t>життя</a:t>
            </a:r>
            <a:r>
              <a:rPr lang="ru-RU" sz="3200" dirty="0"/>
              <a:t> Петербургу, особливо коли </a:t>
            </a:r>
            <a:r>
              <a:rPr lang="ru-RU" sz="3200" dirty="0" err="1"/>
              <a:t>починає</a:t>
            </a:r>
            <a:r>
              <a:rPr lang="ru-RU" sz="3200" dirty="0"/>
              <a:t> </a:t>
            </a:r>
            <a:r>
              <a:rPr lang="ru-RU" sz="3200" dirty="0" err="1"/>
              <a:t>займатися</a:t>
            </a:r>
            <a:r>
              <a:rPr lang="ru-RU" sz="3200" dirty="0"/>
              <a:t> </a:t>
            </a:r>
            <a:r>
              <a:rPr lang="ru-RU" sz="3200" dirty="0" err="1"/>
              <a:t>вимріяною</a:t>
            </a:r>
            <a:r>
              <a:rPr lang="ru-RU" sz="3200" dirty="0"/>
              <a:t> «</a:t>
            </a:r>
            <a:r>
              <a:rPr lang="ru-RU" sz="3200" dirty="0" err="1"/>
              <a:t>акватінтою</a:t>
            </a:r>
            <a:r>
              <a:rPr lang="ru-RU" sz="3200" dirty="0"/>
              <a:t>», </a:t>
            </a:r>
            <a:r>
              <a:rPr lang="ru-RU" sz="3200" dirty="0" err="1"/>
              <a:t>щоденник</a:t>
            </a:r>
            <a:r>
              <a:rPr lang="ru-RU" sz="3200" dirty="0"/>
              <a:t> </a:t>
            </a:r>
            <a:r>
              <a:rPr lang="ru-RU" sz="3200" dirty="0" err="1"/>
              <a:t>раптом</a:t>
            </a:r>
            <a:r>
              <a:rPr lang="ru-RU" sz="3200" dirty="0"/>
              <a:t> </a:t>
            </a:r>
            <a:r>
              <a:rPr lang="ru-RU" sz="3200" dirty="0" err="1"/>
              <a:t>обривається</a:t>
            </a:r>
            <a:r>
              <a:rPr lang="ru-RU" sz="3200" dirty="0"/>
              <a:t>. </a:t>
            </a:r>
            <a:r>
              <a:rPr lang="ru-RU" sz="3200" dirty="0" err="1"/>
              <a:t>Можливо</a:t>
            </a:r>
            <a:r>
              <a:rPr lang="ru-RU" sz="3200" dirty="0"/>
              <a:t>, </a:t>
            </a:r>
            <a:r>
              <a:rPr lang="ru-RU" sz="3200" dirty="0" err="1"/>
              <a:t>що</a:t>
            </a:r>
            <a:r>
              <a:rPr lang="ru-RU" sz="3200" dirty="0"/>
              <a:t> текст </a:t>
            </a:r>
            <a:r>
              <a:rPr lang="ru-RU" sz="3200" dirty="0" err="1"/>
              <a:t>нарешті</a:t>
            </a:r>
            <a:r>
              <a:rPr lang="ru-RU" sz="3200" dirty="0"/>
              <a:t> </a:t>
            </a:r>
            <a:r>
              <a:rPr lang="ru-RU" sz="3200" dirty="0" err="1"/>
              <a:t>ковтають</a:t>
            </a:r>
            <a:r>
              <a:rPr lang="ru-RU" sz="3200" dirty="0"/>
              <a:t> не </a:t>
            </a:r>
            <a:r>
              <a:rPr lang="ru-RU" sz="3200" dirty="0" err="1"/>
              <a:t>тільки</a:t>
            </a:r>
            <a:r>
              <a:rPr lang="ru-RU" sz="3200" dirty="0"/>
              <a:t> </a:t>
            </a:r>
            <a:r>
              <a:rPr lang="ru-RU" sz="3200" dirty="0" err="1"/>
              <a:t>обіди</a:t>
            </a:r>
            <a:r>
              <a:rPr lang="ru-RU" sz="3200" dirty="0"/>
              <a:t>, але </a:t>
            </a:r>
            <a:r>
              <a:rPr lang="ru-RU" sz="3200" dirty="0" err="1"/>
              <a:t>щось</a:t>
            </a:r>
            <a:r>
              <a:rPr lang="ru-RU" sz="3200" dirty="0"/>
              <a:t> </a:t>
            </a:r>
            <a:r>
              <a:rPr lang="ru-RU" sz="3200" dirty="0" err="1"/>
              <a:t>куди</a:t>
            </a:r>
            <a:r>
              <a:rPr lang="ru-RU" sz="3200" dirty="0"/>
              <a:t> </a:t>
            </a:r>
            <a:r>
              <a:rPr lang="ru-RU" sz="3200" dirty="0" err="1"/>
              <a:t>важливіше</a:t>
            </a:r>
            <a:r>
              <a:rPr lang="ru-RU" sz="3200" dirty="0"/>
              <a:t> — </a:t>
            </a:r>
            <a:r>
              <a:rPr lang="ru-RU" sz="3200" dirty="0" err="1"/>
              <a:t>поезія</a:t>
            </a:r>
            <a:r>
              <a:rPr lang="ru-RU" sz="3200" dirty="0"/>
              <a:t>. </a:t>
            </a:r>
            <a:r>
              <a:rPr lang="ru-RU" sz="3200" dirty="0" err="1"/>
              <a:t>Адже</a:t>
            </a:r>
            <a:r>
              <a:rPr lang="ru-RU" sz="3200" dirty="0"/>
              <a:t> вона таки </a:t>
            </a:r>
            <a:r>
              <a:rPr lang="ru-RU" sz="3200" dirty="0" err="1"/>
              <a:t>повертається</a:t>
            </a:r>
            <a:r>
              <a:rPr lang="ru-RU" sz="3200" dirty="0"/>
              <a:t> до </a:t>
            </a:r>
            <a:r>
              <a:rPr lang="ru-RU" sz="3200" dirty="0" err="1"/>
              <a:t>поета</a:t>
            </a:r>
            <a:r>
              <a:rPr lang="ru-RU" sz="3200" dirty="0"/>
              <a:t>: </a:t>
            </a:r>
            <a:r>
              <a:rPr lang="ru-RU" sz="3200" dirty="0" err="1"/>
              <a:t>народжуються</a:t>
            </a:r>
            <a:r>
              <a:rPr lang="ru-RU" sz="3200" dirty="0"/>
              <a:t> </a:t>
            </a:r>
            <a:r>
              <a:rPr lang="ru-RU" sz="3200" dirty="0" err="1"/>
              <a:t>могутні</a:t>
            </a:r>
            <a:r>
              <a:rPr lang="ru-RU" sz="3200" dirty="0"/>
              <a:t> твори </a:t>
            </a:r>
            <a:r>
              <a:rPr lang="ru-RU" sz="3200" dirty="0" err="1"/>
              <a:t>його</a:t>
            </a:r>
            <a:r>
              <a:rPr lang="ru-RU" sz="3200" dirty="0"/>
              <a:t> </a:t>
            </a:r>
            <a:r>
              <a:rPr lang="ru-RU" sz="3200" dirty="0" err="1"/>
              <a:t>пізньої</a:t>
            </a:r>
            <a:r>
              <a:rPr lang="ru-RU" sz="3200" dirty="0"/>
              <a:t> </a:t>
            </a:r>
            <a:r>
              <a:rPr lang="ru-RU" sz="3200" dirty="0" err="1"/>
              <a:t>доби</a:t>
            </a:r>
            <a:r>
              <a:rPr lang="ru-RU" sz="3200" dirty="0"/>
              <a:t>, </a:t>
            </a:r>
            <a:r>
              <a:rPr lang="ru-RU" sz="3200" dirty="0" err="1"/>
              <a:t>які</a:t>
            </a:r>
            <a:r>
              <a:rPr lang="ru-RU" sz="3200" dirty="0"/>
              <a:t> остаточно </a:t>
            </a:r>
            <a:r>
              <a:rPr lang="ru-RU" sz="3200" dirty="0" err="1"/>
              <a:t>перемагають</a:t>
            </a:r>
            <a:r>
              <a:rPr lang="ru-RU" sz="3200" dirty="0"/>
              <a:t> </a:t>
            </a:r>
            <a:r>
              <a:rPr lang="ru-RU" sz="3200" dirty="0" err="1"/>
              <a:t>спокусу</a:t>
            </a:r>
            <a:r>
              <a:rPr lang="ru-RU" sz="3200" dirty="0"/>
              <a:t>. </a:t>
            </a:r>
            <a:r>
              <a:rPr lang="ru-RU" sz="3200" dirty="0" err="1"/>
              <a:t>Запис</a:t>
            </a:r>
            <a:r>
              <a:rPr lang="ru-RU" sz="3200" dirty="0"/>
              <a:t> </a:t>
            </a:r>
            <a:r>
              <a:rPr lang="ru-RU" sz="3200" dirty="0" err="1"/>
              <a:t>поезії</a:t>
            </a:r>
            <a:r>
              <a:rPr lang="ru-RU" sz="3200" dirty="0"/>
              <a:t> «Сон» («На </a:t>
            </a:r>
            <a:r>
              <a:rPr lang="ru-RU" sz="3200" dirty="0" err="1"/>
              <a:t>панщині</a:t>
            </a:r>
            <a:r>
              <a:rPr lang="ru-RU" sz="3200" dirty="0"/>
              <a:t> </a:t>
            </a:r>
            <a:r>
              <a:rPr lang="ru-RU" sz="3200" dirty="0" err="1"/>
              <a:t>пшеницю</a:t>
            </a:r>
            <a:r>
              <a:rPr lang="ru-RU" sz="3200" dirty="0"/>
              <a:t> жала»), </a:t>
            </a:r>
            <a:r>
              <a:rPr lang="ru-RU" sz="3200" dirty="0" err="1"/>
              <a:t>що</a:t>
            </a:r>
            <a:r>
              <a:rPr lang="ru-RU" sz="3200" dirty="0"/>
              <a:t> </a:t>
            </a:r>
            <a:r>
              <a:rPr lang="ru-RU" sz="3200" dirty="0" err="1"/>
              <a:t>її</a:t>
            </a:r>
            <a:r>
              <a:rPr lang="ru-RU" sz="3200" dirty="0"/>
              <a:t> Шевченко переписав у «Журнал», коли </a:t>
            </a:r>
            <a:r>
              <a:rPr lang="ru-RU" sz="3200" dirty="0" err="1"/>
              <a:t>рукопис</a:t>
            </a:r>
            <a:r>
              <a:rPr lang="ru-RU" sz="3200" dirty="0"/>
              <a:t> уже </a:t>
            </a:r>
            <a:r>
              <a:rPr lang="ru-RU" sz="3200" dirty="0" err="1"/>
              <a:t>був</a:t>
            </a:r>
            <a:r>
              <a:rPr lang="ru-RU" sz="3200" dirty="0"/>
              <a:t> у </a:t>
            </a:r>
            <a:r>
              <a:rPr lang="ru-RU" sz="3200" dirty="0" err="1"/>
              <a:t>Лазаревського</a:t>
            </a:r>
            <a:r>
              <a:rPr lang="ru-RU" sz="3200" dirty="0"/>
              <a:t>, </a:t>
            </a:r>
            <a:r>
              <a:rPr lang="ru-RU" sz="3200" dirty="0" err="1"/>
              <a:t>себто</a:t>
            </a:r>
            <a:r>
              <a:rPr lang="ru-RU" sz="3200" dirty="0"/>
              <a:t> два </a:t>
            </a:r>
            <a:r>
              <a:rPr lang="ru-RU" sz="3200" dirty="0" err="1"/>
              <a:t>місяці</a:t>
            </a:r>
            <a:r>
              <a:rPr lang="ru-RU" sz="3200" dirty="0"/>
              <a:t> </a:t>
            </a:r>
            <a:r>
              <a:rPr lang="ru-RU" sz="3200" dirty="0" err="1"/>
              <a:t>після</a:t>
            </a:r>
            <a:r>
              <a:rPr lang="ru-RU" sz="3200" dirty="0"/>
              <a:t> </a:t>
            </a:r>
            <a:r>
              <a:rPr lang="ru-RU" sz="3200" dirty="0" err="1"/>
              <a:t>останнього</a:t>
            </a:r>
            <a:r>
              <a:rPr lang="ru-RU" sz="3200" dirty="0"/>
              <a:t> «</a:t>
            </a:r>
            <a:r>
              <a:rPr lang="ru-RU" sz="3200" dirty="0" err="1"/>
              <a:t>щоденникарського</a:t>
            </a:r>
            <a:r>
              <a:rPr lang="ru-RU" sz="3200" dirty="0"/>
              <a:t>» </a:t>
            </a:r>
            <a:r>
              <a:rPr lang="ru-RU" sz="3200" dirty="0" err="1"/>
              <a:t>запису</a:t>
            </a:r>
            <a:r>
              <a:rPr lang="ru-RU" sz="3200" dirty="0"/>
              <a:t> — </a:t>
            </a:r>
            <a:r>
              <a:rPr lang="ru-RU" sz="3200" dirty="0" err="1"/>
              <a:t>можна</a:t>
            </a:r>
            <a:r>
              <a:rPr lang="ru-RU" sz="3200" dirty="0"/>
              <a:t> </a:t>
            </a:r>
            <a:r>
              <a:rPr lang="ru-RU" sz="3200" dirty="0" err="1"/>
              <a:t>вважати</a:t>
            </a:r>
            <a:r>
              <a:rPr lang="ru-RU" sz="3200" dirty="0"/>
              <a:t>, з </a:t>
            </a:r>
            <a:r>
              <a:rPr lang="ru-RU" sz="3200" dirty="0" err="1"/>
              <a:t>цього</a:t>
            </a:r>
            <a:r>
              <a:rPr lang="ru-RU" sz="3200" dirty="0"/>
              <a:t> </a:t>
            </a:r>
            <a:r>
              <a:rPr lang="ru-RU" sz="3200" dirty="0" err="1"/>
              <a:t>погляду</a:t>
            </a:r>
            <a:r>
              <a:rPr lang="ru-RU" sz="3200" dirty="0"/>
              <a:t>, за </a:t>
            </a:r>
            <a:r>
              <a:rPr lang="ru-RU" sz="3200" dirty="0" err="1"/>
              <a:t>символічний</a:t>
            </a:r>
            <a:r>
              <a:rPr lang="ru-RU" sz="3200" dirty="0"/>
              <a:t>.</a:t>
            </a:r>
          </a:p>
        </p:txBody>
      </p:sp>
    </p:spTree>
    <p:extLst>
      <p:ext uri="{BB962C8B-B14F-4D97-AF65-F5344CB8AC3E}">
        <p14:creationId xmlns:p14="http://schemas.microsoft.com/office/powerpoint/2010/main" xmlns="" val="2952294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xmlns="" val="3882391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2708920"/>
            <a:ext cx="9601201" cy="2286000"/>
          </a:xfrm>
        </p:spPr>
        <p:txBody>
          <a:bodyPr>
            <a:normAutofit fontScale="90000"/>
          </a:bodyPr>
          <a:lstStyle/>
          <a:p>
            <a:r>
              <a:rPr lang="ru-RU" b="1" dirty="0" err="1"/>
              <a:t>Щоденник</a:t>
            </a:r>
            <a:r>
              <a:rPr lang="ru-RU" b="1" dirty="0"/>
              <a:t> Тараса </a:t>
            </a:r>
            <a:r>
              <a:rPr lang="ru-RU" b="1" dirty="0" err="1"/>
              <a:t>Шевченка</a:t>
            </a:r>
            <a:r>
              <a:rPr lang="ru-RU" dirty="0"/>
              <a:t> — записи </a:t>
            </a:r>
            <a:r>
              <a:rPr lang="ru-RU" dirty="0">
                <a:hlinkClick r:id="rId2" tooltip="Шевченко Тарас Григорович"/>
              </a:rPr>
              <a:t>Тараса Григоровича </a:t>
            </a:r>
            <a:r>
              <a:rPr lang="ru-RU" dirty="0" err="1">
                <a:hlinkClick r:id="rId2" tooltip="Шевченко Тарас Григорович"/>
              </a:rPr>
              <a:t>Шевченка</a:t>
            </a:r>
            <a:r>
              <a:rPr lang="ru-RU" dirty="0"/>
              <a:t>, </a:t>
            </a:r>
            <a:r>
              <a:rPr lang="ru-RU" dirty="0" err="1"/>
              <a:t>які</a:t>
            </a:r>
            <a:r>
              <a:rPr lang="ru-RU" dirty="0"/>
              <a:t> </a:t>
            </a:r>
            <a:r>
              <a:rPr lang="ru-RU" dirty="0" err="1"/>
              <a:t>він</a:t>
            </a:r>
            <a:r>
              <a:rPr lang="ru-RU" dirty="0"/>
              <a:t> </a:t>
            </a:r>
            <a:r>
              <a:rPr lang="ru-RU" dirty="0" err="1"/>
              <a:t>робив</a:t>
            </a:r>
            <a:r>
              <a:rPr lang="ru-RU" dirty="0"/>
              <a:t> </a:t>
            </a:r>
            <a:r>
              <a:rPr lang="ru-RU" dirty="0" err="1"/>
              <a:t>протягом</a:t>
            </a:r>
            <a:r>
              <a:rPr lang="ru-RU" dirty="0"/>
              <a:t> року </a:t>
            </a:r>
            <a:r>
              <a:rPr lang="ru-RU" dirty="0" err="1"/>
              <a:t>після</a:t>
            </a:r>
            <a:r>
              <a:rPr lang="ru-RU" dirty="0"/>
              <a:t> </a:t>
            </a:r>
            <a:r>
              <a:rPr lang="ru-RU" dirty="0" err="1"/>
              <a:t>одержання</a:t>
            </a:r>
            <a:r>
              <a:rPr lang="ru-RU" dirty="0"/>
              <a:t> </a:t>
            </a:r>
            <a:r>
              <a:rPr lang="ru-RU" dirty="0" err="1"/>
              <a:t>звістки</a:t>
            </a:r>
            <a:r>
              <a:rPr lang="ru-RU" dirty="0"/>
              <a:t> про </a:t>
            </a:r>
            <a:r>
              <a:rPr lang="ru-RU" dirty="0" err="1"/>
              <a:t>можливе</a:t>
            </a:r>
            <a:r>
              <a:rPr lang="ru-RU" dirty="0"/>
              <a:t> </a:t>
            </a:r>
            <a:r>
              <a:rPr lang="ru-RU" dirty="0" err="1"/>
              <a:t>звільнення</a:t>
            </a:r>
            <a:r>
              <a:rPr lang="ru-RU" dirty="0"/>
              <a:t> з </a:t>
            </a:r>
            <a:r>
              <a:rPr lang="ru-RU" dirty="0" err="1"/>
              <a:t>заслання</a:t>
            </a:r>
            <a:r>
              <a:rPr lang="ru-RU" dirty="0"/>
              <a:t> і до </a:t>
            </a:r>
            <a:r>
              <a:rPr lang="ru-RU" dirty="0" err="1"/>
              <a:t>приїзду</a:t>
            </a:r>
            <a:r>
              <a:rPr lang="ru-RU" dirty="0"/>
              <a:t> в </a:t>
            </a:r>
            <a:r>
              <a:rPr lang="ru-RU" dirty="0">
                <a:hlinkClick r:id="rId3" tooltip="Петербург"/>
              </a:rPr>
              <a:t>Петербург</a:t>
            </a:r>
            <a:endParaRPr lang="ru-RU" dirty="0"/>
          </a:p>
        </p:txBody>
      </p:sp>
      <p:sp>
        <p:nvSpPr>
          <p:cNvPr id="3" name="Текст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xmlns="" val="232995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557908" y="404664"/>
            <a:ext cx="9601200" cy="1143000"/>
          </a:xfrm>
        </p:spPr>
        <p:txBody>
          <a:bodyPr>
            <a:normAutofit fontScale="90000"/>
          </a:bodyPr>
          <a:lstStyle/>
          <a:p>
            <a:pPr marL="457200" indent="-457200">
              <a:spcBef>
                <a:spcPts val="0"/>
              </a:spcBef>
              <a:buFont typeface="Wingdings" panose="05000000000000000000" pitchFamily="2" charset="2"/>
              <a:buChar char="ü"/>
            </a:pPr>
            <a:r>
              <a:rPr lang="ru-RU" sz="3200" dirty="0"/>
              <a:t> </a:t>
            </a:r>
            <a:r>
              <a:rPr lang="ru-RU" sz="3200" dirty="0">
                <a:hlinkClick r:id="rId2" tooltip="12 червня"/>
              </a:rPr>
              <a:t>12 </a:t>
            </a:r>
            <a:r>
              <a:rPr lang="ru-RU" sz="3200" dirty="0" err="1">
                <a:hlinkClick r:id="rId2" tooltip="12 червня"/>
              </a:rPr>
              <a:t>червня</a:t>
            </a:r>
            <a:r>
              <a:rPr lang="ru-RU" sz="3200" dirty="0"/>
              <a:t> </a:t>
            </a:r>
            <a:r>
              <a:rPr lang="ru-RU" sz="3200" dirty="0">
                <a:hlinkClick r:id="rId3" tooltip="1857"/>
              </a:rPr>
              <a:t>1857</a:t>
            </a:r>
            <a:r>
              <a:rPr lang="ru-RU" sz="3200" dirty="0"/>
              <a:t> року </a:t>
            </a:r>
            <a:r>
              <a:rPr lang="ru-RU" sz="3200" dirty="0" smtClean="0"/>
              <a:t>почав </a:t>
            </a:r>
            <a:r>
              <a:rPr lang="ru-RU" sz="3200" dirty="0" err="1" smtClean="0"/>
              <a:t>писати</a:t>
            </a:r>
            <a:r>
              <a:rPr lang="ru-RU" sz="3200" dirty="0" smtClean="0"/>
              <a:t> </a:t>
            </a:r>
            <a:r>
              <a:rPr lang="ru-RU" sz="3200" dirty="0"/>
              <a:t>«</a:t>
            </a:r>
            <a:r>
              <a:rPr lang="ru-RU" sz="3200" dirty="0" err="1"/>
              <a:t>Щоденник</a:t>
            </a:r>
            <a:r>
              <a:rPr lang="ru-RU" sz="3200" dirty="0" smtClean="0"/>
              <a:t>».</a:t>
            </a:r>
            <a:br>
              <a:rPr lang="ru-RU" sz="3200" dirty="0" smtClean="0"/>
            </a:br>
            <a:endParaRPr lang="ru-RU" sz="3200" b="0" i="0" dirty="0">
              <a:solidFill>
                <a:schemeClr val="tx1"/>
              </a:solidFill>
              <a:latin typeface="Century"/>
              <a:ea typeface="+mj-ea"/>
              <a:cs typeface="+mj-cs"/>
            </a:endParaRPr>
          </a:p>
        </p:txBody>
      </p:sp>
      <p:sp>
        <p:nvSpPr>
          <p:cNvPr id="14" name="Объект 13"/>
          <p:cNvSpPr>
            <a:spLocks noGrp="1"/>
          </p:cNvSpPr>
          <p:nvPr>
            <p:ph idx="1"/>
          </p:nvPr>
        </p:nvSpPr>
        <p:spPr>
          <a:xfrm>
            <a:off x="3416227" y="5383486"/>
            <a:ext cx="9601200" cy="4343400"/>
          </a:xfrm>
        </p:spPr>
        <p:txBody>
          <a:bodyPr/>
          <a:lstStyle/>
          <a:p>
            <a:pPr marL="0" indent="0">
              <a:buClr>
                <a:schemeClr val="tx1"/>
              </a:buClr>
              <a:buNone/>
            </a:pPr>
            <a:r>
              <a:rPr lang="ru-RU" b="1" dirty="0" smtClean="0"/>
              <a:t> </a:t>
            </a:r>
            <a:endParaRPr lang="ru-RU" sz="2400" b="0" i="0" dirty="0">
              <a:solidFill>
                <a:schemeClr val="tx1"/>
              </a:solidFill>
              <a:latin typeface="Century"/>
              <a:ea typeface="+mn-ea"/>
              <a:cs typeface="+mn-cs"/>
            </a:endParaRPr>
          </a:p>
        </p:txBody>
      </p:sp>
      <p:pic>
        <p:nvPicPr>
          <p:cNvPr id="1026" name="Picture 2" descr="Перша сторінка Щоденника Тараса Шевченка, 185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77988" y="2060848"/>
            <a:ext cx="6667500" cy="3124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0798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normAutofit/>
          </a:bodyPr>
          <a:lstStyle/>
          <a:p>
            <a:r>
              <a:rPr lang="ru-RU" dirty="0" smtClean="0"/>
              <a:t>   .</a:t>
            </a:r>
            <a:endParaRPr lang="ru-RU" dirty="0"/>
          </a:p>
        </p:txBody>
      </p:sp>
      <p:sp>
        <p:nvSpPr>
          <p:cNvPr id="4" name="Объект 3"/>
          <p:cNvSpPr>
            <a:spLocks noGrp="1"/>
          </p:cNvSpPr>
          <p:nvPr>
            <p:ph sz="half" idx="2"/>
          </p:nvPr>
        </p:nvSpPr>
        <p:spPr>
          <a:xfrm>
            <a:off x="765820" y="2348880"/>
            <a:ext cx="4771926" cy="5623520"/>
          </a:xfrm>
        </p:spPr>
        <p:txBody>
          <a:bodyPr/>
          <a:lstStyle/>
          <a:p>
            <a:r>
              <a:rPr lang="ru-RU" dirty="0"/>
              <a:t>У </a:t>
            </a:r>
            <a:r>
              <a:rPr lang="ru-RU" dirty="0" err="1"/>
              <a:t>Шевченковому</a:t>
            </a:r>
            <a:r>
              <a:rPr lang="ru-RU" dirty="0"/>
              <a:t> «</a:t>
            </a:r>
            <a:r>
              <a:rPr lang="ru-RU" dirty="0" err="1"/>
              <a:t>Журналі</a:t>
            </a:r>
            <a:r>
              <a:rPr lang="ru-RU" dirty="0"/>
              <a:t>» сам по </a:t>
            </a:r>
            <a:r>
              <a:rPr lang="ru-RU" dirty="0" err="1"/>
              <a:t>собі</a:t>
            </a:r>
            <a:r>
              <a:rPr lang="ru-RU" dirty="0"/>
              <a:t> </a:t>
            </a:r>
            <a:r>
              <a:rPr lang="ru-RU" dirty="0" err="1"/>
              <a:t>хиткий</a:t>
            </a:r>
            <a:r>
              <a:rPr lang="ru-RU" dirty="0"/>
              <a:t> жанр </a:t>
            </a:r>
            <a:r>
              <a:rPr lang="ru-RU" dirty="0" err="1"/>
              <a:t>щоденника</a:t>
            </a:r>
            <a:r>
              <a:rPr lang="ru-RU" dirty="0"/>
              <a:t> </a:t>
            </a:r>
            <a:r>
              <a:rPr lang="ru-RU" dirty="0" err="1"/>
              <a:t>стає</a:t>
            </a:r>
            <a:r>
              <a:rPr lang="ru-RU" dirty="0"/>
              <a:t> </a:t>
            </a:r>
            <a:r>
              <a:rPr lang="ru-RU" dirty="0" err="1"/>
              <a:t>ще</a:t>
            </a:r>
            <a:r>
              <a:rPr lang="ru-RU" dirty="0"/>
              <a:t> </a:t>
            </a:r>
            <a:r>
              <a:rPr lang="ru-RU" dirty="0" err="1"/>
              <a:t>більш</a:t>
            </a:r>
            <a:r>
              <a:rPr lang="ru-RU" dirty="0"/>
              <a:t> </a:t>
            </a:r>
            <a:r>
              <a:rPr lang="ru-RU" dirty="0" err="1"/>
              <a:t>захитаним</a:t>
            </a:r>
            <a:r>
              <a:rPr lang="ru-RU" dirty="0"/>
              <a:t>: </a:t>
            </a:r>
            <a:r>
              <a:rPr lang="ru-RU" dirty="0" err="1"/>
              <a:t>цей</a:t>
            </a:r>
            <a:r>
              <a:rPr lang="ru-RU" dirty="0"/>
              <a:t> </a:t>
            </a:r>
            <a:r>
              <a:rPr lang="ru-RU" dirty="0" err="1"/>
              <a:t>бо</a:t>
            </a:r>
            <a:r>
              <a:rPr lang="ru-RU" dirty="0"/>
              <a:t> текст </a:t>
            </a:r>
            <a:r>
              <a:rPr lang="ru-RU" dirty="0" err="1"/>
              <a:t>трохи</a:t>
            </a:r>
            <a:r>
              <a:rPr lang="ru-RU" dirty="0"/>
              <a:t> </a:t>
            </a:r>
            <a:r>
              <a:rPr lang="ru-RU" dirty="0" err="1"/>
              <a:t>щоденник</a:t>
            </a:r>
            <a:r>
              <a:rPr lang="ru-RU" dirty="0"/>
              <a:t>, </a:t>
            </a:r>
            <a:r>
              <a:rPr lang="ru-RU" dirty="0" err="1"/>
              <a:t>трохи</a:t>
            </a:r>
            <a:r>
              <a:rPr lang="ru-RU" dirty="0"/>
              <a:t> </a:t>
            </a:r>
            <a:r>
              <a:rPr lang="ru-RU" dirty="0" err="1"/>
              <a:t>подорожній</a:t>
            </a:r>
            <a:r>
              <a:rPr lang="ru-RU" dirty="0"/>
              <a:t> </a:t>
            </a:r>
            <a:r>
              <a:rPr lang="ru-RU" dirty="0" err="1"/>
              <a:t>нотатник</a:t>
            </a:r>
            <a:r>
              <a:rPr lang="ru-RU" dirty="0"/>
              <a:t>, </a:t>
            </a:r>
            <a:r>
              <a:rPr lang="ru-RU" dirty="0" err="1"/>
              <a:t>трохи</a:t>
            </a:r>
            <a:r>
              <a:rPr lang="ru-RU" dirty="0"/>
              <a:t> «альбом», а </a:t>
            </a:r>
            <a:r>
              <a:rPr lang="ru-RU" dirty="0" err="1"/>
              <a:t>трохи</a:t>
            </a:r>
            <a:r>
              <a:rPr lang="ru-RU" dirty="0"/>
              <a:t> </a:t>
            </a:r>
            <a:r>
              <a:rPr lang="ru-RU" dirty="0" err="1"/>
              <a:t>якась</a:t>
            </a:r>
            <a:r>
              <a:rPr lang="ru-RU" dirty="0"/>
              <a:t> </a:t>
            </a:r>
            <a:r>
              <a:rPr lang="ru-RU" dirty="0" err="1"/>
              <a:t>антологія</a:t>
            </a:r>
            <a:r>
              <a:rPr lang="ru-RU" dirty="0"/>
              <a:t>. Не дивно, </a:t>
            </a:r>
            <a:r>
              <a:rPr lang="ru-RU" dirty="0" err="1"/>
              <a:t>отже</a:t>
            </a:r>
            <a:r>
              <a:rPr lang="ru-RU" dirty="0"/>
              <a:t>, </a:t>
            </a:r>
            <a:r>
              <a:rPr lang="ru-RU" dirty="0" err="1"/>
              <a:t>що</a:t>
            </a:r>
            <a:r>
              <a:rPr lang="ru-RU" dirty="0"/>
              <a:t> про </a:t>
            </a:r>
            <a:r>
              <a:rPr lang="ru-RU" dirty="0" err="1"/>
              <a:t>нього</a:t>
            </a:r>
            <a:r>
              <a:rPr lang="ru-RU" dirty="0"/>
              <a:t> й </a:t>
            </a:r>
            <a:r>
              <a:rPr lang="ru-RU" dirty="0" err="1"/>
              <a:t>досі</a:t>
            </a:r>
            <a:r>
              <a:rPr lang="ru-RU" dirty="0"/>
              <a:t> </a:t>
            </a:r>
            <a:r>
              <a:rPr lang="ru-RU" dirty="0" err="1"/>
              <a:t>говорять</a:t>
            </a:r>
            <a:r>
              <a:rPr lang="ru-RU" dirty="0"/>
              <a:t> </a:t>
            </a:r>
            <a:r>
              <a:rPr lang="ru-RU" dirty="0" err="1"/>
              <a:t>різно</a:t>
            </a:r>
            <a:r>
              <a:rPr lang="ru-RU" dirty="0"/>
              <a:t>.</a:t>
            </a:r>
          </a:p>
        </p:txBody>
      </p:sp>
      <p:sp>
        <p:nvSpPr>
          <p:cNvPr id="5" name="Текст 4"/>
          <p:cNvSpPr>
            <a:spLocks noGrp="1"/>
          </p:cNvSpPr>
          <p:nvPr>
            <p:ph type="body" sz="quarter" idx="3"/>
          </p:nvPr>
        </p:nvSpPr>
        <p:spPr/>
        <p:txBody>
          <a:bodyPr/>
          <a:lstStyle/>
          <a:p>
            <a:endParaRPr lang="ru-RU" dirty="0"/>
          </a:p>
        </p:txBody>
      </p:sp>
      <p:pic>
        <p:nvPicPr>
          <p:cNvPr id="2050" name="Picture 2" descr="http://library.khai.edu/pages/shevchenko/images/shevchenko_31.jpg"/>
          <p:cNvPicPr>
            <a:picLocks noGrp="1" noChangeAspect="1" noChangeArrowheads="1"/>
          </p:cNvPicPr>
          <p:nvPr>
            <p:ph sz="quarter" idx="4"/>
          </p:nvPr>
        </p:nvPicPr>
        <p:blipFill>
          <a:blip r:embed="rId2">
            <a:extLst>
              <a:ext uri="{28A0092B-C50C-407E-A947-70E740481C1C}">
                <a14:useLocalDpi xmlns:a14="http://schemas.microsoft.com/office/drawing/2010/main" xmlns="" val="0"/>
              </a:ext>
            </a:extLst>
          </a:blip>
          <a:srcRect/>
          <a:stretch>
            <a:fillRect/>
          </a:stretch>
        </p:blipFill>
        <p:spPr bwMode="auto">
          <a:xfrm>
            <a:off x="6886500" y="692696"/>
            <a:ext cx="3353939" cy="54046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0843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3284984"/>
            <a:ext cx="9601200" cy="1143000"/>
          </a:xfrm>
        </p:spPr>
        <p:txBody>
          <a:bodyPr>
            <a:normAutofit fontScale="90000"/>
          </a:bodyPr>
          <a:lstStyle/>
          <a:p>
            <a:r>
              <a:rPr lang="ru-RU" sz="3200" dirty="0" err="1"/>
              <a:t>Н</a:t>
            </a:r>
            <a:r>
              <a:rPr lang="ru-RU" sz="3200" dirty="0" err="1" smtClean="0"/>
              <a:t>ещодавно</a:t>
            </a:r>
            <a:r>
              <a:rPr lang="ru-RU" sz="3200" dirty="0" smtClean="0"/>
              <a:t> </a:t>
            </a:r>
            <a:r>
              <a:rPr lang="ru-RU" sz="3200" dirty="0" err="1"/>
              <a:t>Григорій</a:t>
            </a:r>
            <a:r>
              <a:rPr lang="ru-RU" sz="3200" dirty="0"/>
              <a:t> </a:t>
            </a:r>
            <a:r>
              <a:rPr lang="ru-RU" sz="3200" dirty="0" err="1"/>
              <a:t>Грабович</a:t>
            </a:r>
            <a:r>
              <a:rPr lang="ru-RU" sz="3200" dirty="0"/>
              <a:t> назвав </a:t>
            </a:r>
            <a:r>
              <a:rPr lang="ru-RU" sz="3200" dirty="0" err="1" smtClean="0"/>
              <a:t>щоденник</a:t>
            </a:r>
            <a:r>
              <a:rPr lang="ru-RU" sz="3200" dirty="0" smtClean="0"/>
              <a:t> </a:t>
            </a:r>
            <a:r>
              <a:rPr lang="ru-RU" sz="3200" dirty="0"/>
              <a:t>«</a:t>
            </a:r>
            <a:r>
              <a:rPr lang="ru-RU" sz="3200" dirty="0" err="1"/>
              <a:t>інтимним</a:t>
            </a:r>
            <a:r>
              <a:rPr lang="ru-RU" sz="3200" dirty="0"/>
              <a:t> </a:t>
            </a:r>
            <a:r>
              <a:rPr lang="ru-RU" sz="3200" dirty="0" err="1"/>
              <a:t>твором</a:t>
            </a:r>
            <a:r>
              <a:rPr lang="ru-RU" sz="3200" dirty="0" smtClean="0"/>
              <a:t>»,</a:t>
            </a:r>
            <a:r>
              <a:rPr lang="ru-RU" sz="3200" dirty="0"/>
              <a:t> а </a:t>
            </a:r>
            <a:r>
              <a:rPr lang="ru-RU" sz="3200" dirty="0" err="1"/>
              <a:t>Григорій</a:t>
            </a:r>
            <a:r>
              <a:rPr lang="ru-RU" sz="3200" dirty="0"/>
              <a:t> Костюк </a:t>
            </a:r>
            <a:r>
              <a:rPr lang="ru-RU" sz="3200" dirty="0" err="1"/>
              <a:t>зарахував</a:t>
            </a:r>
            <a:r>
              <a:rPr lang="ru-RU" sz="3200" dirty="0"/>
              <a:t> автора до тих, </a:t>
            </a:r>
            <a:r>
              <a:rPr lang="ru-RU" sz="3200" dirty="0" err="1"/>
              <a:t>які</a:t>
            </a:r>
            <a:r>
              <a:rPr lang="ru-RU" sz="3200" dirty="0"/>
              <a:t> </a:t>
            </a:r>
            <a:r>
              <a:rPr lang="ru-RU" sz="3200" dirty="0" err="1"/>
              <a:t>пишуть</a:t>
            </a:r>
            <a:r>
              <a:rPr lang="ru-RU" sz="3200" dirty="0"/>
              <a:t> </a:t>
            </a:r>
            <a:r>
              <a:rPr lang="ru-RU" sz="3200" dirty="0" err="1"/>
              <a:t>свої</a:t>
            </a:r>
            <a:r>
              <a:rPr lang="ru-RU" sz="3200" dirty="0"/>
              <a:t> </a:t>
            </a:r>
            <a:r>
              <a:rPr lang="ru-RU" sz="3200" dirty="0" err="1"/>
              <a:t>щоденники</a:t>
            </a:r>
            <a:r>
              <a:rPr lang="ru-RU" sz="3200" dirty="0"/>
              <a:t> «обдумано, з </a:t>
            </a:r>
            <a:r>
              <a:rPr lang="ru-RU" sz="3200" dirty="0" err="1"/>
              <a:t>розрахунком</a:t>
            </a:r>
            <a:r>
              <a:rPr lang="ru-RU" sz="3200" dirty="0"/>
              <a:t> на </a:t>
            </a:r>
            <a:r>
              <a:rPr lang="ru-RU" sz="3200" dirty="0" err="1" smtClean="0"/>
              <a:t>публікацію</a:t>
            </a:r>
            <a:r>
              <a:rPr lang="ru-RU" sz="3200" dirty="0" smtClean="0"/>
              <a:t>. </a:t>
            </a:r>
            <a:r>
              <a:rPr lang="ru-RU" sz="3200" dirty="0"/>
              <a:t>У таких </a:t>
            </a:r>
            <a:r>
              <a:rPr lang="ru-RU" sz="3200" dirty="0" err="1"/>
              <a:t>записах</a:t>
            </a:r>
            <a:r>
              <a:rPr lang="ru-RU" sz="3200" dirty="0"/>
              <a:t> вони </a:t>
            </a:r>
            <a:r>
              <a:rPr lang="ru-RU" sz="3200" dirty="0" err="1"/>
              <a:t>оминають</a:t>
            </a:r>
            <a:r>
              <a:rPr lang="ru-RU" sz="3200" dirty="0"/>
              <a:t> </a:t>
            </a:r>
            <a:r>
              <a:rPr lang="ru-RU" sz="3200" dirty="0" err="1"/>
              <a:t>свідомо</a:t>
            </a:r>
            <a:r>
              <a:rPr lang="ru-RU" sz="3200" dirty="0"/>
              <a:t> </a:t>
            </a:r>
            <a:r>
              <a:rPr lang="ru-RU" sz="3200" dirty="0" err="1"/>
              <a:t>різні</a:t>
            </a:r>
            <a:r>
              <a:rPr lang="ru-RU" sz="3200" dirty="0"/>
              <a:t> </a:t>
            </a:r>
            <a:r>
              <a:rPr lang="ru-RU" sz="3200" dirty="0" err="1"/>
              <a:t>особисті</a:t>
            </a:r>
            <a:r>
              <a:rPr lang="ru-RU" sz="3200" dirty="0"/>
              <a:t>, </a:t>
            </a:r>
            <a:r>
              <a:rPr lang="ru-RU" sz="3200" dirty="0" err="1"/>
              <a:t>побутові</a:t>
            </a:r>
            <a:r>
              <a:rPr lang="ru-RU" sz="3200" dirty="0"/>
              <a:t>, часто </a:t>
            </a:r>
            <a:r>
              <a:rPr lang="ru-RU" sz="3200" dirty="0" err="1"/>
              <a:t>прикрі</a:t>
            </a:r>
            <a:r>
              <a:rPr lang="ru-RU" sz="3200" dirty="0"/>
              <a:t> й </a:t>
            </a:r>
            <a:r>
              <a:rPr lang="ru-RU" sz="3200" dirty="0" err="1"/>
              <a:t>негативні</a:t>
            </a:r>
            <a:r>
              <a:rPr lang="ru-RU" sz="3200" dirty="0"/>
              <a:t> </a:t>
            </a:r>
            <a:r>
              <a:rPr lang="ru-RU" sz="3200" dirty="0" err="1"/>
              <a:t>деталі</a:t>
            </a:r>
            <a:r>
              <a:rPr lang="ru-RU" sz="3200" dirty="0" smtClean="0"/>
              <a:t>».</a:t>
            </a:r>
            <a:r>
              <a:rPr lang="ru-RU" sz="3200" dirty="0"/>
              <a:t> </a:t>
            </a:r>
            <a:r>
              <a:rPr lang="ru-RU" sz="3200" dirty="0" err="1"/>
              <a:t>Майже</a:t>
            </a:r>
            <a:r>
              <a:rPr lang="ru-RU" sz="3200" dirty="0"/>
              <a:t> </a:t>
            </a:r>
            <a:r>
              <a:rPr lang="ru-RU" sz="3200" dirty="0" err="1"/>
              <a:t>всі</a:t>
            </a:r>
            <a:r>
              <a:rPr lang="ru-RU" sz="3200" dirty="0"/>
              <a:t> </a:t>
            </a:r>
            <a:r>
              <a:rPr lang="ru-RU" sz="3200" dirty="0" err="1" smtClean="0"/>
              <a:t>коментатори</a:t>
            </a:r>
            <a:r>
              <a:rPr lang="ru-RU" sz="3200" dirty="0" smtClean="0"/>
              <a:t> </a:t>
            </a:r>
            <a:r>
              <a:rPr lang="ru-RU" sz="3200" dirty="0" err="1"/>
              <a:t>схиляються</a:t>
            </a:r>
            <a:r>
              <a:rPr lang="ru-RU" sz="3200" dirty="0"/>
              <a:t> до </a:t>
            </a:r>
            <a:r>
              <a:rPr lang="ru-RU" sz="3200" dirty="0" err="1"/>
              <a:t>визначення</a:t>
            </a:r>
            <a:r>
              <a:rPr lang="ru-RU" sz="3200" dirty="0"/>
              <a:t> «Журналу» як </a:t>
            </a:r>
            <a:r>
              <a:rPr lang="ru-RU" sz="3200" dirty="0" err="1"/>
              <a:t>інтимного</a:t>
            </a:r>
            <a:r>
              <a:rPr lang="ru-RU" sz="3200" dirty="0"/>
              <a:t> </a:t>
            </a:r>
            <a:r>
              <a:rPr lang="ru-RU" sz="3200" dirty="0" err="1"/>
              <a:t>щоденника</a:t>
            </a:r>
            <a:r>
              <a:rPr lang="ru-RU" sz="3200" dirty="0"/>
              <a:t>. </a:t>
            </a:r>
          </a:p>
        </p:txBody>
      </p:sp>
    </p:spTree>
    <p:extLst>
      <p:ext uri="{BB962C8B-B14F-4D97-AF65-F5344CB8AC3E}">
        <p14:creationId xmlns:p14="http://schemas.microsoft.com/office/powerpoint/2010/main" xmlns="" val="3718414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81844" y="1988840"/>
            <a:ext cx="10057186" cy="4831432"/>
          </a:xfrm>
        </p:spPr>
        <p:txBody>
          <a:bodyPr/>
          <a:lstStyle/>
          <a:p>
            <a:r>
              <a:rPr lang="ru-RU" dirty="0" err="1"/>
              <a:t>Куди</a:t>
            </a:r>
            <a:r>
              <a:rPr lang="ru-RU" dirty="0"/>
              <a:t> </a:t>
            </a:r>
            <a:r>
              <a:rPr lang="ru-RU" dirty="0" err="1"/>
              <a:t>раніше</a:t>
            </a:r>
            <a:r>
              <a:rPr lang="ru-RU" dirty="0"/>
              <a:t> Михайло </a:t>
            </a:r>
            <a:r>
              <a:rPr lang="ru-RU" dirty="0" err="1"/>
              <a:t>Могилянський</a:t>
            </a:r>
            <a:r>
              <a:rPr lang="ru-RU" dirty="0"/>
              <a:t> </a:t>
            </a:r>
            <a:r>
              <a:rPr lang="ru-RU" dirty="0" err="1"/>
              <a:t>зайшов</a:t>
            </a:r>
            <a:r>
              <a:rPr lang="ru-RU" dirty="0"/>
              <a:t> у </a:t>
            </a:r>
            <a:r>
              <a:rPr lang="ru-RU" dirty="0" err="1"/>
              <a:t>цьому</a:t>
            </a:r>
            <a:r>
              <a:rPr lang="ru-RU" dirty="0"/>
              <a:t> </a:t>
            </a:r>
            <a:r>
              <a:rPr lang="ru-RU" dirty="0" err="1"/>
              <a:t>напрямі</a:t>
            </a:r>
            <a:r>
              <a:rPr lang="ru-RU" dirty="0"/>
              <a:t> таки </a:t>
            </a:r>
            <a:r>
              <a:rPr lang="ru-RU" dirty="0" err="1"/>
              <a:t>дуже</a:t>
            </a:r>
            <a:r>
              <a:rPr lang="ru-RU" dirty="0"/>
              <a:t> далеко, </a:t>
            </a:r>
            <a:r>
              <a:rPr lang="ru-RU" dirty="0" err="1"/>
              <a:t>твердячи</a:t>
            </a:r>
            <a:r>
              <a:rPr lang="ru-RU" dirty="0"/>
              <a:t>, </a:t>
            </a:r>
            <a:r>
              <a:rPr lang="ru-RU" dirty="0" err="1"/>
              <a:t>що</a:t>
            </a:r>
            <a:r>
              <a:rPr lang="ru-RU" dirty="0"/>
              <a:t> Шевченко створив, </a:t>
            </a:r>
            <a:r>
              <a:rPr lang="ru-RU" dirty="0" err="1"/>
              <a:t>мабуть</a:t>
            </a:r>
            <a:r>
              <a:rPr lang="ru-RU" dirty="0"/>
              <a:t>, </a:t>
            </a:r>
            <a:r>
              <a:rPr lang="ru-RU" dirty="0" err="1"/>
              <a:t>найчеснішу</a:t>
            </a:r>
            <a:r>
              <a:rPr lang="ru-RU" dirty="0"/>
              <a:t>, </a:t>
            </a:r>
            <a:r>
              <a:rPr lang="ru-RU" dirty="0" err="1"/>
              <a:t>найодвертішу</a:t>
            </a:r>
            <a:r>
              <a:rPr lang="ru-RU" dirty="0"/>
              <a:t> книгу на </a:t>
            </a:r>
            <a:r>
              <a:rPr lang="ru-RU" dirty="0" err="1"/>
              <a:t>світі</a:t>
            </a:r>
            <a:r>
              <a:rPr lang="ru-RU" dirty="0"/>
              <a:t>, в </a:t>
            </a:r>
            <a:r>
              <a:rPr lang="ru-RU" dirty="0" err="1"/>
              <a:t>якій</a:t>
            </a:r>
            <a:r>
              <a:rPr lang="ru-RU" dirty="0"/>
              <a:t> </a:t>
            </a:r>
            <a:r>
              <a:rPr lang="ru-RU" dirty="0" err="1"/>
              <a:t>він</a:t>
            </a:r>
            <a:r>
              <a:rPr lang="ru-RU" dirty="0"/>
              <a:t> </a:t>
            </a:r>
            <a:r>
              <a:rPr lang="ru-RU" dirty="0" err="1"/>
              <a:t>оповідає</a:t>
            </a:r>
            <a:r>
              <a:rPr lang="ru-RU" dirty="0"/>
              <a:t> про </a:t>
            </a:r>
            <a:r>
              <a:rPr lang="ru-RU" dirty="0" err="1"/>
              <a:t>кожний</a:t>
            </a:r>
            <a:r>
              <a:rPr lang="ru-RU" dirty="0"/>
              <a:t> момент </a:t>
            </a:r>
            <a:r>
              <a:rPr lang="ru-RU" dirty="0" err="1"/>
              <a:t>свого</a:t>
            </a:r>
            <a:r>
              <a:rPr lang="ru-RU" dirty="0"/>
              <a:t> </a:t>
            </a:r>
            <a:r>
              <a:rPr lang="ru-RU" dirty="0" err="1"/>
              <a:t>життя</a:t>
            </a:r>
            <a:r>
              <a:rPr lang="ru-RU" dirty="0"/>
              <a:t>, </a:t>
            </a:r>
            <a:r>
              <a:rPr lang="ru-RU" dirty="0" err="1"/>
              <a:t>нічого</a:t>
            </a:r>
            <a:r>
              <a:rPr lang="ru-RU" dirty="0"/>
              <a:t> не </a:t>
            </a:r>
            <a:r>
              <a:rPr lang="ru-RU" dirty="0" err="1" smtClean="0"/>
              <a:t>приховуючи</a:t>
            </a:r>
            <a:r>
              <a:rPr lang="ru-RU" dirty="0" smtClean="0"/>
              <a:t>.</a:t>
            </a:r>
            <a:r>
              <a:rPr lang="ru-RU" baseline="30000" dirty="0"/>
              <a:t> </a:t>
            </a:r>
            <a:r>
              <a:rPr lang="ru-RU" dirty="0" smtClean="0"/>
              <a:t>А </a:t>
            </a:r>
            <a:r>
              <a:rPr lang="ru-RU" dirty="0" err="1"/>
              <a:t>піонер</a:t>
            </a:r>
            <a:r>
              <a:rPr lang="ru-RU" dirty="0"/>
              <a:t> </a:t>
            </a:r>
            <a:r>
              <a:rPr lang="ru-RU" dirty="0" err="1"/>
              <a:t>наукового</a:t>
            </a:r>
            <a:r>
              <a:rPr lang="ru-RU" dirty="0"/>
              <a:t> </a:t>
            </a:r>
            <a:r>
              <a:rPr lang="ru-RU" dirty="0" err="1"/>
              <a:t>шевченкознавства</a:t>
            </a:r>
            <a:r>
              <a:rPr lang="ru-RU" dirty="0"/>
              <a:t>, </a:t>
            </a:r>
            <a:r>
              <a:rPr lang="ru-RU" dirty="0" err="1"/>
              <a:t>Сергій</a:t>
            </a:r>
            <a:r>
              <a:rPr lang="ru-RU" dirty="0"/>
              <a:t> </a:t>
            </a:r>
            <a:r>
              <a:rPr lang="ru-RU" dirty="0" err="1"/>
              <a:t>Єфремов</a:t>
            </a:r>
            <a:r>
              <a:rPr lang="ru-RU" dirty="0"/>
              <a:t>, твердив: «</a:t>
            </a:r>
            <a:r>
              <a:rPr lang="ru-RU" dirty="0" err="1"/>
              <a:t>Видко</a:t>
            </a:r>
            <a:r>
              <a:rPr lang="ru-RU" dirty="0"/>
              <a:t>, </a:t>
            </a:r>
            <a:r>
              <a:rPr lang="ru-RU" dirty="0" err="1"/>
              <a:t>що</a:t>
            </a:r>
            <a:r>
              <a:rPr lang="ru-RU" dirty="0"/>
              <a:t> </a:t>
            </a:r>
            <a:r>
              <a:rPr lang="ru-RU" dirty="0" err="1"/>
              <a:t>людина</a:t>
            </a:r>
            <a:r>
              <a:rPr lang="ru-RU" dirty="0"/>
              <a:t> </a:t>
            </a:r>
            <a:r>
              <a:rPr lang="ru-RU" dirty="0" err="1"/>
              <a:t>ані</a:t>
            </a:r>
            <a:r>
              <a:rPr lang="ru-RU" dirty="0"/>
              <a:t> </a:t>
            </a:r>
            <a:r>
              <a:rPr lang="ru-RU" dirty="0" err="1"/>
              <a:t>трохи</a:t>
            </a:r>
            <a:r>
              <a:rPr lang="ru-RU" dirty="0"/>
              <a:t> не </a:t>
            </a:r>
            <a:r>
              <a:rPr lang="ru-RU" dirty="0" err="1"/>
              <a:t>позувала</a:t>
            </a:r>
            <a:r>
              <a:rPr lang="ru-RU" dirty="0"/>
              <a:t>, не </a:t>
            </a:r>
            <a:r>
              <a:rPr lang="ru-RU" dirty="0" err="1"/>
              <a:t>рисувалась</a:t>
            </a:r>
            <a:r>
              <a:rPr lang="ru-RU" dirty="0"/>
              <a:t>, </a:t>
            </a:r>
            <a:r>
              <a:rPr lang="ru-RU" dirty="0" smtClean="0"/>
              <a:t>не </a:t>
            </a:r>
            <a:r>
              <a:rPr lang="ru-RU" dirty="0" err="1"/>
              <a:t>кокетувала</a:t>
            </a:r>
            <a:r>
              <a:rPr lang="ru-RU" dirty="0"/>
              <a:t> перед собою, як </a:t>
            </a:r>
            <a:r>
              <a:rPr lang="ru-RU" dirty="0" err="1"/>
              <a:t>це</a:t>
            </a:r>
            <a:r>
              <a:rPr lang="ru-RU" dirty="0"/>
              <a:t> </a:t>
            </a:r>
            <a:r>
              <a:rPr lang="ru-RU" dirty="0" err="1"/>
              <a:t>досить</a:t>
            </a:r>
            <a:r>
              <a:rPr lang="ru-RU" dirty="0"/>
              <a:t> часто </a:t>
            </a:r>
            <a:r>
              <a:rPr lang="ru-RU" dirty="0" err="1"/>
              <a:t>буває</a:t>
            </a:r>
            <a:r>
              <a:rPr lang="ru-RU" dirty="0"/>
              <a:t> </a:t>
            </a:r>
            <a:r>
              <a:rPr lang="ru-RU" dirty="0" err="1"/>
              <a:t>навіть</a:t>
            </a:r>
            <a:r>
              <a:rPr lang="ru-RU" dirty="0"/>
              <a:t> у </a:t>
            </a:r>
            <a:r>
              <a:rPr lang="ru-RU" dirty="0" err="1"/>
              <a:t>найінтимніших</a:t>
            </a:r>
            <a:r>
              <a:rPr lang="ru-RU" dirty="0"/>
              <a:t> записках</a:t>
            </a:r>
            <a:r>
              <a:rPr lang="ru-RU" dirty="0" smtClean="0"/>
              <a:t>.»</a:t>
            </a:r>
            <a:endParaRPr lang="ru-RU" dirty="0"/>
          </a:p>
        </p:txBody>
      </p:sp>
    </p:spTree>
    <p:extLst>
      <p:ext uri="{BB962C8B-B14F-4D97-AF65-F5344CB8AC3E}">
        <p14:creationId xmlns:p14="http://schemas.microsoft.com/office/powerpoint/2010/main" xmlns="" val="2251633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924944"/>
            <a:ext cx="8839201" cy="3200400"/>
          </a:xfrm>
        </p:spPr>
        <p:txBody>
          <a:bodyPr/>
          <a:lstStyle/>
          <a:p>
            <a:r>
              <a:rPr lang="ru-RU" sz="3600" dirty="0" smtClean="0"/>
              <a:t> </a:t>
            </a:r>
            <a:r>
              <a:rPr lang="ru-RU" sz="3600" dirty="0"/>
              <a:t>Шевченко, </a:t>
            </a:r>
            <a:r>
              <a:rPr lang="ru-RU" sz="3600" dirty="0" err="1"/>
              <a:t>передовсім</a:t>
            </a:r>
            <a:r>
              <a:rPr lang="ru-RU" sz="3600" dirty="0"/>
              <a:t>, </a:t>
            </a:r>
            <a:r>
              <a:rPr lang="ru-RU" sz="3600" dirty="0" err="1"/>
              <a:t>передбачував</a:t>
            </a:r>
            <a:r>
              <a:rPr lang="ru-RU" sz="3600" dirty="0"/>
              <a:t> </a:t>
            </a:r>
            <a:r>
              <a:rPr lang="ru-RU" sz="3600" dirty="0" err="1"/>
              <a:t>принаймні</a:t>
            </a:r>
            <a:r>
              <a:rPr lang="ru-RU" sz="3600" dirty="0"/>
              <a:t> </a:t>
            </a:r>
            <a:r>
              <a:rPr lang="ru-RU" sz="3600" dirty="0" err="1"/>
              <a:t>двох</a:t>
            </a:r>
            <a:r>
              <a:rPr lang="ru-RU" sz="3600" dirty="0"/>
              <a:t> </a:t>
            </a:r>
            <a:r>
              <a:rPr lang="ru-RU" sz="3600" dirty="0" err="1"/>
              <a:t>справжніх</a:t>
            </a:r>
            <a:r>
              <a:rPr lang="ru-RU" sz="3600" dirty="0"/>
              <a:t> </a:t>
            </a:r>
            <a:r>
              <a:rPr lang="ru-RU" sz="3600" dirty="0" err="1"/>
              <a:t>читачів</a:t>
            </a:r>
            <a:r>
              <a:rPr lang="ru-RU" sz="3600" dirty="0"/>
              <a:t>. </a:t>
            </a:r>
            <a:r>
              <a:rPr lang="ru-RU" sz="3600" dirty="0" smtClean="0"/>
              <a:t>«</a:t>
            </a:r>
            <a:r>
              <a:rPr lang="ru-RU" sz="3600" dirty="0" err="1" smtClean="0"/>
              <a:t>Михайлові</a:t>
            </a:r>
            <a:r>
              <a:rPr lang="ru-RU" sz="3600" dirty="0" smtClean="0"/>
              <a:t> </a:t>
            </a:r>
            <a:r>
              <a:rPr lang="ru-RU" sz="3600" dirty="0" err="1"/>
              <a:t>Лазаревському</a:t>
            </a:r>
            <a:r>
              <a:rPr lang="ru-RU" sz="3600" dirty="0"/>
              <a:t> </a:t>
            </a:r>
            <a:r>
              <a:rPr lang="ru-RU" sz="3600" dirty="0" err="1"/>
              <a:t>замість</a:t>
            </a:r>
            <a:r>
              <a:rPr lang="ru-RU" sz="3600" dirty="0"/>
              <a:t> листа пошлю </a:t>
            </a:r>
            <a:r>
              <a:rPr lang="ru-RU" sz="3600" dirty="0" err="1"/>
              <a:t>ці</a:t>
            </a:r>
            <a:r>
              <a:rPr lang="ru-RU" sz="3600" dirty="0"/>
              <a:t> два </a:t>
            </a:r>
            <a:r>
              <a:rPr lang="ru-RU" sz="3600" dirty="0" err="1"/>
              <a:t>зшитки</a:t>
            </a:r>
            <a:r>
              <a:rPr lang="ru-RU" sz="3600" dirty="0"/>
              <a:t> </a:t>
            </a:r>
            <a:r>
              <a:rPr lang="ru-RU" sz="3600" dirty="0" err="1"/>
              <a:t>мого</a:t>
            </a:r>
            <a:r>
              <a:rPr lang="ru-RU" sz="3600" dirty="0"/>
              <a:t> журналу, хай </a:t>
            </a:r>
            <a:r>
              <a:rPr lang="ru-RU" sz="3600" dirty="0" err="1"/>
              <a:t>читає</a:t>
            </a:r>
            <a:r>
              <a:rPr lang="ru-RU" sz="3600" dirty="0"/>
              <a:t> з Семеном </a:t>
            </a:r>
            <a:r>
              <a:rPr lang="ru-RU" sz="3600" dirty="0" err="1" smtClean="0"/>
              <a:t>Артемовським</a:t>
            </a:r>
            <a:r>
              <a:rPr lang="ru-RU" sz="3600" dirty="0" smtClean="0"/>
              <a:t>, </a:t>
            </a:r>
            <a:r>
              <a:rPr lang="ru-RU" sz="3600" dirty="0" err="1"/>
              <a:t>дожидаючи</a:t>
            </a:r>
            <a:r>
              <a:rPr lang="ru-RU" sz="3600" dirty="0"/>
              <a:t> мене</a:t>
            </a:r>
            <a:r>
              <a:rPr lang="ru-RU" sz="3600" dirty="0" smtClean="0"/>
              <a:t>».</a:t>
            </a:r>
            <a:r>
              <a:rPr lang="ru-RU" sz="3600" dirty="0"/>
              <a:t> І </a:t>
            </a:r>
            <a:r>
              <a:rPr lang="ru-RU" sz="3600" dirty="0" err="1"/>
              <a:t>справді</a:t>
            </a:r>
            <a:r>
              <a:rPr lang="ru-RU" sz="3600" dirty="0"/>
              <a:t>, 12 </a:t>
            </a:r>
            <a:r>
              <a:rPr lang="ru-RU" sz="3600" dirty="0" err="1"/>
              <a:t>липня</a:t>
            </a:r>
            <a:r>
              <a:rPr lang="ru-RU" sz="3600" dirty="0"/>
              <a:t> 1858, Шевченко </a:t>
            </a:r>
            <a:r>
              <a:rPr lang="ru-RU" sz="3600" dirty="0" err="1"/>
              <a:t>подарував</a:t>
            </a:r>
            <a:r>
              <a:rPr lang="ru-RU" sz="3600" dirty="0"/>
              <a:t> </a:t>
            </a:r>
            <a:r>
              <a:rPr lang="ru-RU" sz="3600" dirty="0" err="1"/>
              <a:t>рукопис</a:t>
            </a:r>
            <a:r>
              <a:rPr lang="ru-RU" sz="3600" dirty="0"/>
              <a:t> «Журналу» </a:t>
            </a:r>
            <a:r>
              <a:rPr lang="ru-RU" sz="3600" dirty="0" err="1"/>
              <a:t>Михайлові</a:t>
            </a:r>
            <a:r>
              <a:rPr lang="ru-RU" sz="3600" dirty="0"/>
              <a:t> </a:t>
            </a:r>
            <a:r>
              <a:rPr lang="ru-RU" sz="3600" dirty="0" err="1"/>
              <a:t>Лазаревському</a:t>
            </a:r>
            <a:r>
              <a:rPr lang="ru-RU" sz="3600" dirty="0"/>
              <a:t> з </a:t>
            </a:r>
            <a:r>
              <a:rPr lang="ru-RU" sz="3600" dirty="0" err="1"/>
              <a:t>нагоди</a:t>
            </a:r>
            <a:r>
              <a:rPr lang="ru-RU" sz="3600" dirty="0"/>
              <a:t> </a:t>
            </a:r>
            <a:r>
              <a:rPr lang="ru-RU" sz="3600" dirty="0" err="1"/>
              <a:t>його</a:t>
            </a:r>
            <a:r>
              <a:rPr lang="ru-RU" sz="3600" dirty="0"/>
              <a:t> </a:t>
            </a:r>
            <a:r>
              <a:rPr lang="ru-RU" sz="3600" dirty="0" err="1"/>
              <a:t>іменин</a:t>
            </a:r>
            <a:r>
              <a:rPr lang="ru-RU" sz="3600" dirty="0"/>
              <a:t>. </a:t>
            </a:r>
            <a:r>
              <a:rPr lang="ru-RU" sz="3600" dirty="0" err="1"/>
              <a:t>Лазаревський</a:t>
            </a:r>
            <a:r>
              <a:rPr lang="ru-RU" sz="3600" dirty="0"/>
              <a:t> оправив </a:t>
            </a:r>
            <a:r>
              <a:rPr lang="ru-RU" sz="3600" dirty="0" err="1"/>
              <a:t>рукопис</a:t>
            </a:r>
            <a:r>
              <a:rPr lang="ru-RU" sz="3600" dirty="0"/>
              <a:t> у </a:t>
            </a:r>
            <a:r>
              <a:rPr lang="ru-RU" sz="3600" dirty="0" err="1"/>
              <a:t>сап’ян</a:t>
            </a:r>
            <a:r>
              <a:rPr lang="ru-RU" sz="3600" dirty="0"/>
              <a:t> гарного </a:t>
            </a:r>
            <a:r>
              <a:rPr lang="ru-RU" sz="3600" dirty="0" err="1"/>
              <a:t>жовтуватого</a:t>
            </a:r>
            <a:r>
              <a:rPr lang="ru-RU" sz="3600" dirty="0"/>
              <a:t> </a:t>
            </a:r>
            <a:r>
              <a:rPr lang="ru-RU" sz="3600" dirty="0" err="1"/>
              <a:t>кольору</a:t>
            </a:r>
            <a:r>
              <a:rPr lang="ru-RU" sz="3600" dirty="0"/>
              <a:t> з </a:t>
            </a:r>
            <a:r>
              <a:rPr lang="ru-RU" sz="3600" dirty="0" err="1"/>
              <a:t>витисненими</a:t>
            </a:r>
            <a:r>
              <a:rPr lang="ru-RU" sz="3600" dirty="0"/>
              <a:t> рамками.</a:t>
            </a: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xmlns="" val="313127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4725144"/>
            <a:ext cx="9601200" cy="1143000"/>
          </a:xfrm>
        </p:spPr>
        <p:txBody>
          <a:bodyPr>
            <a:normAutofit fontScale="90000"/>
          </a:bodyPr>
          <a:lstStyle/>
          <a:p>
            <a:r>
              <a:rPr lang="ru-RU" sz="3200" dirty="0" err="1"/>
              <a:t>Вже</a:t>
            </a:r>
            <a:r>
              <a:rPr lang="ru-RU" sz="3200" dirty="0"/>
              <a:t> на перших </a:t>
            </a:r>
            <a:r>
              <a:rPr lang="ru-RU" sz="3200" dirty="0" err="1"/>
              <a:t>сторінках</a:t>
            </a:r>
            <a:r>
              <a:rPr lang="ru-RU" sz="3200" dirty="0"/>
              <a:t> Шевченко </a:t>
            </a:r>
            <a:r>
              <a:rPr lang="ru-RU" sz="3200" dirty="0" err="1"/>
              <a:t>заявляє</a:t>
            </a:r>
            <a:r>
              <a:rPr lang="ru-RU" sz="3200" dirty="0"/>
              <a:t>, </a:t>
            </a:r>
            <a:r>
              <a:rPr lang="ru-RU" sz="3200" dirty="0" err="1"/>
              <a:t>що</a:t>
            </a:r>
            <a:r>
              <a:rPr lang="ru-RU" sz="3200" dirty="0"/>
              <a:t> «сатана так і </a:t>
            </a:r>
            <a:r>
              <a:rPr lang="ru-RU" sz="3200" dirty="0" err="1"/>
              <a:t>шепоче</a:t>
            </a:r>
            <a:r>
              <a:rPr lang="ru-RU" sz="3200" dirty="0"/>
              <a:t> на </a:t>
            </a:r>
            <a:r>
              <a:rPr lang="ru-RU" sz="3200" dirty="0" err="1"/>
              <a:t>вухо</a:t>
            </a:r>
            <a:r>
              <a:rPr lang="ru-RU" sz="3200" dirty="0"/>
              <a:t>: «пиши, </a:t>
            </a:r>
            <a:r>
              <a:rPr lang="ru-RU" sz="3200" dirty="0" err="1"/>
              <a:t>абищо</a:t>
            </a:r>
            <a:r>
              <a:rPr lang="ru-RU" sz="3200" dirty="0"/>
              <a:t> бреши, </a:t>
            </a:r>
            <a:r>
              <a:rPr lang="ru-RU" sz="3200" dirty="0" err="1"/>
              <a:t>скільки</a:t>
            </a:r>
            <a:r>
              <a:rPr lang="ru-RU" sz="3200" dirty="0"/>
              <a:t> </a:t>
            </a:r>
            <a:r>
              <a:rPr lang="ru-RU" sz="3200" dirty="0" err="1"/>
              <a:t>душі</a:t>
            </a:r>
            <a:r>
              <a:rPr lang="ru-RU" sz="3200" dirty="0"/>
              <a:t> </a:t>
            </a:r>
            <a:r>
              <a:rPr lang="ru-RU" sz="3200" dirty="0" err="1"/>
              <a:t>завгодно</a:t>
            </a:r>
            <a:r>
              <a:rPr lang="ru-RU" sz="3200" dirty="0"/>
              <a:t>. </a:t>
            </a:r>
            <a:r>
              <a:rPr lang="ru-RU" sz="3200" dirty="0" err="1"/>
              <a:t>Хто</a:t>
            </a:r>
            <a:r>
              <a:rPr lang="ru-RU" sz="3200" dirty="0"/>
              <a:t> тебе буде </a:t>
            </a:r>
            <a:r>
              <a:rPr lang="ru-RU" sz="3200" dirty="0" err="1"/>
              <a:t>перевіряти</a:t>
            </a:r>
            <a:r>
              <a:rPr lang="ru-RU" sz="3200" dirty="0"/>
              <a:t>? І в </a:t>
            </a:r>
            <a:r>
              <a:rPr lang="ru-RU" sz="3200" dirty="0" err="1"/>
              <a:t>шканечних</a:t>
            </a:r>
            <a:r>
              <a:rPr lang="ru-RU" sz="3200" dirty="0"/>
              <a:t> </a:t>
            </a:r>
            <a:r>
              <a:rPr lang="ru-RU" sz="3200" dirty="0" smtClean="0"/>
              <a:t>(</a:t>
            </a:r>
            <a:r>
              <a:rPr lang="ru-RU" sz="3200" dirty="0" err="1" smtClean="0"/>
              <a:t>морських</a:t>
            </a:r>
            <a:r>
              <a:rPr lang="ru-RU" sz="3200" dirty="0"/>
              <a:t>)</a:t>
            </a:r>
            <a:r>
              <a:rPr lang="ru-RU" sz="3200" dirty="0" smtClean="0"/>
              <a:t> </a:t>
            </a:r>
            <a:r>
              <a:rPr lang="ru-RU" sz="3200" dirty="0"/>
              <a:t>журналах </a:t>
            </a:r>
            <a:r>
              <a:rPr lang="ru-RU" sz="3200" dirty="0" err="1"/>
              <a:t>брешуть</a:t>
            </a:r>
            <a:r>
              <a:rPr lang="ru-RU" sz="3200" dirty="0"/>
              <a:t>, а в такому, </a:t>
            </a:r>
            <a:r>
              <a:rPr lang="ru-RU" sz="3200" dirty="0" err="1"/>
              <a:t>хатньому</a:t>
            </a:r>
            <a:r>
              <a:rPr lang="ru-RU" sz="3200" dirty="0"/>
              <a:t>, і Бог </a:t>
            </a:r>
            <a:r>
              <a:rPr lang="ru-RU" sz="3200" dirty="0" err="1"/>
              <a:t>велів</a:t>
            </a:r>
            <a:r>
              <a:rPr lang="ru-RU" sz="3200" dirty="0"/>
              <a:t>». Коли б я </a:t>
            </a:r>
            <a:r>
              <a:rPr lang="ru-RU" sz="3200" dirty="0" err="1"/>
              <a:t>свій</a:t>
            </a:r>
            <a:r>
              <a:rPr lang="ru-RU" sz="3200" dirty="0"/>
              <a:t> журнал до </a:t>
            </a:r>
            <a:r>
              <a:rPr lang="ru-RU" sz="3200" dirty="0" err="1"/>
              <a:t>друку</a:t>
            </a:r>
            <a:r>
              <a:rPr lang="ru-RU" sz="3200" dirty="0"/>
              <a:t> </a:t>
            </a:r>
            <a:r>
              <a:rPr lang="ru-RU" sz="3200" dirty="0" err="1"/>
              <a:t>лагодив</a:t>
            </a:r>
            <a:r>
              <a:rPr lang="ru-RU" sz="3200" dirty="0"/>
              <a:t>, то </a:t>
            </a:r>
            <a:r>
              <a:rPr lang="ru-RU" sz="3200" dirty="0" err="1"/>
              <a:t>хто</a:t>
            </a:r>
            <a:r>
              <a:rPr lang="ru-RU" sz="3200" dirty="0"/>
              <a:t> </a:t>
            </a:r>
            <a:r>
              <a:rPr lang="ru-RU" sz="3200" dirty="0" err="1"/>
              <a:t>зна</a:t>
            </a:r>
            <a:r>
              <a:rPr lang="ru-RU" sz="3200" dirty="0"/>
              <a:t>, </a:t>
            </a:r>
            <a:r>
              <a:rPr lang="ru-RU" sz="3200" dirty="0" err="1"/>
              <a:t>чи</a:t>
            </a:r>
            <a:r>
              <a:rPr lang="ru-RU" sz="3200" dirty="0"/>
              <a:t> не </a:t>
            </a:r>
            <a:r>
              <a:rPr lang="ru-RU" sz="3200" dirty="0" err="1"/>
              <a:t>спокусив</a:t>
            </a:r>
            <a:r>
              <a:rPr lang="ru-RU" sz="3200" dirty="0"/>
              <a:t> </a:t>
            </a:r>
            <a:r>
              <a:rPr lang="ru-RU" sz="3200" dirty="0" err="1"/>
              <a:t>би</a:t>
            </a:r>
            <a:r>
              <a:rPr lang="ru-RU" sz="3200" dirty="0"/>
              <a:t> </a:t>
            </a:r>
            <a:r>
              <a:rPr lang="ru-RU" sz="3200" dirty="0" err="1"/>
              <a:t>лукавий</a:t>
            </a:r>
            <a:r>
              <a:rPr lang="ru-RU" sz="3200" dirty="0"/>
              <a:t> ворог </a:t>
            </a:r>
            <a:r>
              <a:rPr lang="ru-RU" sz="3200" dirty="0" err="1"/>
              <a:t>правди</a:t>
            </a:r>
            <a:r>
              <a:rPr lang="ru-RU" sz="3200" dirty="0"/>
              <a:t>, але я, як сказав поет наш,</a:t>
            </a:r>
            <a:br>
              <a:rPr lang="ru-RU" sz="3200" dirty="0"/>
            </a:br>
            <a:r>
              <a:rPr lang="ru-RU" sz="3200" dirty="0"/>
              <a:t/>
            </a:r>
            <a:br>
              <a:rPr lang="ru-RU" sz="3200" dirty="0"/>
            </a:br>
            <a:r>
              <a:rPr lang="ru-RU" sz="3200" dirty="0"/>
              <a:t/>
            </a:r>
            <a:br>
              <a:rPr lang="ru-RU" sz="3200" dirty="0"/>
            </a:br>
            <a:r>
              <a:rPr lang="ru-RU" sz="3200" dirty="0"/>
              <a:t>Пишу не для мгновенной славы,</a:t>
            </a:r>
            <a:br>
              <a:rPr lang="ru-RU" sz="3200" dirty="0"/>
            </a:br>
            <a:r>
              <a:rPr lang="ru-RU" sz="3200" dirty="0"/>
              <a:t>Для развлеченья, для забавы,</a:t>
            </a:r>
            <a:br>
              <a:rPr lang="ru-RU" sz="3200" dirty="0"/>
            </a:br>
            <a:r>
              <a:rPr lang="ru-RU" sz="3200" dirty="0"/>
              <a:t>Для милых искренних друзей,</a:t>
            </a:r>
            <a:br>
              <a:rPr lang="ru-RU" sz="3200" dirty="0"/>
            </a:br>
            <a:r>
              <a:rPr lang="ru-RU" sz="3200" dirty="0"/>
              <a:t>Для памяти минувших дней.»</a:t>
            </a:r>
            <a:br>
              <a:rPr lang="ru-RU" sz="3200" dirty="0"/>
            </a:br>
            <a:endParaRPr lang="ru-RU" sz="3200" dirty="0"/>
          </a:p>
        </p:txBody>
      </p:sp>
    </p:spTree>
    <p:extLst>
      <p:ext uri="{BB962C8B-B14F-4D97-AF65-F5344CB8AC3E}">
        <p14:creationId xmlns:p14="http://schemas.microsoft.com/office/powerpoint/2010/main" xmlns="" val="306974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1844" y="3415317"/>
            <a:ext cx="10153128" cy="2922966"/>
          </a:xfrm>
        </p:spPr>
        <p:txBody>
          <a:bodyPr/>
          <a:lstStyle/>
          <a:p>
            <a:r>
              <a:rPr lang="ru-RU" sz="3200" dirty="0" smtClean="0"/>
              <a:t> </a:t>
            </a:r>
            <a:r>
              <a:rPr lang="ru-RU" sz="3200" dirty="0"/>
              <a:t>Одна з </a:t>
            </a:r>
            <a:r>
              <a:rPr lang="ru-RU" sz="3200" dirty="0" err="1"/>
              <a:t>можливих</a:t>
            </a:r>
            <a:r>
              <a:rPr lang="ru-RU" sz="3200" dirty="0"/>
              <a:t> причин того, </a:t>
            </a:r>
            <a:r>
              <a:rPr lang="ru-RU" sz="3200" dirty="0" err="1"/>
              <a:t>що</a:t>
            </a:r>
            <a:r>
              <a:rPr lang="ru-RU" sz="3200" dirty="0"/>
              <a:t> «Журнал» написаний </a:t>
            </a:r>
            <a:r>
              <a:rPr lang="ru-RU" sz="3200" dirty="0" err="1"/>
              <a:t>російською</a:t>
            </a:r>
            <a:r>
              <a:rPr lang="ru-RU" sz="3200" dirty="0"/>
              <a:t> </a:t>
            </a:r>
            <a:r>
              <a:rPr lang="ru-RU" sz="3200" dirty="0" err="1"/>
              <a:t>мовою</a:t>
            </a:r>
            <a:r>
              <a:rPr lang="ru-RU" sz="3200" dirty="0"/>
              <a:t> — </a:t>
            </a:r>
            <a:r>
              <a:rPr lang="ru-RU" sz="3200" dirty="0" err="1"/>
              <a:t>це</a:t>
            </a:r>
            <a:r>
              <a:rPr lang="ru-RU" sz="3200" dirty="0"/>
              <a:t> </a:t>
            </a:r>
            <a:r>
              <a:rPr lang="ru-RU" sz="3200" dirty="0" err="1"/>
              <a:t>ті</a:t>
            </a:r>
            <a:r>
              <a:rPr lang="ru-RU" sz="3200" dirty="0"/>
              <a:t> </a:t>
            </a:r>
            <a:r>
              <a:rPr lang="ru-RU" sz="3200" dirty="0" err="1"/>
              <a:t>знайомі</a:t>
            </a:r>
            <a:r>
              <a:rPr lang="ru-RU" sz="3200" dirty="0"/>
              <a:t> й </a:t>
            </a:r>
            <a:r>
              <a:rPr lang="ru-RU" sz="3200" dirty="0" err="1"/>
              <a:t>незнайомі</a:t>
            </a:r>
            <a:r>
              <a:rPr lang="ru-RU" sz="3200" dirty="0"/>
              <a:t> «искренние друзья</a:t>
            </a:r>
            <a:r>
              <a:rPr lang="ru-RU" sz="3200" dirty="0" smtClean="0"/>
              <a:t>».</a:t>
            </a:r>
            <a:r>
              <a:rPr lang="ru-RU" sz="3200" baseline="30000" dirty="0"/>
              <a:t> </a:t>
            </a:r>
            <a:r>
              <a:rPr lang="ru-RU" sz="3200" dirty="0" err="1"/>
              <a:t>Передбачуваний</a:t>
            </a:r>
            <a:r>
              <a:rPr lang="ru-RU" sz="3200" dirty="0"/>
              <a:t> </a:t>
            </a:r>
            <a:r>
              <a:rPr lang="ru-RU" sz="3200" dirty="0" err="1"/>
              <a:t>читач</a:t>
            </a:r>
            <a:r>
              <a:rPr lang="ru-RU" sz="3200" dirty="0"/>
              <a:t> «Журналу» </a:t>
            </a:r>
            <a:r>
              <a:rPr lang="ru-RU" sz="3200" dirty="0" err="1"/>
              <a:t>тільки</a:t>
            </a:r>
            <a:r>
              <a:rPr lang="ru-RU" sz="3200" dirty="0"/>
              <a:t> </a:t>
            </a:r>
            <a:r>
              <a:rPr lang="ru-RU" sz="3200" dirty="0" err="1"/>
              <a:t>подекуди</a:t>
            </a:r>
            <a:r>
              <a:rPr lang="ru-RU" sz="3200" dirty="0"/>
              <a:t> </a:t>
            </a:r>
            <a:r>
              <a:rPr lang="ru-RU" sz="3200" dirty="0" err="1"/>
              <a:t>сходився</a:t>
            </a:r>
            <a:r>
              <a:rPr lang="ru-RU" sz="3200" dirty="0"/>
              <a:t> з уже </a:t>
            </a:r>
            <a:r>
              <a:rPr lang="ru-RU" sz="3200" dirty="0" err="1"/>
              <a:t>дійсними</a:t>
            </a:r>
            <a:r>
              <a:rPr lang="ru-RU" sz="3200" dirty="0"/>
              <a:t> </a:t>
            </a:r>
            <a:r>
              <a:rPr lang="ru-RU" sz="3200" dirty="0" err="1"/>
              <a:t>читачами</a:t>
            </a:r>
            <a:r>
              <a:rPr lang="ru-RU" sz="3200" dirty="0"/>
              <a:t> </a:t>
            </a:r>
            <a:r>
              <a:rPr lang="ru-RU" sz="3200" dirty="0" err="1"/>
              <a:t>Шевченкової</a:t>
            </a:r>
            <a:r>
              <a:rPr lang="ru-RU" sz="3200" dirty="0"/>
              <a:t> </a:t>
            </a:r>
            <a:r>
              <a:rPr lang="ru-RU" sz="3200" dirty="0" err="1"/>
              <a:t>української</a:t>
            </a:r>
            <a:r>
              <a:rPr lang="ru-RU" sz="3200" dirty="0"/>
              <a:t> </a:t>
            </a:r>
            <a:r>
              <a:rPr lang="ru-RU" sz="3200" dirty="0" err="1"/>
              <a:t>поезії</a:t>
            </a:r>
            <a:r>
              <a:rPr lang="ru-RU" sz="3200" dirty="0"/>
              <a:t>. Ми ж </a:t>
            </a:r>
            <a:r>
              <a:rPr lang="ru-RU" sz="3200" dirty="0" err="1"/>
              <a:t>знаємо</a:t>
            </a:r>
            <a:r>
              <a:rPr lang="ru-RU" sz="3200" dirty="0"/>
              <a:t>, </a:t>
            </a:r>
            <a:r>
              <a:rPr lang="ru-RU" sz="3200" dirty="0" err="1"/>
              <a:t>що</a:t>
            </a:r>
            <a:r>
              <a:rPr lang="ru-RU" sz="3200" dirty="0"/>
              <a:t> </a:t>
            </a:r>
            <a:r>
              <a:rPr lang="ru-RU" sz="3200" dirty="0" err="1"/>
              <a:t>деякі</a:t>
            </a:r>
            <a:r>
              <a:rPr lang="ru-RU" sz="3200" dirty="0"/>
              <a:t> з </a:t>
            </a:r>
            <a:r>
              <a:rPr lang="ru-RU" sz="3200" dirty="0" err="1"/>
              <a:t>цих</a:t>
            </a:r>
            <a:r>
              <a:rPr lang="ru-RU" sz="3200" dirty="0"/>
              <a:t> </a:t>
            </a:r>
            <a:r>
              <a:rPr lang="ru-RU" sz="3200" dirty="0" err="1"/>
              <a:t>останніх</a:t>
            </a:r>
            <a:r>
              <a:rPr lang="ru-RU" sz="3200" dirty="0"/>
              <a:t> </a:t>
            </a:r>
            <a:r>
              <a:rPr lang="ru-RU" sz="3200" dirty="0" err="1"/>
              <a:t>дуже</a:t>
            </a:r>
            <a:r>
              <a:rPr lang="ru-RU" sz="3200" dirty="0"/>
              <a:t> </a:t>
            </a:r>
            <a:r>
              <a:rPr lang="ru-RU" sz="3200" dirty="0" err="1"/>
              <a:t>дорікали</a:t>
            </a:r>
            <a:r>
              <a:rPr lang="ru-RU" sz="3200" dirty="0"/>
              <a:t> </a:t>
            </a:r>
            <a:r>
              <a:rPr lang="ru-RU" sz="3200" dirty="0" err="1"/>
              <a:t>Шевченкові</a:t>
            </a:r>
            <a:r>
              <a:rPr lang="ru-RU" sz="3200" dirty="0"/>
              <a:t> </a:t>
            </a:r>
            <a:r>
              <a:rPr lang="ru-RU" sz="3200" dirty="0" smtClean="0"/>
              <a:t> за </a:t>
            </a:r>
            <a:r>
              <a:rPr lang="ru-RU" sz="3200" dirty="0" err="1"/>
              <a:t>мову</a:t>
            </a:r>
            <a:r>
              <a:rPr lang="ru-RU" sz="3200" dirty="0"/>
              <a:t> </a:t>
            </a:r>
            <a:r>
              <a:rPr lang="ru-RU" sz="3200" dirty="0" err="1"/>
              <a:t>цього</a:t>
            </a:r>
            <a:r>
              <a:rPr lang="ru-RU" sz="3200" dirty="0"/>
              <a:t> «</a:t>
            </a:r>
            <a:r>
              <a:rPr lang="ru-RU" sz="3200" dirty="0" err="1"/>
              <a:t>інтимного</a:t>
            </a:r>
            <a:r>
              <a:rPr lang="ru-RU" sz="3200" dirty="0"/>
              <a:t>» тексту. А коли ми </a:t>
            </a:r>
            <a:r>
              <a:rPr lang="ru-RU" sz="3200" dirty="0" err="1"/>
              <a:t>вже</a:t>
            </a:r>
            <a:r>
              <a:rPr lang="ru-RU" sz="3200" dirty="0"/>
              <a:t> при </a:t>
            </a:r>
            <a:r>
              <a:rPr lang="ru-RU" sz="3200" dirty="0" err="1"/>
              <a:t>мові</a:t>
            </a:r>
            <a:r>
              <a:rPr lang="ru-RU" sz="3200" dirty="0"/>
              <a:t> «Журналу», то </a:t>
            </a:r>
            <a:r>
              <a:rPr lang="ru-RU" sz="3200" dirty="0" err="1"/>
              <a:t>неможливо</a:t>
            </a:r>
            <a:r>
              <a:rPr lang="ru-RU" sz="3200" dirty="0"/>
              <a:t> не </a:t>
            </a:r>
            <a:r>
              <a:rPr lang="ru-RU" sz="3200" dirty="0" err="1"/>
              <a:t>погодитися</a:t>
            </a:r>
            <a:r>
              <a:rPr lang="ru-RU" sz="3200" dirty="0"/>
              <a:t> з </a:t>
            </a:r>
            <a:r>
              <a:rPr lang="ru-RU" sz="3200" dirty="0" err="1"/>
              <a:t>тими</a:t>
            </a:r>
            <a:r>
              <a:rPr lang="ru-RU" sz="3200" dirty="0"/>
              <a:t> </a:t>
            </a:r>
            <a:r>
              <a:rPr lang="ru-RU" sz="3200" dirty="0" err="1"/>
              <a:t>дослідниками</a:t>
            </a:r>
            <a:r>
              <a:rPr lang="ru-RU" sz="3200" dirty="0"/>
              <a:t>, </a:t>
            </a:r>
            <a:r>
              <a:rPr lang="ru-RU" sz="3200" dirty="0" err="1"/>
              <a:t>які</a:t>
            </a:r>
            <a:r>
              <a:rPr lang="ru-RU" sz="3200" dirty="0"/>
              <a:t> </a:t>
            </a:r>
            <a:r>
              <a:rPr lang="ru-RU" sz="3200" dirty="0" err="1"/>
              <a:t>твердять</a:t>
            </a:r>
            <a:r>
              <a:rPr lang="ru-RU" sz="3200" dirty="0"/>
              <a:t>, </a:t>
            </a:r>
            <a:r>
              <a:rPr lang="ru-RU" sz="3200" dirty="0" err="1"/>
              <a:t>що</a:t>
            </a:r>
            <a:r>
              <a:rPr lang="ru-RU" sz="3200" dirty="0"/>
              <a:t> </a:t>
            </a:r>
            <a:r>
              <a:rPr lang="ru-RU" sz="3200" dirty="0" err="1"/>
              <a:t>Шевченкові</a:t>
            </a:r>
            <a:r>
              <a:rPr lang="ru-RU" sz="3200" dirty="0"/>
              <a:t> </a:t>
            </a:r>
            <a:r>
              <a:rPr lang="ru-RU" sz="3200" dirty="0" err="1"/>
              <a:t>було</a:t>
            </a:r>
            <a:r>
              <a:rPr lang="ru-RU" sz="3200" dirty="0"/>
              <a:t> </a:t>
            </a:r>
            <a:r>
              <a:rPr lang="ru-RU" sz="3200" dirty="0" err="1"/>
              <a:t>природніше</a:t>
            </a:r>
            <a:r>
              <a:rPr lang="ru-RU" sz="3200" dirty="0"/>
              <a:t> </a:t>
            </a:r>
            <a:r>
              <a:rPr lang="ru-RU" sz="3200" dirty="0" err="1"/>
              <a:t>писати</a:t>
            </a:r>
            <a:r>
              <a:rPr lang="ru-RU" sz="3200" dirty="0"/>
              <a:t> </a:t>
            </a:r>
            <a:r>
              <a:rPr lang="ru-RU" sz="3200" dirty="0" err="1"/>
              <a:t>свій</a:t>
            </a:r>
            <a:r>
              <a:rPr lang="ru-RU" sz="3200" dirty="0"/>
              <a:t> </a:t>
            </a:r>
            <a:r>
              <a:rPr lang="ru-RU" sz="3200" dirty="0" err="1"/>
              <a:t>щоденник</a:t>
            </a:r>
            <a:r>
              <a:rPr lang="ru-RU" sz="3200" dirty="0"/>
              <a:t> </a:t>
            </a:r>
            <a:r>
              <a:rPr lang="ru-RU" sz="3200" dirty="0" err="1"/>
              <a:t>російською</a:t>
            </a:r>
            <a:r>
              <a:rPr lang="ru-RU" sz="3200" dirty="0"/>
              <a:t> </a:t>
            </a:r>
            <a:r>
              <a:rPr lang="ru-RU" sz="3200" dirty="0" err="1"/>
              <a:t>мовою</a:t>
            </a:r>
            <a:r>
              <a:rPr lang="ru-RU" sz="3200" dirty="0"/>
              <a:t>, </a:t>
            </a:r>
            <a:r>
              <a:rPr lang="ru-RU" sz="3200" dirty="0" err="1"/>
              <a:t>бо</a:t>
            </a:r>
            <a:r>
              <a:rPr lang="ru-RU" sz="3200" dirty="0"/>
              <a:t> </a:t>
            </a:r>
            <a:r>
              <a:rPr lang="ru-RU" sz="3200" dirty="0" err="1"/>
              <a:t>він</a:t>
            </a:r>
            <a:r>
              <a:rPr lang="ru-RU" sz="3200" dirty="0"/>
              <a:t> жив у чужому </a:t>
            </a:r>
            <a:r>
              <a:rPr lang="ru-RU" sz="3200" dirty="0" err="1"/>
              <a:t>середовищі</a:t>
            </a:r>
            <a:r>
              <a:rPr lang="ru-RU" sz="3200" dirty="0"/>
              <a:t>, «де </a:t>
            </a:r>
            <a:r>
              <a:rPr lang="ru-RU" sz="3200" dirty="0" err="1"/>
              <a:t>урядовою</a:t>
            </a:r>
            <a:r>
              <a:rPr lang="ru-RU" sz="3200" dirty="0"/>
              <a:t> й </a:t>
            </a:r>
            <a:r>
              <a:rPr lang="ru-RU" sz="3200" dirty="0" err="1"/>
              <a:t>товариською</a:t>
            </a:r>
            <a:r>
              <a:rPr lang="ru-RU" sz="3200" dirty="0"/>
              <a:t> </a:t>
            </a:r>
            <a:r>
              <a:rPr lang="ru-RU" sz="3200" dirty="0" err="1"/>
              <a:t>мовою</a:t>
            </a:r>
            <a:r>
              <a:rPr lang="ru-RU" sz="3200" dirty="0"/>
              <a:t> </a:t>
            </a:r>
            <a:r>
              <a:rPr lang="ru-RU" sz="3200" dirty="0" err="1"/>
              <a:t>була</a:t>
            </a:r>
            <a:r>
              <a:rPr lang="ru-RU" sz="3200" dirty="0"/>
              <a:t> </a:t>
            </a:r>
            <a:r>
              <a:rPr lang="ru-RU" sz="3200" dirty="0" err="1"/>
              <a:t>мова</a:t>
            </a:r>
            <a:r>
              <a:rPr lang="ru-RU" sz="3200" dirty="0"/>
              <a:t> </a:t>
            </a:r>
            <a:r>
              <a:rPr lang="ru-RU" sz="3200" dirty="0" err="1"/>
              <a:t>російська</a:t>
            </a:r>
            <a:r>
              <a:rPr lang="ru-RU" sz="3200" dirty="0"/>
              <a:t>. </a:t>
            </a:r>
            <a:r>
              <a:rPr lang="ru-RU" sz="3200" dirty="0" err="1"/>
              <a:t>Висловлювати</a:t>
            </a:r>
            <a:r>
              <a:rPr lang="ru-RU" sz="3200" dirty="0"/>
              <a:t> нею думки стало для </a:t>
            </a:r>
            <a:r>
              <a:rPr lang="ru-RU" sz="3200" dirty="0" err="1"/>
              <a:t>нього</a:t>
            </a:r>
            <a:r>
              <a:rPr lang="ru-RU" sz="3200" dirty="0"/>
              <a:t> </a:t>
            </a:r>
            <a:r>
              <a:rPr lang="ru-RU" sz="3200" dirty="0" err="1"/>
              <a:t>річчю</a:t>
            </a:r>
            <a:r>
              <a:rPr lang="ru-RU" sz="3200" dirty="0"/>
              <a:t> </a:t>
            </a:r>
            <a:r>
              <a:rPr lang="ru-RU" sz="3200" dirty="0" err="1"/>
              <a:t>звичайною</a:t>
            </a:r>
            <a:r>
              <a:rPr lang="ru-RU" sz="3200" dirty="0"/>
              <a:t>».</a:t>
            </a:r>
          </a:p>
        </p:txBody>
      </p:sp>
      <p:sp>
        <p:nvSpPr>
          <p:cNvPr id="4" name="Подзаголовок 3"/>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xmlns="" val="1681969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Woodgrain_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6AF6D2-5EE4-4070-BBE8-FC12504F7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 текстурой дерева (широкоэкранный формат)</Template>
  <TotalTime>0</TotalTime>
  <Words>535</Words>
  <Application>Microsoft Office PowerPoint</Application>
  <PresentationFormat>Произвольный</PresentationFormat>
  <Paragraphs>15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Woodgrain_16x9</vt:lpstr>
      <vt:lpstr>Щоденник Тараса Шевченка</vt:lpstr>
      <vt:lpstr>Щоденник Тараса Шевченка — записи Тараса Григоровича Шевченка, які він робив протягом року після одержання звістки про можливе звільнення з заслання і до приїзду в Петербург</vt:lpstr>
      <vt:lpstr> 12 червня 1857 року почав писати «Щоденник». </vt:lpstr>
      <vt:lpstr>Слайд 4</vt:lpstr>
      <vt:lpstr>Нещодавно Григорій Грабович назвав щоденник «інтимним твором», а Григорій Костюк зарахував автора до тих, які пишуть свої щоденники «обдумано, з розрахунком на публікацію. У таких записах вони оминають свідомо різні особисті, побутові, часто прикрі й негативні деталі». Майже всі коментатори схиляються до визначення «Журналу» як інтимного щоденника. </vt:lpstr>
      <vt:lpstr>Слайд 6</vt:lpstr>
      <vt:lpstr> Шевченко, передовсім, передбачував принаймні двох справжніх читачів. «Михайлові Лазаревському замість листа пошлю ці два зшитки мого журналу, хай читає з Семеном Артемовським, дожидаючи мене». І справді, 12 липня 1858, Шевченко подарував рукопис «Журналу» Михайлові Лазаревському з нагоди його іменин. Лазаревський оправив рукопис у сап’ян гарного жовтуватого кольору з витисненими рамками.</vt:lpstr>
      <vt:lpstr>Вже на перших сторінках Шевченко заявляє, що «сатана так і шепоче на вухо: «пиши, абищо бреши, скільки душі завгодно. Хто тебе буде перевіряти? І в шканечних (морських) журналах брешуть, а в такому, хатньому, і Бог велів». Коли б я свій журнал до друку лагодив, то хто зна, чи не спокусив би лукавий ворог правди, але я, як сказав поет наш,   Пишу не для мгновенной славы, Для развлеченья, для забавы, Для милых искренних друзей, Для памяти минувших дней.» </vt:lpstr>
      <vt:lpstr> Одна з можливих причин того, що «Журнал» написаний російською мовою — це ті знайомі й незнайомі «искренние друзья». Передбачуваний читач «Журналу» тільки подекуди сходився з уже дійсними читачами Шевченкової української поезії. Ми ж знаємо, що деякі з цих останніх дуже дорікали Шевченкові  за мову цього «інтимного» тексту. А коли ми вже при мові «Журналу», то неможливо не погодитися з тими дослідниками, які твердять, що Шевченкові було природніше писати свій щоденник російською мовою, бо він жив у чужому середовищі, «де урядовою й товариською мовою була мова російська. Висловлювати нею думки стало для нього річчю звичайною».</vt:lpstr>
      <vt:lpstr>Шевченко писав свій «Журнал» від червня 1857 до травня 1858 року, в особливо неспокійний період життя: чекання на офіційний документ звільнення з Новопетровської кріпости, довга зупинка в Нижньому Новгороді через «непорозуміння» (з боку влади — цілком навмисне) щодо дозволу жити в Петербурзі, коротка хвороба а Москві і, врешті, перші місяці життя в «рідній» столиці. Отже, текст можна умовно поділити на чотири частини, залежно від даних умов його писання:   - Новопетровське;  - плавба Волгою до Нижнього Новгороду;   - Нижній Новгород;  - Москва і Перербург.</vt:lpstr>
      <vt:lpstr>Перша частина «Журналу» писана, — коли поетове життя проходило у бездіяльності й розпачливій нудьзі чекання — літературно найповніша й найвибагливіша. Друга частина стає подорожнім нотатником, все ще високолітературним, з живими, влучними спостереженнями міст, краєвиду й людей та метафоричними перевтіленнями цих спостережень у світ мови</vt:lpstr>
      <vt:lpstr>Записи, отже, проходять в оберненій пропорції до різноманітности щоденних подій; і коли поет зовсім поринає у життя Петербургу, особливо коли починає займатися вимріяною «акватінтою», щоденник раптом обривається. Можливо, що текст нарешті ковтають не тільки обіди, але щось куди важливіше — поезія. Адже вона таки повертається до поета: народжуються могутні твори його пізньої доби, які остаточно перемагають спокусу. Запис поезії «Сон» («На панщині пшеницю жала»), що її Шевченко переписав у «Журнал», коли рукопис уже був у Лазаревського, себто два місяці після останнього «щоденникарського» запису — можна вважати, з цього погляду, за символічний.</vt:lpstr>
      <vt:lpstr>Слайд 13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2014-04-08T14:43:35Z</dcterms:created>
  <dcterms:modified xsi:type="dcterms:W3CDTF">2014-04-30T16:15:26Z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