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 varScale="1">
        <p:scale>
          <a:sx n="83" d="100"/>
          <a:sy n="83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6400800" cy="4464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Найвідоміші</a:t>
            </a:r>
            <a:r>
              <a:rPr lang="ru-RU" dirty="0" smtClean="0"/>
              <a:t> </a:t>
            </a:r>
            <a:r>
              <a:rPr lang="ru-RU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ятники</a:t>
            </a:r>
            <a:r>
              <a:rPr lang="uk-UA" dirty="0" smtClean="0"/>
              <a:t> Тарасові Шевченку</a:t>
            </a:r>
            <a:br>
              <a:rPr lang="uk-UA" dirty="0" smtClean="0"/>
            </a:br>
            <a:r>
              <a:rPr lang="uk-UA" b="1" dirty="0"/>
              <a:t>у </a:t>
            </a:r>
            <a:r>
              <a:rPr lang="uk-UA" b="1" dirty="0" smtClean="0"/>
              <a:t>світі</a:t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2088232"/>
          </a:xfrm>
        </p:spPr>
        <p:txBody>
          <a:bodyPr/>
          <a:lstStyle/>
          <a:p>
            <a:endParaRPr lang="en-US" dirty="0"/>
          </a:p>
          <a:p>
            <a:pPr algn="r"/>
            <a:r>
              <a:rPr lang="uk-UA" dirty="0" smtClean="0"/>
              <a:t>Підготувала Рибак Вікторія, 7 клас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79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Італія, Рим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Оригінальний</a:t>
            </a:r>
            <a:r>
              <a:rPr lang="ru-RU" dirty="0"/>
              <a:t> </a:t>
            </a:r>
            <a:r>
              <a:rPr lang="ru-RU" dirty="0" err="1"/>
              <a:t>пам'ятник</a:t>
            </a:r>
            <a:r>
              <a:rPr lang="ru-RU" dirty="0"/>
              <a:t>, де Т. Г. </a:t>
            </a:r>
            <a:r>
              <a:rPr lang="ru-RU" dirty="0" err="1"/>
              <a:t>Шевченка</a:t>
            </a:r>
            <a:r>
              <a:rPr lang="ru-RU" dirty="0"/>
              <a:t> </a:t>
            </a:r>
            <a:r>
              <a:rPr lang="ru-RU" dirty="0" err="1"/>
              <a:t>зображено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римського</a:t>
            </a:r>
            <a:r>
              <a:rPr lang="ru-RU" dirty="0"/>
              <a:t> </a:t>
            </a:r>
            <a:r>
              <a:rPr lang="ru-RU" dirty="0" err="1"/>
              <a:t>патриція</a:t>
            </a:r>
            <a:r>
              <a:rPr lang="ru-RU" dirty="0"/>
              <a:t>, </a:t>
            </a:r>
            <a:r>
              <a:rPr lang="ru-RU" dirty="0" err="1"/>
              <a:t>урочисто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1973 року перед греко-</a:t>
            </a:r>
            <a:r>
              <a:rPr lang="ru-RU" dirty="0" err="1"/>
              <a:t>католицьким</a:t>
            </a:r>
            <a:r>
              <a:rPr lang="ru-RU" dirty="0"/>
              <a:t> собором </a:t>
            </a:r>
            <a:r>
              <a:rPr lang="ru-RU" dirty="0" err="1"/>
              <a:t>Святої</a:t>
            </a:r>
            <a:r>
              <a:rPr lang="ru-RU" dirty="0"/>
              <a:t> </a:t>
            </a:r>
            <a:r>
              <a:rPr lang="ru-RU" dirty="0" err="1" smtClean="0"/>
              <a:t>Софії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жаль, </a:t>
            </a:r>
            <a:r>
              <a:rPr lang="ru-RU" dirty="0" err="1" smtClean="0"/>
              <a:t>фотографія</a:t>
            </a:r>
            <a:r>
              <a:rPr lang="ru-RU" dirty="0" smtClean="0"/>
              <a:t> </a:t>
            </a:r>
            <a:r>
              <a:rPr lang="ru-RU" dirty="0" err="1" smtClean="0"/>
              <a:t>відсутня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78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Канада, </a:t>
            </a:r>
            <a:r>
              <a:rPr lang="uk-UA" dirty="0" err="1" smtClean="0"/>
              <a:t>вінніпег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Вінніпезі</a:t>
            </a:r>
            <a:r>
              <a:rPr lang="ru-RU" dirty="0"/>
              <a:t> є два </a:t>
            </a:r>
            <a:r>
              <a:rPr lang="ru-RU" dirty="0" err="1"/>
              <a:t>пам'ятника</a:t>
            </a:r>
            <a:r>
              <a:rPr lang="ru-RU" dirty="0"/>
              <a:t> Тарасу </a:t>
            </a:r>
            <a:r>
              <a:rPr lang="ru-RU" dirty="0" err="1"/>
              <a:t>Шевченку</a:t>
            </a:r>
            <a:r>
              <a:rPr lang="ru-RU" dirty="0"/>
              <a:t>: монумент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провінційного</a:t>
            </a:r>
            <a:r>
              <a:rPr lang="ru-RU" dirty="0"/>
              <a:t> парламенту, </a:t>
            </a:r>
            <a:r>
              <a:rPr lang="ru-RU" dirty="0" err="1"/>
              <a:t>відкритий</a:t>
            </a:r>
            <a:r>
              <a:rPr lang="ru-RU" dirty="0"/>
              <a:t> у 1961 </a:t>
            </a:r>
            <a:r>
              <a:rPr lang="ru-RU" dirty="0" err="1"/>
              <a:t>році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620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7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Китай, </a:t>
            </a:r>
            <a:r>
              <a:rPr lang="uk-UA" dirty="0" err="1" smtClean="0"/>
              <a:t>пекін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 8 серпня 2008 року у Пекіні у парку </a:t>
            </a:r>
            <a:r>
              <a:rPr lang="uk-UA" dirty="0" err="1"/>
              <a:t>Чаоян</a:t>
            </a:r>
            <a:r>
              <a:rPr lang="uk-UA" dirty="0"/>
              <a:t> відкрито пам'ятник Шевченку, єдиний не лише в Китаї, але й в усьому азіатсько-тихоокеанському регіоні. Скульптор — Юань </a:t>
            </a:r>
            <a:r>
              <a:rPr lang="uk-UA" dirty="0" err="1"/>
              <a:t>Сікунь</a:t>
            </a:r>
            <a:r>
              <a:rPr lang="uk-U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6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Куба, </a:t>
            </a:r>
            <a:r>
              <a:rPr lang="uk-UA" dirty="0" err="1" smtClean="0"/>
              <a:t>гавана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 У </a:t>
            </a:r>
            <a:r>
              <a:rPr lang="ru-RU" dirty="0" err="1"/>
              <a:t>квітні</a:t>
            </a:r>
            <a:r>
              <a:rPr lang="ru-RU" dirty="0"/>
              <a:t> 1999 року в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Куби</a:t>
            </a:r>
            <a:r>
              <a:rPr lang="ru-RU" dirty="0"/>
              <a:t>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Гавані</a:t>
            </a:r>
            <a:r>
              <a:rPr lang="ru-RU" dirty="0"/>
              <a:t> </a:t>
            </a:r>
            <a:r>
              <a:rPr lang="ru-RU" dirty="0" err="1"/>
              <a:t>відбулось</a:t>
            </a:r>
            <a:r>
              <a:rPr lang="ru-RU" dirty="0"/>
              <a:t> </a:t>
            </a:r>
            <a:r>
              <a:rPr lang="ru-RU" dirty="0" err="1"/>
              <a:t>урочисте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пам'ятника</a:t>
            </a:r>
            <a:r>
              <a:rPr lang="ru-RU" dirty="0"/>
              <a:t> Т. Г. </a:t>
            </a:r>
            <a:r>
              <a:rPr lang="ru-RU" dirty="0" err="1" smtClean="0"/>
              <a:t>Шевченку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39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Литва, </a:t>
            </a:r>
            <a:r>
              <a:rPr lang="uk-UA" dirty="0" err="1" smtClean="0"/>
              <a:t>вільнюс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Пам'ятник</a:t>
            </a:r>
            <a:r>
              <a:rPr lang="ru-RU" dirty="0"/>
              <a:t> — </a:t>
            </a:r>
            <a:r>
              <a:rPr lang="ru-RU" dirty="0" err="1"/>
              <a:t>погруддя</a:t>
            </a:r>
            <a:r>
              <a:rPr lang="ru-RU" dirty="0"/>
              <a:t> на </a:t>
            </a:r>
            <a:r>
              <a:rPr lang="ru-RU" dirty="0" err="1"/>
              <a:t>постаменті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2001 року.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42957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7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Польща, </a:t>
            </a:r>
            <a:r>
              <a:rPr lang="uk-UA" dirty="0" err="1" smtClean="0"/>
              <a:t>варшава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Пам'ятник Тарасові Шевченку в Варшаві Відкритий за участю міністрів закордонних справ України та Польщі Анатолія </a:t>
            </a:r>
            <a:r>
              <a:rPr lang="uk-UA" dirty="0" err="1"/>
              <a:t>Зленко</a:t>
            </a:r>
            <a:r>
              <a:rPr lang="uk-UA" dirty="0"/>
              <a:t> та </a:t>
            </a:r>
            <a:r>
              <a:rPr lang="uk-UA" dirty="0" err="1"/>
              <a:t>Влодзімежа</a:t>
            </a:r>
            <a:r>
              <a:rPr lang="uk-UA" dirty="0"/>
              <a:t> </a:t>
            </a:r>
            <a:r>
              <a:rPr lang="uk-UA" dirty="0" err="1"/>
              <a:t>Цімошевича</a:t>
            </a:r>
            <a:r>
              <a:rPr lang="uk-UA" dirty="0"/>
              <a:t> 13 березня 2002 року у сквері його ж імені на перетинанні вулиць </a:t>
            </a:r>
            <a:r>
              <a:rPr lang="uk-UA" dirty="0" err="1"/>
              <a:t>Спацерова</a:t>
            </a:r>
            <a:r>
              <a:rPr lang="uk-UA" dirty="0"/>
              <a:t>, </a:t>
            </a:r>
            <a:r>
              <a:rPr lang="uk-UA" dirty="0" err="1"/>
              <a:t>Говорка</a:t>
            </a:r>
            <a:r>
              <a:rPr lang="uk-UA" dirty="0"/>
              <a:t> і </a:t>
            </a:r>
            <a:r>
              <a:rPr lang="uk-UA" dirty="0" err="1"/>
              <a:t>Хотиньська</a:t>
            </a:r>
            <a:r>
              <a:rPr lang="uk-UA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4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Росія, </a:t>
            </a:r>
            <a:r>
              <a:rPr lang="uk-UA" dirty="0" err="1" smtClean="0"/>
              <a:t>москва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Пам'ятник Тарасу Шевченку у Москві — роботи українських скульпторів М. </a:t>
            </a:r>
            <a:r>
              <a:rPr lang="uk-UA" dirty="0" err="1"/>
              <a:t>Грицюка</a:t>
            </a:r>
            <a:r>
              <a:rPr lang="uk-UA" dirty="0"/>
              <a:t>, Ю. </a:t>
            </a:r>
            <a:r>
              <a:rPr lang="uk-UA" dirty="0" err="1"/>
              <a:t>Синькевича</a:t>
            </a:r>
            <a:r>
              <a:rPr lang="uk-UA" dirty="0"/>
              <a:t>, А. </a:t>
            </a:r>
            <a:r>
              <a:rPr lang="uk-UA" dirty="0" err="1"/>
              <a:t>Фуженка</a:t>
            </a:r>
            <a:r>
              <a:rPr lang="uk-UA" dirty="0"/>
              <a:t> та архітекторів А. </a:t>
            </a:r>
            <a:r>
              <a:rPr lang="uk-UA" dirty="0" err="1"/>
              <a:t>Сницарєва</a:t>
            </a:r>
            <a:r>
              <a:rPr lang="uk-UA" dirty="0"/>
              <a:t> і Ю. </a:t>
            </a:r>
            <a:r>
              <a:rPr lang="uk-UA" dirty="0" err="1"/>
              <a:t>Чеканюка</a:t>
            </a:r>
            <a:r>
              <a:rPr lang="uk-UA" dirty="0"/>
              <a:t> був урочисто відкритий у Москві 10 червня 1964 року з ініціативи Микити Хрущова.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Сполучені Штати Америки, Вашингтон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/>
              <a:t>Тарасу Григоровичу </a:t>
            </a:r>
            <a:r>
              <a:rPr lang="ru-RU" dirty="0" err="1"/>
              <a:t>Шевченку</a:t>
            </a:r>
            <a:r>
              <a:rPr lang="ru-RU" dirty="0"/>
              <a:t> у </a:t>
            </a:r>
            <a:r>
              <a:rPr lang="ru-RU" dirty="0" err="1"/>
              <a:t>Вашингтоні</a:t>
            </a:r>
            <a:r>
              <a:rPr lang="ru-RU" dirty="0"/>
              <a:t> створив скульптор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корінням</a:t>
            </a:r>
            <a:r>
              <a:rPr lang="ru-RU" dirty="0"/>
              <a:t> </a:t>
            </a:r>
            <a:r>
              <a:rPr lang="ru-RU" dirty="0" err="1"/>
              <a:t>Леонід</a:t>
            </a:r>
            <a:r>
              <a:rPr lang="ru-RU" dirty="0"/>
              <a:t> </a:t>
            </a:r>
            <a:r>
              <a:rPr lang="ru-RU" dirty="0" err="1"/>
              <a:t>Молодожанин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5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Франція, </a:t>
            </a:r>
            <a:r>
              <a:rPr lang="uk-UA" dirty="0" err="1" smtClean="0"/>
              <a:t>париж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урочисто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радянським</a:t>
            </a:r>
            <a:r>
              <a:rPr lang="ru-RU" dirty="0" smtClean="0"/>
              <a:t> </a:t>
            </a:r>
            <a:r>
              <a:rPr lang="ru-RU" dirty="0"/>
              <a:t>посольством 1978 року на </a:t>
            </a:r>
            <a:r>
              <a:rPr lang="ru-RU" dirty="0" err="1"/>
              <a:t>бульварі</a:t>
            </a:r>
            <a:r>
              <a:rPr lang="ru-RU" dirty="0"/>
              <a:t> Сен-Жермен у скверику,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Т</a:t>
            </a:r>
            <a:r>
              <a:rPr lang="ru-RU" dirty="0"/>
              <a:t>. </a:t>
            </a:r>
            <a:r>
              <a:rPr lang="ru-RU" dirty="0" err="1"/>
              <a:t>Шевченка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15764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9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ресурси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 smtClean="0"/>
              <a:t>Укра</a:t>
            </a:r>
            <a:r>
              <a:rPr lang="uk-UA" dirty="0" smtClean="0"/>
              <a:t>ї</a:t>
            </a:r>
            <a:r>
              <a:rPr lang="ru-RU" dirty="0" err="1" smtClean="0"/>
              <a:t>нська</a:t>
            </a:r>
            <a:r>
              <a:rPr lang="ru-RU" dirty="0" smtClean="0"/>
              <a:t> </a:t>
            </a:r>
            <a:r>
              <a:rPr lang="ru-RU" dirty="0" err="1" smtClean="0"/>
              <a:t>література</a:t>
            </a:r>
            <a:r>
              <a:rPr lang="ru-RU" dirty="0" smtClean="0"/>
              <a:t> 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en-US" dirty="0" err="1" smtClean="0"/>
              <a:t>michel</a:t>
            </a:r>
            <a:r>
              <a:rPr lang="en-US" dirty="0" smtClean="0"/>
              <a:t> corporation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презентація</a:t>
            </a:r>
            <a:r>
              <a:rPr lang="ru-RU" dirty="0" smtClean="0"/>
              <a:t> 2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6309320"/>
            <a:ext cx="4032448" cy="288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099320" y="6222503"/>
            <a:ext cx="28013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Michel corporation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0421" y="5011340"/>
            <a:ext cx="81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94413" y="4763129"/>
            <a:ext cx="5902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5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Україна, Київ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Пам'ятник</a:t>
            </a:r>
            <a:r>
              <a:rPr lang="ru-RU" dirty="0"/>
              <a:t> Тарасу Григоровичу </a:t>
            </a:r>
            <a:r>
              <a:rPr lang="ru-RU" dirty="0" err="1"/>
              <a:t>Шевченку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в </a:t>
            </a:r>
            <a:r>
              <a:rPr lang="ru-RU" dirty="0" err="1"/>
              <a:t>Шевченківському</a:t>
            </a:r>
            <a:r>
              <a:rPr lang="ru-RU" dirty="0"/>
              <a:t> парку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674096" cy="34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09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Азейбарджан</a:t>
            </a:r>
            <a:r>
              <a:rPr lang="uk-UA" dirty="0" smtClean="0"/>
              <a:t>, Баку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Баку. Пам'ятник Тарасу Шевченку в Баку відкрито 30 червня 2008 року за </a:t>
            </a:r>
            <a:r>
              <a:rPr lang="uk-UA" dirty="0" smtClean="0"/>
              <a:t>участ</a:t>
            </a:r>
            <a:r>
              <a:rPr lang="uk-UA" dirty="0"/>
              <a:t>ю</a:t>
            </a:r>
            <a:r>
              <a:rPr lang="uk-UA" dirty="0" smtClean="0"/>
              <a:t> </a:t>
            </a:r>
            <a:r>
              <a:rPr lang="uk-UA" dirty="0"/>
              <a:t>голів держав України та Азербайджану. Автор пам'ятника — член Національної спілки художників України Ігор </a:t>
            </a:r>
            <a:r>
              <a:rPr lang="uk-UA" dirty="0" smtClean="0"/>
              <a:t>Гречаник.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1" y="1132482"/>
            <a:ext cx="33242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4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Аргентина</a:t>
            </a:r>
            <a:r>
              <a:rPr lang="uk-UA" dirty="0"/>
              <a:t>, Буенос-Айрес.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/>
              <a:t>Тарасові</a:t>
            </a:r>
            <a:r>
              <a:rPr lang="ru-RU" dirty="0"/>
              <a:t> </a:t>
            </a:r>
            <a:r>
              <a:rPr lang="ru-RU" dirty="0" err="1"/>
              <a:t>Шевченку</a:t>
            </a:r>
            <a:r>
              <a:rPr lang="ru-RU" dirty="0"/>
              <a:t> в </a:t>
            </a:r>
            <a:r>
              <a:rPr lang="ru-RU" dirty="0" err="1"/>
              <a:t>Буенос-Айресі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в 1971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Аргентини</a:t>
            </a:r>
            <a:r>
              <a:rPr lang="ru-RU" dirty="0"/>
              <a:t> на знак </a:t>
            </a:r>
            <a:r>
              <a:rPr lang="ru-RU" dirty="0" err="1"/>
              <a:t>подяки</a:t>
            </a:r>
            <a:r>
              <a:rPr lang="ru-RU" dirty="0"/>
              <a:t> за </a:t>
            </a:r>
            <a:r>
              <a:rPr lang="ru-RU" dirty="0" err="1"/>
              <a:t>наданий</a:t>
            </a:r>
            <a:r>
              <a:rPr lang="ru-RU" dirty="0"/>
              <a:t> </a:t>
            </a:r>
            <a:r>
              <a:rPr lang="ru-RU" dirty="0" err="1"/>
              <a:t>притулок</a:t>
            </a:r>
            <a:r>
              <a:rPr lang="ru-RU" dirty="0"/>
              <a:t>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 smtClean="0"/>
              <a:t>мігрантам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6200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25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Білорусь, Мінськ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Пам'ятник Тарасу Шевченкові в білоруській столиці (і перший за часом встановлення в цій країні) розташований у </a:t>
            </a:r>
            <a:r>
              <a:rPr lang="uk-UA" dirty="0" err="1"/>
              <a:t>Степановському</a:t>
            </a:r>
            <a:r>
              <a:rPr lang="uk-UA" dirty="0"/>
              <a:t> саду, поруч з новобудовою Посольства України в Республіці Білорусь. </a:t>
            </a:r>
            <a:r>
              <a:rPr lang="uk-UA" dirty="0" smtClean="0"/>
              <a:t> </a:t>
            </a:r>
            <a:r>
              <a:rPr lang="uk-UA" dirty="0"/>
              <a:t>Пам'ятник є подарунком Києва й був урочисто відкритий 23 квітня 2002 року в ході Днів Києва в Мінську.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21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Бразилія, </a:t>
            </a:r>
            <a:r>
              <a:rPr lang="uk-UA" dirty="0" err="1" smtClean="0"/>
              <a:t>Куритиба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Пам'ятник</a:t>
            </a:r>
            <a:r>
              <a:rPr lang="ru-RU" dirty="0"/>
              <a:t> Т. Г. </a:t>
            </a:r>
            <a:r>
              <a:rPr lang="ru-RU" dirty="0" err="1"/>
              <a:t>Шевченку</a:t>
            </a:r>
            <a:r>
              <a:rPr lang="ru-RU" dirty="0"/>
              <a:t> в </a:t>
            </a:r>
            <a:r>
              <a:rPr lang="ru-RU" dirty="0" err="1"/>
              <a:t>Куритибі</a:t>
            </a:r>
            <a:r>
              <a:rPr lang="ru-RU" dirty="0"/>
              <a:t> — </a:t>
            </a:r>
            <a:r>
              <a:rPr lang="ru-RU" dirty="0" err="1"/>
              <a:t>бронзова</a:t>
            </a:r>
            <a:r>
              <a:rPr lang="ru-RU" dirty="0"/>
              <a:t> </a:t>
            </a:r>
            <a:r>
              <a:rPr lang="ru-RU" dirty="0" err="1"/>
              <a:t>фігура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у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зріст</a:t>
            </a:r>
            <a:r>
              <a:rPr lang="ru-RU" dirty="0"/>
              <a:t> на </a:t>
            </a:r>
            <a:r>
              <a:rPr lang="ru-RU" dirty="0" err="1"/>
              <a:t>гранітному</a:t>
            </a:r>
            <a:r>
              <a:rPr lang="ru-RU" dirty="0"/>
              <a:t> </a:t>
            </a:r>
            <a:r>
              <a:rPr lang="ru-RU" dirty="0" err="1"/>
              <a:t>постаменті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29 </a:t>
            </a:r>
            <a:r>
              <a:rPr lang="ru-RU" dirty="0" err="1"/>
              <a:t>жовтня</a:t>
            </a:r>
            <a:r>
              <a:rPr lang="ru-RU" dirty="0"/>
              <a:t> 1967 року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45" y="332656"/>
            <a:ext cx="38385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Греція, Афіни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</a:t>
            </a:r>
            <a:r>
              <a:rPr lang="ru-RU" dirty="0" err="1" smtClean="0"/>
              <a:t>перше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  </a:t>
            </a:r>
            <a:r>
              <a:rPr lang="ru-RU" dirty="0" err="1"/>
              <a:t>Афінах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/>
              <a:t>пам'ятника</a:t>
            </a:r>
            <a:r>
              <a:rPr lang="ru-RU" dirty="0"/>
              <a:t> </a:t>
            </a:r>
            <a:r>
              <a:rPr lang="ru-RU" dirty="0" err="1"/>
              <a:t>Тарасові</a:t>
            </a:r>
            <a:r>
              <a:rPr lang="ru-RU" dirty="0"/>
              <a:t> </a:t>
            </a:r>
            <a:r>
              <a:rPr lang="ru-RU" dirty="0" err="1"/>
              <a:t>Шевченку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в рамках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Греції</a:t>
            </a:r>
            <a:r>
              <a:rPr lang="ru-RU" dirty="0"/>
              <a:t> й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приурочене</a:t>
            </a:r>
            <a:r>
              <a:rPr lang="ru-RU" dirty="0"/>
              <a:t> до 192-ї </a:t>
            </a:r>
            <a:r>
              <a:rPr lang="ru-RU" dirty="0" err="1"/>
              <a:t>річниці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дня </a:t>
            </a:r>
            <a:r>
              <a:rPr lang="ru-RU" dirty="0" err="1"/>
              <a:t>народження</a:t>
            </a:r>
            <a:r>
              <a:rPr lang="ru-RU" dirty="0"/>
              <a:t> Великого Кобзаря (9 </a:t>
            </a:r>
            <a:r>
              <a:rPr lang="ru-RU" dirty="0" err="1"/>
              <a:t>березня</a:t>
            </a:r>
            <a:r>
              <a:rPr lang="ru-RU" dirty="0"/>
              <a:t> 2006 року). На той момент </a:t>
            </a:r>
            <a:r>
              <a:rPr lang="ru-RU" dirty="0" err="1"/>
              <a:t>пам'ятник</a:t>
            </a:r>
            <a:r>
              <a:rPr lang="ru-RU" dirty="0"/>
              <a:t> став 45-им монументом </a:t>
            </a:r>
            <a:r>
              <a:rPr lang="ru-RU" dirty="0" err="1"/>
              <a:t>Тарасові</a:t>
            </a:r>
            <a:r>
              <a:rPr lang="ru-RU" dirty="0"/>
              <a:t> </a:t>
            </a:r>
            <a:r>
              <a:rPr lang="ru-RU" dirty="0" err="1"/>
              <a:t>Шевченку</a:t>
            </a:r>
            <a:r>
              <a:rPr lang="ru-RU" dirty="0"/>
              <a:t>, </a:t>
            </a:r>
            <a:r>
              <a:rPr lang="ru-RU" dirty="0" err="1"/>
              <a:t>відкритим</a:t>
            </a:r>
            <a:r>
              <a:rPr lang="ru-RU" dirty="0"/>
              <a:t> за </a:t>
            </a:r>
            <a:r>
              <a:rPr lang="ru-RU" dirty="0" smtClean="0"/>
              <a:t>кордоном.</a:t>
            </a:r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909487" cy="275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Грузія, </a:t>
            </a:r>
            <a:r>
              <a:rPr lang="uk-UA" dirty="0" err="1" smtClean="0"/>
              <a:t>тбілісі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Пам'ятник було відкрито 2 березня 2007 року. У відкритті брали участь Президент України Віктор Ющенко (який перебував з офіційним візитом у Грузії) та Президент Грузії </a:t>
            </a:r>
            <a:r>
              <a:rPr lang="uk-UA" dirty="0" err="1"/>
              <a:t>Михаїл</a:t>
            </a:r>
            <a:r>
              <a:rPr lang="uk-UA" dirty="0"/>
              <a:t> Саакашвілі. Глави держав заклали у фундамент пам'ятника капсулу з землею з села Моринці Черкаської області, де народився Тарас Шевченко.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37" y="548680"/>
            <a:ext cx="647429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3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Данія, Копенгаген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вересні</a:t>
            </a:r>
            <a:r>
              <a:rPr lang="ru-RU" dirty="0"/>
              <a:t> 2010 року в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Данського</a:t>
            </a:r>
            <a:r>
              <a:rPr lang="ru-RU" dirty="0"/>
              <a:t> </a:t>
            </a:r>
            <a:r>
              <a:rPr lang="ru-RU" dirty="0" err="1"/>
              <a:t>Королівства</a:t>
            </a:r>
            <a:r>
              <a:rPr lang="ru-RU" dirty="0"/>
              <a:t> </a:t>
            </a:r>
            <a:r>
              <a:rPr lang="ru-RU" dirty="0" err="1"/>
              <a:t>відбулось</a:t>
            </a:r>
            <a:r>
              <a:rPr lang="ru-RU" dirty="0"/>
              <a:t> </a:t>
            </a:r>
            <a:r>
              <a:rPr lang="ru-RU" dirty="0" err="1"/>
              <a:t>урочисте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бюста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став першим і </a:t>
            </a:r>
            <a:r>
              <a:rPr lang="ru-RU" dirty="0" err="1"/>
              <a:t>допоки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пам’ятником</a:t>
            </a:r>
            <a:r>
              <a:rPr lang="ru-RU" dirty="0"/>
              <a:t> </a:t>
            </a:r>
            <a:r>
              <a:rPr lang="ru-RU" dirty="0" err="1"/>
              <a:t>Шевченкові</a:t>
            </a:r>
            <a:r>
              <a:rPr lang="ru-RU" dirty="0"/>
              <a:t> у </a:t>
            </a:r>
            <a:r>
              <a:rPr lang="ru-RU" dirty="0" err="1" smtClean="0"/>
              <a:t>Скандинавії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777653" cy="444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3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117</TotalTime>
  <Words>570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 Найвідоміші Пам’ятники Тарасові Шевченку у світі     </vt:lpstr>
      <vt:lpstr>Україна, Київ</vt:lpstr>
      <vt:lpstr>Азейбарджан, Баку</vt:lpstr>
      <vt:lpstr>Аргентина, Буенос-Айрес. </vt:lpstr>
      <vt:lpstr>Білорусь, Мінськ</vt:lpstr>
      <vt:lpstr>Бразилія, Куритиба</vt:lpstr>
      <vt:lpstr>Греція, Афіни</vt:lpstr>
      <vt:lpstr>Грузія, тбілісі</vt:lpstr>
      <vt:lpstr>Данія, Копенгаген</vt:lpstr>
      <vt:lpstr>Італія, Рим</vt:lpstr>
      <vt:lpstr>Канада, вінніпег</vt:lpstr>
      <vt:lpstr>Китай, пекін</vt:lpstr>
      <vt:lpstr>Куба, гавана</vt:lpstr>
      <vt:lpstr>Литва, вільнюс</vt:lpstr>
      <vt:lpstr>Польща, варшава</vt:lpstr>
      <vt:lpstr>Росія, москва</vt:lpstr>
      <vt:lpstr>Сполучені Штати Америки, Вашингтон</vt:lpstr>
      <vt:lpstr>Франція, париж</vt:lpstr>
      <vt:lpstr>Використані ресурси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Шевченко</dc:title>
  <dc:creator>NATASHA</dc:creator>
  <cp:lastModifiedBy>ADMIN</cp:lastModifiedBy>
  <cp:revision>17</cp:revision>
  <dcterms:created xsi:type="dcterms:W3CDTF">2012-11-05T20:58:14Z</dcterms:created>
  <dcterms:modified xsi:type="dcterms:W3CDTF">2013-06-14T09:10:06Z</dcterms:modified>
</cp:coreProperties>
</file>