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orica\Desktop\presentation\20906_10577_140108222525_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76"/>
            <a:ext cx="9144000" cy="6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cs typeface="AngsanaUPC" pitchFamily="18" charset="-34"/>
              </a:rPr>
              <a:t>Павло</a:t>
            </a:r>
            <a:r>
              <a:rPr lang="ru-RU" sz="6000" dirty="0">
                <a:solidFill>
                  <a:schemeClr val="bg1"/>
                </a:solidFill>
                <a:cs typeface="AngsanaUPC" pitchFamily="18" charset="-34"/>
              </a:rPr>
              <a:t> Григорович </a:t>
            </a:r>
            <a:r>
              <a:rPr lang="ru-RU" sz="6000" dirty="0" err="1">
                <a:solidFill>
                  <a:schemeClr val="bg1"/>
                </a:solidFill>
                <a:cs typeface="AngsanaUPC" pitchFamily="18" charset="-34"/>
              </a:rPr>
              <a:t>Тичина</a:t>
            </a:r>
            <a:endParaRPr lang="ru-RU" sz="6000" dirty="0">
              <a:solidFill>
                <a:schemeClr val="bg1"/>
              </a:solidFill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440" y="5105400"/>
            <a:ext cx="504056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Презентація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ліцеїстки</a:t>
            </a:r>
            <a:r>
              <a:rPr lang="uk-UA" dirty="0" smtClean="0">
                <a:solidFill>
                  <a:schemeClr val="tx1"/>
                </a:solidFill>
              </a:rPr>
              <a:t> гр. ФМ-31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ТЛ НТУУ «КПІ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Тарасенко 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льги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09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87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Пам'ять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3744416" cy="49251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Одну </a:t>
            </a:r>
            <a:r>
              <a:rPr lang="ru-RU" dirty="0"/>
              <a:t>з </a:t>
            </a:r>
            <a:r>
              <a:rPr lang="ru-RU" dirty="0" err="1"/>
              <a:t>вулиць</a:t>
            </a:r>
            <a:r>
              <a:rPr lang="ru-RU" dirty="0"/>
              <a:t> </a:t>
            </a:r>
            <a:r>
              <a:rPr lang="ru-RU" dirty="0" err="1"/>
              <a:t>Чернігова</a:t>
            </a:r>
            <a:r>
              <a:rPr lang="ru-RU" dirty="0"/>
              <a:t> названо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Тичини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Засновано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Павла </a:t>
            </a:r>
            <a:r>
              <a:rPr lang="ru-RU" dirty="0" err="1"/>
              <a:t>Тичини</a:t>
            </a:r>
            <a:r>
              <a:rPr lang="ru-RU" dirty="0"/>
              <a:t> </a:t>
            </a:r>
            <a:r>
              <a:rPr lang="ru-RU" dirty="0" err="1"/>
              <a:t>республіканського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16 </a:t>
            </a:r>
            <a:r>
              <a:rPr lang="ru-RU" dirty="0" err="1"/>
              <a:t>квітня</a:t>
            </a:r>
            <a:r>
              <a:rPr lang="ru-RU" dirty="0"/>
              <a:t> 1981 року </a:t>
            </a:r>
            <a:r>
              <a:rPr lang="ru-RU" dirty="0" err="1"/>
              <a:t>Постановою</a:t>
            </a:r>
            <a:r>
              <a:rPr lang="ru-RU" dirty="0"/>
              <a:t> Ради </a:t>
            </a:r>
            <a:r>
              <a:rPr lang="ru-RU" dirty="0" err="1"/>
              <a:t>Міністрів</a:t>
            </a:r>
            <a:r>
              <a:rPr lang="ru-RU" dirty="0"/>
              <a:t> УРСР </a:t>
            </a:r>
            <a:r>
              <a:rPr lang="ru-RU" dirty="0" err="1"/>
              <a:t>Бобровицькій</a:t>
            </a:r>
            <a:r>
              <a:rPr lang="ru-RU" dirty="0"/>
              <a:t> </a:t>
            </a:r>
            <a:r>
              <a:rPr lang="ru-RU" dirty="0" err="1"/>
              <a:t>районній</a:t>
            </a:r>
            <a:r>
              <a:rPr lang="ru-RU" dirty="0"/>
              <a:t> </a:t>
            </a:r>
            <a:r>
              <a:rPr lang="ru-RU" dirty="0" err="1"/>
              <a:t>бібліотеці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Павла </a:t>
            </a:r>
            <a:r>
              <a:rPr lang="ru-RU" dirty="0" err="1"/>
              <a:t>Тичини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3 лютого 1981 року засновано </a:t>
            </a:r>
            <a:r>
              <a:rPr lang="ru-RU" dirty="0" err="1"/>
              <a:t>стипендію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Тичини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925"/>
            <a:ext cx="2016224" cy="27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25275"/>
            <a:ext cx="214312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97" y="3375277"/>
            <a:ext cx="2221423" cy="28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ndorica\Desktop\presentation\luxfon.com-58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ДЯКУЮ ЗА УВАГУ!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29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382676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Павло</a:t>
            </a:r>
            <a:r>
              <a:rPr lang="ru-RU" dirty="0"/>
              <a:t> Григорович </a:t>
            </a:r>
            <a:r>
              <a:rPr lang="ru-RU" dirty="0" err="1"/>
              <a:t>Тичина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27(15)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січня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1891 р. </a:t>
            </a:r>
            <a:r>
              <a:rPr lang="ru-RU" dirty="0"/>
              <a:t>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Піски</a:t>
            </a:r>
            <a:r>
              <a:rPr lang="ru-RU" dirty="0"/>
              <a:t> </a:t>
            </a:r>
            <a:r>
              <a:rPr lang="ru-RU" dirty="0" err="1"/>
              <a:t>Козелецького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 </a:t>
            </a:r>
            <a:r>
              <a:rPr lang="ru-RU" dirty="0" err="1"/>
              <a:t>Чернігівської</a:t>
            </a:r>
            <a:r>
              <a:rPr lang="ru-RU" dirty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. </a:t>
            </a:r>
            <a:r>
              <a:rPr lang="ru-RU" dirty="0"/>
              <a:t>Походив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старовинного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роду (</a:t>
            </a:r>
            <a:r>
              <a:rPr lang="ru-RU" dirty="0" err="1"/>
              <a:t>його</a:t>
            </a:r>
            <a:r>
              <a:rPr lang="ru-RU" dirty="0"/>
              <a:t> пращур, за </a:t>
            </a:r>
            <a:r>
              <a:rPr lang="ru-RU" dirty="0" err="1"/>
              <a:t>родинним</a:t>
            </a:r>
            <a:r>
              <a:rPr lang="ru-RU" dirty="0"/>
              <a:t> </a:t>
            </a:r>
            <a:r>
              <a:rPr lang="ru-RU" dirty="0" err="1"/>
              <a:t>переказом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полковником у Богдана </a:t>
            </a:r>
            <a:r>
              <a:rPr lang="ru-RU" dirty="0" err="1"/>
              <a:t>Хмельницького</a:t>
            </a:r>
            <a:r>
              <a:rPr lang="ru-RU" dirty="0"/>
              <a:t>).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196058" cy="287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19" y="3132925"/>
            <a:ext cx="2245221" cy="3049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29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76672"/>
            <a:ext cx="3826768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сільським</a:t>
            </a:r>
            <a:r>
              <a:rPr lang="ru-RU" dirty="0"/>
              <a:t> </a:t>
            </a:r>
            <a:r>
              <a:rPr lang="ru-RU" dirty="0" err="1"/>
              <a:t>дяком</a:t>
            </a:r>
            <a:r>
              <a:rPr lang="ru-RU" dirty="0"/>
              <a:t> — </a:t>
            </a:r>
            <a:r>
              <a:rPr lang="ru-RU" dirty="0" err="1"/>
              <a:t>вчителем</a:t>
            </a:r>
            <a:r>
              <a:rPr lang="ru-RU" dirty="0"/>
              <a:t> «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грамоти</a:t>
            </a:r>
            <a:r>
              <a:rPr lang="ru-RU" dirty="0"/>
              <a:t>».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багатодітна</a:t>
            </a:r>
            <a:r>
              <a:rPr lang="ru-RU" dirty="0"/>
              <a:t> (</a:t>
            </a:r>
            <a:r>
              <a:rPr lang="ru-RU" dirty="0" err="1"/>
              <a:t>народилося</a:t>
            </a:r>
            <a:r>
              <a:rPr lang="ru-RU" dirty="0"/>
              <a:t> 13, </a:t>
            </a:r>
            <a:r>
              <a:rPr lang="ru-RU" dirty="0" err="1"/>
              <a:t>зіп'ялося</a:t>
            </a:r>
            <a:r>
              <a:rPr lang="ru-RU" dirty="0"/>
              <a:t> на ноги 9 </a:t>
            </a:r>
            <a:r>
              <a:rPr lang="ru-RU" dirty="0" err="1"/>
              <a:t>дітей</a:t>
            </a:r>
            <a:r>
              <a:rPr lang="ru-RU" dirty="0"/>
              <a:t>), жили впроголодь,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гарно</a:t>
            </a:r>
            <a:r>
              <a:rPr lang="ru-RU" dirty="0"/>
              <a:t> </a:t>
            </a:r>
            <a:r>
              <a:rPr lang="ru-RU" dirty="0" err="1"/>
              <a:t>співали</a:t>
            </a:r>
            <a:r>
              <a:rPr lang="ru-RU" dirty="0"/>
              <a:t>. </a:t>
            </a:r>
            <a:r>
              <a:rPr lang="ru-RU" dirty="0" err="1"/>
              <a:t>Змалку</a:t>
            </a:r>
            <a:r>
              <a:rPr lang="ru-RU" dirty="0"/>
              <a:t>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хист</a:t>
            </a:r>
            <a:r>
              <a:rPr lang="ru-RU" dirty="0"/>
              <a:t> до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малювання</a:t>
            </a:r>
            <a:r>
              <a:rPr lang="ru-RU" dirty="0"/>
              <a:t> і </a:t>
            </a:r>
            <a:r>
              <a:rPr lang="ru-RU" dirty="0" err="1"/>
              <a:t>віршування</a:t>
            </a:r>
            <a:r>
              <a:rPr lang="ru-RU" dirty="0"/>
              <a:t>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1850680" cy="239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789040"/>
            <a:ext cx="3829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На </a:t>
            </a:r>
            <a:r>
              <a:rPr lang="ru-RU" sz="2000" i="1" dirty="0" err="1"/>
              <a:t>кожній</a:t>
            </a:r>
            <a:r>
              <a:rPr lang="ru-RU" sz="2000" i="1" dirty="0"/>
              <a:t> </a:t>
            </a:r>
            <a:r>
              <a:rPr lang="ru-RU" sz="2000" i="1" dirty="0" err="1"/>
              <a:t>парті</a:t>
            </a:r>
            <a:r>
              <a:rPr lang="ru-RU" sz="2000" i="1" dirty="0"/>
              <a:t> </a:t>
            </a:r>
            <a:r>
              <a:rPr lang="ru-RU" sz="2000" i="1" dirty="0" err="1"/>
              <a:t>сиділо</a:t>
            </a:r>
            <a:r>
              <a:rPr lang="ru-RU" sz="2000" i="1" dirty="0"/>
              <a:t> душ по десять </a:t>
            </a:r>
            <a:r>
              <a:rPr lang="ru-RU" sz="2000" i="1" dirty="0" err="1"/>
              <a:t>або</a:t>
            </a:r>
            <a:r>
              <a:rPr lang="ru-RU" sz="2000" i="1" dirty="0"/>
              <a:t> ж по </a:t>
            </a:r>
            <a:r>
              <a:rPr lang="ru-RU" sz="2000" i="1" dirty="0" err="1"/>
              <a:t>дванадцять</a:t>
            </a:r>
            <a:r>
              <a:rPr lang="ru-RU" sz="2000" i="1" dirty="0"/>
              <a:t> </a:t>
            </a:r>
            <a:r>
              <a:rPr lang="ru-RU" sz="2000" i="1" dirty="0" err="1"/>
              <a:t>учнів</a:t>
            </a:r>
            <a:r>
              <a:rPr lang="ru-RU" sz="2000" i="1" dirty="0"/>
              <a:t>. Не знаю, </a:t>
            </a:r>
            <a:r>
              <a:rPr lang="ru-RU" sz="2000" i="1" dirty="0" err="1"/>
              <a:t>скільки</a:t>
            </a:r>
            <a:r>
              <a:rPr lang="ru-RU" sz="2000" i="1" dirty="0"/>
              <a:t> </a:t>
            </a:r>
            <a:r>
              <a:rPr lang="ru-RU" sz="2000" i="1" dirty="0" err="1"/>
              <a:t>мені</a:t>
            </a:r>
            <a:r>
              <a:rPr lang="ru-RU" sz="2000" i="1" dirty="0"/>
              <a:t> </a:t>
            </a:r>
            <a:r>
              <a:rPr lang="ru-RU" sz="2000" i="1" dirty="0" err="1"/>
              <a:t>тоді</a:t>
            </a:r>
            <a:r>
              <a:rPr lang="ru-RU" sz="2000" i="1" dirty="0"/>
              <a:t> </a:t>
            </a:r>
            <a:r>
              <a:rPr lang="ru-RU" sz="2000" i="1" dirty="0" err="1"/>
              <a:t>вийшло</a:t>
            </a:r>
            <a:r>
              <a:rPr lang="ru-RU" sz="2000" i="1" dirty="0"/>
              <a:t> </a:t>
            </a:r>
            <a:r>
              <a:rPr lang="ru-RU" sz="2000" i="1" dirty="0" err="1"/>
              <a:t>років</a:t>
            </a:r>
            <a:r>
              <a:rPr lang="ru-RU" sz="2000" i="1" dirty="0"/>
              <a:t>, коли я </a:t>
            </a:r>
            <a:r>
              <a:rPr lang="ru-RU" sz="2000" i="1" dirty="0" err="1"/>
              <a:t>однієї</a:t>
            </a:r>
            <a:r>
              <a:rPr lang="ru-RU" sz="2000" i="1" dirty="0"/>
              <a:t> </a:t>
            </a:r>
            <a:r>
              <a:rPr lang="ru-RU" sz="2000" i="1" dirty="0" err="1"/>
              <a:t>зими</a:t>
            </a:r>
            <a:r>
              <a:rPr lang="ru-RU" sz="2000" i="1" dirty="0"/>
              <a:t> </a:t>
            </a:r>
            <a:r>
              <a:rPr lang="ru-RU" sz="2000" i="1" dirty="0" err="1"/>
              <a:t>вже</a:t>
            </a:r>
            <a:r>
              <a:rPr lang="ru-RU" sz="2000" i="1" dirty="0"/>
              <a:t> </a:t>
            </a:r>
            <a:r>
              <a:rPr lang="ru-RU" sz="2000" i="1" dirty="0" err="1"/>
              <a:t>підсідав</a:t>
            </a:r>
            <a:r>
              <a:rPr lang="ru-RU" sz="2000" i="1" dirty="0"/>
              <a:t> то до одного, то до </a:t>
            </a:r>
            <a:r>
              <a:rPr lang="ru-RU" sz="2000" i="1" dirty="0" err="1"/>
              <a:t>іншого</a:t>
            </a:r>
            <a:r>
              <a:rPr lang="ru-RU" sz="2000" i="1" dirty="0"/>
              <a:t> </a:t>
            </a:r>
            <a:r>
              <a:rPr lang="ru-RU" sz="2000" i="1" dirty="0" err="1"/>
              <a:t>учня</a:t>
            </a:r>
            <a:r>
              <a:rPr lang="ru-RU" sz="2000" i="1" dirty="0"/>
              <a:t> і </a:t>
            </a:r>
            <a:r>
              <a:rPr lang="ru-RU" sz="2000" i="1" dirty="0" err="1"/>
              <a:t>якось</a:t>
            </a:r>
            <a:r>
              <a:rPr lang="ru-RU" sz="2000" i="1" dirty="0"/>
              <a:t> </a:t>
            </a:r>
            <a:r>
              <a:rPr lang="ru-RU" sz="2000" i="1" dirty="0" err="1"/>
              <a:t>швидко</a:t>
            </a:r>
            <a:r>
              <a:rPr lang="ru-RU" sz="2000" i="1" dirty="0"/>
              <a:t>, </a:t>
            </a:r>
            <a:r>
              <a:rPr lang="ru-RU" sz="2000" i="1" dirty="0" err="1"/>
              <a:t>непомітно</a:t>
            </a:r>
            <a:r>
              <a:rPr lang="ru-RU" sz="2000" i="1" dirty="0"/>
              <a:t> для себе </a:t>
            </a:r>
            <a:r>
              <a:rPr lang="ru-RU" sz="2000" i="1" dirty="0" err="1"/>
              <a:t>вивчився</a:t>
            </a:r>
            <a:r>
              <a:rPr lang="ru-RU" sz="2000" i="1" dirty="0"/>
              <a:t> </a:t>
            </a:r>
            <a:r>
              <a:rPr lang="ru-RU" sz="2000" i="1" dirty="0" err="1"/>
              <a:t>читати</a:t>
            </a:r>
            <a:r>
              <a:rPr lang="ru-RU" sz="2000" i="1" dirty="0"/>
              <a:t>».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20882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Поет </a:t>
            </a:r>
            <a:r>
              <a:rPr lang="ru-RU" sz="2000" dirty="0" err="1"/>
              <a:t>згадував</a:t>
            </a:r>
            <a:r>
              <a:rPr lang="ru-RU" sz="2000" dirty="0"/>
              <a:t>:</a:t>
            </a:r>
            <a:r>
              <a:rPr lang="ru-RU" sz="2000" i="1" dirty="0"/>
              <a:t>«У </a:t>
            </a:r>
            <a:r>
              <a:rPr lang="ru-RU" sz="2000" i="1" dirty="0" err="1"/>
              <a:t>нашій</a:t>
            </a:r>
            <a:r>
              <a:rPr lang="ru-RU" sz="2000" i="1" dirty="0"/>
              <a:t> </a:t>
            </a:r>
            <a:r>
              <a:rPr lang="ru-RU" sz="2000" i="1" dirty="0" err="1"/>
              <a:t>хаті</a:t>
            </a:r>
            <a:r>
              <a:rPr lang="ru-RU" sz="2000" i="1" dirty="0"/>
              <a:t> в </a:t>
            </a:r>
            <a:r>
              <a:rPr lang="ru-RU" sz="2000" i="1" dirty="0" err="1"/>
              <a:t>першій</a:t>
            </a:r>
            <a:r>
              <a:rPr lang="ru-RU" sz="2000" i="1" dirty="0"/>
              <a:t> </a:t>
            </a:r>
            <a:r>
              <a:rPr lang="ru-RU" sz="2000" i="1" dirty="0" err="1"/>
              <a:t>кімнаті</a:t>
            </a:r>
            <a:r>
              <a:rPr lang="ru-RU" sz="2000" i="1" dirty="0"/>
              <a:t> </a:t>
            </a:r>
            <a:r>
              <a:rPr lang="ru-RU" sz="2000" i="1" dirty="0" err="1"/>
              <a:t>із</a:t>
            </a:r>
            <a:r>
              <a:rPr lang="ru-RU" sz="2000" i="1" dirty="0"/>
              <a:t> земляною </a:t>
            </a:r>
            <a:r>
              <a:rPr lang="ru-RU" sz="2000" i="1" dirty="0" err="1"/>
              <a:t>долівкою</a:t>
            </a:r>
            <a:r>
              <a:rPr lang="ru-RU" sz="2000" i="1" dirty="0"/>
              <a:t> (а </a:t>
            </a:r>
            <a:r>
              <a:rPr lang="ru-RU" sz="2000" i="1" dirty="0" err="1"/>
              <a:t>була</a:t>
            </a:r>
            <a:r>
              <a:rPr lang="ru-RU" sz="2000" i="1" dirty="0"/>
              <a:t> </a:t>
            </a:r>
            <a:r>
              <a:rPr lang="ru-RU" sz="2000" i="1" dirty="0" err="1"/>
              <a:t>ще</a:t>
            </a:r>
            <a:r>
              <a:rPr lang="ru-RU" sz="2000" i="1" dirty="0"/>
              <a:t> й друга </a:t>
            </a:r>
            <a:r>
              <a:rPr lang="ru-RU" sz="2000" i="1" dirty="0" err="1"/>
              <a:t>кімната</a:t>
            </a:r>
            <a:r>
              <a:rPr lang="ru-RU" sz="2000" i="1" dirty="0"/>
              <a:t>, з </a:t>
            </a:r>
            <a:r>
              <a:rPr lang="ru-RU" sz="2000" i="1" dirty="0" err="1"/>
              <a:t>дерев'яною</a:t>
            </a:r>
            <a:r>
              <a:rPr lang="ru-RU" sz="2000" i="1" dirty="0"/>
              <a:t> </a:t>
            </a:r>
            <a:r>
              <a:rPr lang="ru-RU" sz="2000" i="1" dirty="0" err="1"/>
              <a:t>підлогою</a:t>
            </a:r>
            <a:r>
              <a:rPr lang="ru-RU" sz="2000" i="1" dirty="0"/>
              <a:t>) стояли </a:t>
            </a:r>
            <a:r>
              <a:rPr lang="ru-RU" sz="2000" i="1" dirty="0" err="1"/>
              <a:t>дві</a:t>
            </a:r>
            <a:r>
              <a:rPr lang="ru-RU" sz="2000" i="1" dirty="0"/>
              <a:t> </a:t>
            </a:r>
            <a:r>
              <a:rPr lang="ru-RU" sz="2000" i="1" dirty="0" err="1"/>
              <a:t>довгі</a:t>
            </a:r>
            <a:r>
              <a:rPr lang="ru-RU" sz="2000" i="1" dirty="0"/>
              <a:t> </a:t>
            </a:r>
            <a:r>
              <a:rPr lang="ru-RU" sz="2000" i="1" dirty="0" err="1"/>
              <a:t>парти</a:t>
            </a:r>
            <a:r>
              <a:rPr lang="ru-RU" sz="2000" i="1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4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29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16016" y="260648"/>
            <a:ext cx="4248472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Вчився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земській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у </a:t>
            </a:r>
            <a:r>
              <a:rPr lang="ru-RU" dirty="0" err="1"/>
              <a:t>чернігівській</a:t>
            </a:r>
            <a:r>
              <a:rPr lang="ru-RU" dirty="0"/>
              <a:t> </a:t>
            </a:r>
            <a:r>
              <a:rPr lang="ru-RU" dirty="0" err="1"/>
              <a:t>бурсі</a:t>
            </a:r>
            <a:r>
              <a:rPr lang="ru-RU" dirty="0"/>
              <a:t> (фактичною платою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співи</a:t>
            </a:r>
            <a:r>
              <a:rPr lang="ru-RU" dirty="0"/>
              <a:t> малого Павла в </a:t>
            </a:r>
            <a:r>
              <a:rPr lang="ru-RU" dirty="0" err="1"/>
              <a:t>монастирському</a:t>
            </a:r>
            <a:r>
              <a:rPr lang="ru-RU" dirty="0"/>
              <a:t> </a:t>
            </a:r>
            <a:r>
              <a:rPr lang="ru-RU" dirty="0" err="1"/>
              <a:t>хорі</a:t>
            </a:r>
            <a:r>
              <a:rPr lang="ru-RU" dirty="0"/>
              <a:t>, — у </a:t>
            </a:r>
            <a:r>
              <a:rPr lang="ru-RU" dirty="0" err="1"/>
              <a:t>хлопця</a:t>
            </a:r>
            <a:r>
              <a:rPr lang="ru-RU" dirty="0"/>
              <a:t> </a:t>
            </a:r>
            <a:r>
              <a:rPr lang="ru-RU" dirty="0" err="1"/>
              <a:t>виявились</a:t>
            </a:r>
            <a:r>
              <a:rPr lang="ru-RU" dirty="0"/>
              <a:t> </a:t>
            </a:r>
            <a:r>
              <a:rPr lang="ru-RU" dirty="0" err="1"/>
              <a:t>чудові</a:t>
            </a:r>
            <a:r>
              <a:rPr lang="ru-RU" dirty="0"/>
              <a:t> голос і слух), </a:t>
            </a:r>
            <a:r>
              <a:rPr lang="ru-RU" dirty="0" err="1"/>
              <a:t>згодом</a:t>
            </a:r>
            <a:r>
              <a:rPr lang="ru-RU" dirty="0"/>
              <a:t> — у </a:t>
            </a:r>
            <a:r>
              <a:rPr lang="ru-RU" dirty="0" err="1"/>
              <a:t>місцевій</a:t>
            </a:r>
            <a:r>
              <a:rPr lang="ru-RU" dirty="0"/>
              <a:t> </a:t>
            </a:r>
            <a:r>
              <a:rPr lang="ru-RU" dirty="0" err="1"/>
              <a:t>духовній</a:t>
            </a:r>
            <a:r>
              <a:rPr lang="ru-RU" dirty="0"/>
              <a:t> </a:t>
            </a:r>
            <a:r>
              <a:rPr lang="ru-RU" dirty="0" err="1"/>
              <a:t>семінарії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знайомиться</a:t>
            </a:r>
            <a:r>
              <a:rPr lang="ru-RU" dirty="0"/>
              <a:t> з </a:t>
            </a:r>
            <a:r>
              <a:rPr lang="ru-RU" dirty="0" err="1"/>
              <a:t>славним</a:t>
            </a:r>
            <a:r>
              <a:rPr lang="ru-RU" dirty="0"/>
              <a:t> земляком-</a:t>
            </a:r>
            <a:r>
              <a:rPr lang="ru-RU" dirty="0" err="1"/>
              <a:t>чернігівцем</a:t>
            </a:r>
            <a:r>
              <a:rPr lang="ru-RU" dirty="0"/>
              <a:t> —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М. М.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Коцюбинським</a:t>
            </a:r>
            <a:r>
              <a:rPr lang="ru-RU" dirty="0"/>
              <a:t>,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«</a:t>
            </a:r>
            <a:r>
              <a:rPr lang="ru-RU" dirty="0" err="1"/>
              <a:t>суботи</a:t>
            </a:r>
            <a:r>
              <a:rPr lang="ru-RU" dirty="0"/>
              <a:t>»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домі</a:t>
            </a:r>
            <a:r>
              <a:rPr lang="ru-RU" dirty="0"/>
              <a:t>, </a:t>
            </a:r>
            <a:r>
              <a:rPr lang="ru-RU" dirty="0" err="1"/>
              <a:t>читає</a:t>
            </a:r>
            <a:r>
              <a:rPr lang="ru-RU" dirty="0"/>
              <a:t> там </a:t>
            </a:r>
            <a:r>
              <a:rPr lang="ru-RU" dirty="0" err="1"/>
              <a:t>свої</a:t>
            </a:r>
            <a:r>
              <a:rPr lang="ru-RU" dirty="0"/>
              <a:t>, </a:t>
            </a:r>
            <a:r>
              <a:rPr lang="ru-RU" dirty="0" err="1"/>
              <a:t>схвально</a:t>
            </a:r>
            <a:r>
              <a:rPr lang="ru-RU" dirty="0"/>
              <a:t> </a:t>
            </a:r>
            <a:r>
              <a:rPr lang="ru-RU" dirty="0" err="1"/>
              <a:t>зустрінуті</a:t>
            </a:r>
            <a:r>
              <a:rPr lang="ru-RU" dirty="0"/>
              <a:t>, </a:t>
            </a:r>
            <a:r>
              <a:rPr lang="ru-RU" dirty="0" err="1"/>
              <a:t>вірші</a:t>
            </a:r>
            <a:r>
              <a:rPr lang="ru-RU" dirty="0"/>
              <a:t>,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сердечні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старшим </a:t>
            </a:r>
            <a:r>
              <a:rPr lang="ru-RU" dirty="0" err="1"/>
              <a:t>письменником</a:t>
            </a:r>
            <a:r>
              <a:rPr lang="ru-RU" dirty="0"/>
              <a:t> аж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donklass.com/arhiv/histdisk/heritage/heritage/img/Reestry/Chernigiv/1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2808312" cy="1923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8" y="2817990"/>
            <a:ext cx="2565216" cy="3511961"/>
          </a:xfrm>
          <a:prstGeom prst="snip2DiagRect">
            <a:avLst>
              <a:gd name="adj1" fmla="val 0"/>
              <a:gd name="adj2" fmla="val 148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0558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29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610744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Друкуватися</a:t>
            </a:r>
            <a:r>
              <a:rPr lang="ru-RU" dirty="0"/>
              <a:t> </a:t>
            </a:r>
            <a:r>
              <a:rPr lang="ru-RU" dirty="0" err="1" smtClean="0"/>
              <a:t>Тичина</a:t>
            </a:r>
            <a:r>
              <a:rPr lang="ru-RU" dirty="0" smtClean="0"/>
              <a:t> </a:t>
            </a:r>
            <a:r>
              <a:rPr lang="ru-RU" dirty="0"/>
              <a:t>почав у 1912р., перша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— «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кларнети</a:t>
            </a:r>
            <a:r>
              <a:rPr lang="ru-RU" dirty="0"/>
              <a:t>» — </a:t>
            </a:r>
            <a:r>
              <a:rPr lang="ru-RU" dirty="0" err="1"/>
              <a:t>датована</a:t>
            </a:r>
            <a:r>
              <a:rPr lang="ru-RU" dirty="0"/>
              <a:t> 1918р. (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весною 1919р).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9963"/>
            <a:ext cx="2463106" cy="3082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877">
            <a:off x="5921886" y="2719566"/>
            <a:ext cx="2181883" cy="3491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85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29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3888432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Жовтневу</a:t>
            </a:r>
            <a:r>
              <a:rPr lang="ru-RU" dirty="0" smtClean="0"/>
              <a:t> </a:t>
            </a:r>
            <a:r>
              <a:rPr lang="ru-RU" dirty="0" err="1"/>
              <a:t>революцію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зустрів</a:t>
            </a:r>
            <a:r>
              <a:rPr lang="ru-RU" dirty="0"/>
              <a:t> уже </a:t>
            </a:r>
            <a:r>
              <a:rPr lang="ru-RU" dirty="0" err="1"/>
              <a:t>зрілою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і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. </a:t>
            </a:r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і </a:t>
            </a:r>
            <a:r>
              <a:rPr lang="ru-RU" dirty="0" err="1"/>
              <a:t>літа</a:t>
            </a:r>
            <a:r>
              <a:rPr lang="ru-RU" dirty="0"/>
              <a:t> 1919р. — «На </a:t>
            </a:r>
            <a:r>
              <a:rPr lang="ru-RU" dirty="0" err="1"/>
              <a:t>майдані</a:t>
            </a:r>
            <a:r>
              <a:rPr lang="ru-RU" dirty="0"/>
              <a:t>», «Як упав же </a:t>
            </a:r>
            <a:r>
              <a:rPr lang="ru-RU" dirty="0" err="1"/>
              <a:t>він</a:t>
            </a:r>
            <a:r>
              <a:rPr lang="ru-RU" dirty="0"/>
              <a:t> з коня…» та </a:t>
            </a:r>
            <a:r>
              <a:rPr lang="ru-RU" dirty="0" err="1"/>
              <a:t>ін</a:t>
            </a:r>
            <a:r>
              <a:rPr lang="ru-RU" dirty="0"/>
              <a:t>., — а </a:t>
            </a:r>
            <a:r>
              <a:rPr lang="ru-RU" dirty="0" err="1"/>
              <a:t>потім</a:t>
            </a:r>
            <a:r>
              <a:rPr lang="ru-RU" dirty="0"/>
              <a:t> і вся </a:t>
            </a:r>
            <a:r>
              <a:rPr lang="ru-RU" dirty="0" err="1"/>
              <a:t>збірка</a:t>
            </a:r>
            <a:r>
              <a:rPr lang="ru-RU" dirty="0"/>
              <a:t> «Плуг», принесли </a:t>
            </a:r>
            <a:r>
              <a:rPr lang="ru-RU" dirty="0" err="1"/>
              <a:t>йому</a:t>
            </a:r>
            <a:r>
              <a:rPr lang="ru-RU" dirty="0"/>
              <a:t> славу </a:t>
            </a:r>
            <a:r>
              <a:rPr lang="ru-RU" dirty="0" err="1"/>
              <a:t>натхненного</a:t>
            </a:r>
            <a:r>
              <a:rPr lang="ru-RU" dirty="0"/>
              <a:t> </a:t>
            </a:r>
            <a:r>
              <a:rPr lang="ru-RU" dirty="0" err="1"/>
              <a:t>співця</a:t>
            </a:r>
            <a:r>
              <a:rPr lang="ru-RU" dirty="0"/>
              <a:t> «</a:t>
            </a:r>
            <a:r>
              <a:rPr lang="ru-RU" dirty="0" err="1"/>
              <a:t>краси</a:t>
            </a:r>
            <a:r>
              <a:rPr lang="ru-RU" dirty="0"/>
              <a:t> нового дня».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</a:t>
            </a:r>
            <a:r>
              <a:rPr lang="ru-RU" dirty="0" err="1"/>
              <a:t>Мистецтво</a:t>
            </a:r>
            <a:r>
              <a:rPr lang="ru-RU" dirty="0"/>
              <a:t>», в державному </a:t>
            </a:r>
            <a:r>
              <a:rPr lang="ru-RU" dirty="0" err="1"/>
              <a:t>видавництві</a:t>
            </a:r>
            <a:r>
              <a:rPr lang="ru-RU" dirty="0"/>
              <a:t> «</a:t>
            </a:r>
            <a:r>
              <a:rPr lang="ru-RU" dirty="0" err="1"/>
              <a:t>Всевидат</a:t>
            </a:r>
            <a:r>
              <a:rPr lang="ru-RU" dirty="0"/>
              <a:t>», </a:t>
            </a:r>
            <a:r>
              <a:rPr lang="ru-RU" dirty="0" err="1"/>
              <a:t>завідує</a:t>
            </a:r>
            <a:r>
              <a:rPr lang="ru-RU" dirty="0"/>
              <a:t> </a:t>
            </a:r>
            <a:r>
              <a:rPr lang="ru-RU" dirty="0" err="1"/>
              <a:t>літературною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Т. Г.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політкомісаром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О. Довженко.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1000"/>
            <a:ext cx="43204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err="1"/>
              <a:t>Після</a:t>
            </a:r>
            <a:r>
              <a:rPr lang="ru-RU" sz="2500" dirty="0"/>
              <a:t> </a:t>
            </a:r>
            <a:r>
              <a:rPr lang="ru-RU" sz="2500" dirty="0" err="1"/>
              <a:t>семінарії</a:t>
            </a:r>
            <a:r>
              <a:rPr lang="ru-RU" sz="2500" dirty="0"/>
              <a:t> П. </a:t>
            </a:r>
            <a:r>
              <a:rPr lang="ru-RU" sz="2500" dirty="0" err="1"/>
              <a:t>Тичина</a:t>
            </a:r>
            <a:r>
              <a:rPr lang="ru-RU" sz="2500" dirty="0"/>
              <a:t> </a:t>
            </a:r>
            <a:r>
              <a:rPr lang="ru-RU" sz="2500" dirty="0" err="1"/>
              <a:t>вчився</a:t>
            </a:r>
            <a:r>
              <a:rPr lang="ru-RU" sz="2500" dirty="0"/>
              <a:t> в </a:t>
            </a:r>
            <a:r>
              <a:rPr lang="ru-RU" sz="2500" dirty="0" err="1"/>
              <a:t>Київському</a:t>
            </a:r>
            <a:r>
              <a:rPr lang="ru-RU" sz="2500" dirty="0"/>
              <a:t> </a:t>
            </a:r>
            <a:r>
              <a:rPr lang="ru-RU" sz="2500" dirty="0" err="1"/>
              <a:t>комерційному</a:t>
            </a:r>
            <a:r>
              <a:rPr lang="ru-RU" sz="2500" dirty="0"/>
              <a:t> </a:t>
            </a:r>
            <a:r>
              <a:rPr lang="ru-RU" sz="2500" dirty="0" err="1"/>
              <a:t>інституті</a:t>
            </a:r>
            <a:r>
              <a:rPr lang="ru-RU" sz="2500" dirty="0"/>
              <a:t>, </a:t>
            </a:r>
            <a:r>
              <a:rPr lang="ru-RU" sz="2500" dirty="0" err="1"/>
              <a:t>одночасно</a:t>
            </a:r>
            <a:r>
              <a:rPr lang="ru-RU" sz="2500" dirty="0"/>
              <a:t> </a:t>
            </a:r>
            <a:r>
              <a:rPr lang="ru-RU" sz="2500" dirty="0" err="1"/>
              <a:t>працював</a:t>
            </a:r>
            <a:r>
              <a:rPr lang="ru-RU" sz="2500" dirty="0"/>
              <a:t> на </a:t>
            </a:r>
            <a:r>
              <a:rPr lang="ru-RU" sz="2500" dirty="0" err="1"/>
              <a:t>різних</a:t>
            </a:r>
            <a:r>
              <a:rPr lang="ru-RU" sz="2500" dirty="0"/>
              <a:t> </a:t>
            </a:r>
            <a:r>
              <a:rPr lang="ru-RU" sz="2500" dirty="0" err="1"/>
              <a:t>дрібних</a:t>
            </a:r>
            <a:r>
              <a:rPr lang="ru-RU" sz="2500" dirty="0"/>
              <a:t> посадах — в конторах та </a:t>
            </a:r>
            <a:r>
              <a:rPr lang="ru-RU" sz="2500" dirty="0" err="1"/>
              <a:t>редакціях</a:t>
            </a:r>
            <a:r>
              <a:rPr lang="ru-RU" sz="2500" dirty="0"/>
              <a:t> газет і </a:t>
            </a:r>
            <a:r>
              <a:rPr lang="ru-RU" sz="2500" dirty="0" err="1"/>
              <a:t>журналів</a:t>
            </a:r>
            <a:r>
              <a:rPr lang="ru-RU" sz="2500" dirty="0"/>
              <a:t>, в </a:t>
            </a:r>
            <a:r>
              <a:rPr lang="ru-RU" sz="2500" dirty="0" err="1"/>
              <a:t>українському</a:t>
            </a:r>
            <a:r>
              <a:rPr lang="ru-RU" sz="2500" dirty="0"/>
              <a:t> </a:t>
            </a:r>
            <a:r>
              <a:rPr lang="ru-RU" sz="2500" dirty="0" err="1"/>
              <a:t>театрі</a:t>
            </a:r>
            <a:r>
              <a:rPr lang="ru-RU" sz="2500" dirty="0"/>
              <a:t> М. </a:t>
            </a:r>
            <a:r>
              <a:rPr lang="ru-RU" sz="2500" dirty="0" err="1"/>
              <a:t>Садовського</a:t>
            </a:r>
            <a:r>
              <a:rPr lang="ru-RU" sz="2500" dirty="0"/>
              <a:t> (</a:t>
            </a:r>
            <a:r>
              <a:rPr lang="ru-RU" sz="2500" dirty="0" err="1"/>
              <a:t>помічником</a:t>
            </a:r>
            <a:r>
              <a:rPr lang="ru-RU" sz="2500" dirty="0"/>
              <a:t> хормейстера).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541546" cy="233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87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384"/>
            <a:ext cx="3422481" cy="235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032448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Активна </a:t>
            </a:r>
            <a:r>
              <a:rPr lang="ru-RU" dirty="0" err="1"/>
              <a:t>громадська</a:t>
            </a:r>
            <a:r>
              <a:rPr lang="ru-RU" dirty="0"/>
              <a:t> і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 smtClean="0"/>
              <a:t>Тичини</a:t>
            </a:r>
            <a:r>
              <a:rPr lang="ru-RU" dirty="0"/>
              <a:t>, </a:t>
            </a:r>
            <a:r>
              <a:rPr lang="ru-RU" dirty="0" err="1"/>
              <a:t>набуває</a:t>
            </a:r>
            <a:r>
              <a:rPr lang="ru-RU" dirty="0"/>
              <a:t> широкого </a:t>
            </a:r>
            <a:r>
              <a:rPr lang="ru-RU" dirty="0" err="1"/>
              <a:t>розмаху</a:t>
            </a:r>
            <a:r>
              <a:rPr lang="ru-RU" dirty="0"/>
              <a:t> в </a:t>
            </a:r>
            <a:r>
              <a:rPr lang="ru-RU" dirty="0" err="1"/>
              <a:t>передвоєнні</a:t>
            </a:r>
            <a:r>
              <a:rPr lang="ru-RU" dirty="0"/>
              <a:t>, а особливо — </a:t>
            </a:r>
            <a:r>
              <a:rPr lang="ru-RU" dirty="0" err="1"/>
              <a:t>повоєнні</a:t>
            </a:r>
            <a:r>
              <a:rPr lang="ru-RU" dirty="0"/>
              <a:t> роки. З 1938р. і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— депутат </a:t>
            </a:r>
            <a:r>
              <a:rPr lang="ru-RU" dirty="0" err="1"/>
              <a:t>Верховної</a:t>
            </a:r>
            <a:r>
              <a:rPr lang="ru-RU" dirty="0"/>
              <a:t> Ради УРСР,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скликань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Головою, </a:t>
            </a:r>
            <a:r>
              <a:rPr lang="ru-RU" dirty="0" err="1"/>
              <a:t>обирався</a:t>
            </a:r>
            <a:r>
              <a:rPr lang="ru-RU" dirty="0"/>
              <a:t> депутатом </a:t>
            </a:r>
            <a:r>
              <a:rPr lang="ru-RU" dirty="0" err="1"/>
              <a:t>Верховної</a:t>
            </a:r>
            <a:r>
              <a:rPr lang="ru-RU" dirty="0"/>
              <a:t> Ради СРСР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скликань</a:t>
            </a:r>
            <a:r>
              <a:rPr lang="ru-RU" dirty="0"/>
              <a:t>. </a:t>
            </a:r>
            <a:r>
              <a:rPr lang="ru-RU" dirty="0" err="1"/>
              <a:t>Академік</a:t>
            </a:r>
            <a:r>
              <a:rPr lang="ru-RU" dirty="0"/>
              <a:t> АН УРСР (з 1929р.), </a:t>
            </a:r>
            <a:r>
              <a:rPr lang="ru-RU" dirty="0" err="1"/>
              <a:t>він</a:t>
            </a:r>
            <a:r>
              <a:rPr lang="ru-RU" dirty="0"/>
              <a:t> у </a:t>
            </a:r>
            <a:r>
              <a:rPr lang="ru-RU" dirty="0" err="1"/>
              <a:t>передвоєнні</a:t>
            </a:r>
            <a:r>
              <a:rPr lang="ru-RU" dirty="0"/>
              <a:t> та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воєнні</a:t>
            </a:r>
            <a:r>
              <a:rPr lang="ru-RU" dirty="0"/>
              <a:t> роки </a:t>
            </a:r>
            <a:r>
              <a:rPr lang="ru-RU" dirty="0" err="1"/>
              <a:t>працює</a:t>
            </a:r>
            <a:r>
              <a:rPr lang="ru-RU" dirty="0"/>
              <a:t> директором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АН УРСР, а з 1943 по 1948р. — </a:t>
            </a:r>
            <a:r>
              <a:rPr lang="ru-RU" dirty="0" err="1"/>
              <a:t>міністром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990840" cy="398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3" y="-95087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6" y="3501008"/>
            <a:ext cx="2180592" cy="29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8640"/>
            <a:ext cx="4104456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 smtClean="0"/>
              <a:t>Тичина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до </a:t>
            </a:r>
            <a:r>
              <a:rPr lang="ru-RU" dirty="0" err="1"/>
              <a:t>членів</a:t>
            </a:r>
            <a:r>
              <a:rPr lang="ru-RU" dirty="0"/>
              <a:t> КПРС.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обирався</a:t>
            </a:r>
            <a:r>
              <a:rPr lang="ru-RU" dirty="0"/>
              <a:t> членом ЦК КП </a:t>
            </a:r>
            <a:r>
              <a:rPr lang="ru-RU" dirty="0" err="1"/>
              <a:t>України</a:t>
            </a:r>
            <a:r>
              <a:rPr lang="ru-RU" dirty="0"/>
              <a:t>. Поет </a:t>
            </a:r>
            <a:r>
              <a:rPr lang="ru-RU" dirty="0" err="1"/>
              <a:t>удостоєний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Героя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лауреата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СРСР та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УРСР </a:t>
            </a:r>
            <a:r>
              <a:rPr lang="ru-RU" dirty="0" err="1"/>
              <a:t>ім</a:t>
            </a:r>
            <a:r>
              <a:rPr lang="ru-RU" dirty="0"/>
              <a:t>. Т. Г. </a:t>
            </a:r>
            <a:r>
              <a:rPr lang="ru-RU" dirty="0" err="1"/>
              <a:t>Шевченка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845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upload.wikimedia.org/wikipedia/commons/9/99/Serp_i_mol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75" y="1468957"/>
            <a:ext cx="1809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dorica\Desktop\presentation\books_texture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87"/>
            <a:ext cx="9144000" cy="6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Пам'ять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4104456" cy="56886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 smtClean="0"/>
              <a:t>Меморіальна</a:t>
            </a:r>
            <a:r>
              <a:rPr lang="ru-RU" dirty="0" smtClean="0"/>
              <a:t> </a:t>
            </a:r>
            <a:r>
              <a:rPr lang="ru-RU" dirty="0" err="1"/>
              <a:t>дошка</a:t>
            </a:r>
            <a:r>
              <a:rPr lang="ru-RU" dirty="0"/>
              <a:t> на </a:t>
            </a:r>
            <a:r>
              <a:rPr lang="ru-RU" dirty="0" err="1"/>
              <a:t>будинку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 smtClean="0"/>
              <a:t>Терещенківській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Надгробок</a:t>
            </a:r>
            <a:r>
              <a:rPr lang="ru-RU" dirty="0" smtClean="0"/>
              <a:t> </a:t>
            </a:r>
            <a:r>
              <a:rPr lang="ru-RU" dirty="0"/>
              <a:t>Павла </a:t>
            </a:r>
            <a:r>
              <a:rPr lang="ru-RU" dirty="0" err="1"/>
              <a:t>Тичини</a:t>
            </a:r>
            <a:r>
              <a:rPr lang="ru-RU" dirty="0"/>
              <a:t> на Байковому </a:t>
            </a:r>
            <a:r>
              <a:rPr lang="ru-RU" dirty="0" err="1"/>
              <a:t>цвинтарі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Шануючи</a:t>
            </a:r>
            <a:r>
              <a:rPr lang="ru-RU" dirty="0" smtClean="0"/>
              <a:t> </a:t>
            </a:r>
            <a:r>
              <a:rPr lang="ru-RU" dirty="0" err="1"/>
              <a:t>пам'ять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земляки </a:t>
            </a:r>
            <a:r>
              <a:rPr lang="ru-RU" dirty="0" err="1"/>
              <a:t>відкрили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Піски</a:t>
            </a:r>
            <a:r>
              <a:rPr lang="ru-RU" dirty="0"/>
              <a:t> </a:t>
            </a:r>
            <a:r>
              <a:rPr lang="ru-RU" dirty="0" err="1"/>
              <a:t>Бобровицького</a:t>
            </a:r>
            <a:r>
              <a:rPr lang="ru-RU" dirty="0"/>
              <a:t> району музей і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 </a:t>
            </a:r>
            <a:r>
              <a:rPr lang="ru-RU" dirty="0" err="1"/>
              <a:t>Чернігові</a:t>
            </a:r>
            <a:r>
              <a:rPr lang="ru-RU" dirty="0"/>
              <a:t> на </a:t>
            </a:r>
            <a:r>
              <a:rPr lang="ru-RU" dirty="0" err="1"/>
              <a:t>фасаді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№ 40 на </a:t>
            </a:r>
            <a:r>
              <a:rPr lang="ru-RU" dirty="0" err="1"/>
              <a:t>вулиці</a:t>
            </a:r>
            <a:r>
              <a:rPr lang="ru-RU" dirty="0"/>
              <a:t> Свердлова, де колись </a:t>
            </a:r>
            <a:r>
              <a:rPr lang="ru-RU" dirty="0" err="1"/>
              <a:t>розміщалася</a:t>
            </a:r>
            <a:r>
              <a:rPr lang="ru-RU" dirty="0"/>
              <a:t> </a:t>
            </a:r>
            <a:r>
              <a:rPr lang="ru-RU" dirty="0" err="1"/>
              <a:t>Чернігівська</a:t>
            </a:r>
            <a:r>
              <a:rPr lang="ru-RU" dirty="0"/>
              <a:t> духовна </a:t>
            </a:r>
            <a:r>
              <a:rPr lang="ru-RU" dirty="0" err="1"/>
              <a:t>семінарія</a:t>
            </a:r>
            <a:r>
              <a:rPr lang="ru-RU" dirty="0"/>
              <a:t> і де </a:t>
            </a:r>
            <a:r>
              <a:rPr lang="ru-RU" dirty="0" err="1"/>
              <a:t>навчався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поет,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меморіальну</a:t>
            </a:r>
            <a:r>
              <a:rPr lang="ru-RU" dirty="0"/>
              <a:t> </a:t>
            </a:r>
            <a:r>
              <a:rPr lang="ru-RU" dirty="0" err="1"/>
              <a:t>дошку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upload.wikimedia.org/wikipedia/uk/4/40/%D0%9C%D0%94_%D0%A2%D0%B8%D1%87%D0%B8%D0%BD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0992"/>
            <a:ext cx="3889568" cy="11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92" y="4059798"/>
            <a:ext cx="1656184" cy="24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12" y="1957968"/>
            <a:ext cx="3297694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69" y="4166278"/>
            <a:ext cx="1788790" cy="238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635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Павло Григорович Тичина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Пам'ять </vt:lpstr>
      <vt:lpstr>Пам'ять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Григорович Тичина</dc:title>
  <dc:creator>Pandorica</dc:creator>
  <cp:lastModifiedBy>Pandorica</cp:lastModifiedBy>
  <cp:revision>6</cp:revision>
  <dcterms:created xsi:type="dcterms:W3CDTF">2014-03-16T15:40:54Z</dcterms:created>
  <dcterms:modified xsi:type="dcterms:W3CDTF">2014-03-31T18:26:59Z</dcterms:modified>
</cp:coreProperties>
</file>