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78" y="1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D01DE-C93B-484D-90AA-648DF0DDAC75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74C5F-5EDB-4A6F-BC81-E0E0DBA8C5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908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D74C5F-5EDB-4A6F-BC81-E0E0DBA8C52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29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54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4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379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86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81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4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86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1851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1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148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90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65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39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5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33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1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8DE445-AC07-4CF5-94FC-F1878E96C036}" type="datetimeFigureOut">
              <a:rPr lang="ru-RU" smtClean="0"/>
              <a:t>17.02.2014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586AB7C-8585-4C55-B8B3-607AF1D220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990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1889" y="5370017"/>
            <a:ext cx="690124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err="1" smtClean="0"/>
              <a:t>Васи́ль</a:t>
            </a:r>
            <a:r>
              <a:rPr lang="ru-RU" sz="4000" dirty="0" smtClean="0"/>
              <a:t> </a:t>
            </a:r>
            <a:r>
              <a:rPr lang="ru-RU" sz="4000" dirty="0" err="1" smtClean="0"/>
              <a:t>Андрі́йович</a:t>
            </a:r>
            <a:r>
              <a:rPr lang="ru-RU" sz="4000" dirty="0" smtClean="0"/>
              <a:t> </a:t>
            </a:r>
            <a:r>
              <a:rPr lang="ru-RU" sz="4000" dirty="0" err="1" smtClean="0"/>
              <a:t>Симоне́нко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7432" y="753156"/>
            <a:ext cx="3110161" cy="4616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6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Васи́ль Андрі́йович Симоне́нко (* 8 січня 1935, с. Біївці — † 13 грудня 1963, Черкаси) — український поет і журналіст, шістдесятник.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70" y="226434"/>
            <a:ext cx="2746292" cy="400131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perspectiveRight"/>
            <a:lightRig rig="threePt" dir="t"/>
          </a:scene3d>
        </p:spPr>
      </p:pic>
      <p:sp>
        <p:nvSpPr>
          <p:cNvPr id="4" name="Прямоугольник 3"/>
          <p:cNvSpPr/>
          <p:nvPr/>
        </p:nvSpPr>
        <p:spPr>
          <a:xfrm>
            <a:off x="3194461" y="226434"/>
            <a:ext cx="8847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Васи́ль</a:t>
            </a:r>
            <a:r>
              <a:rPr lang="ru-RU" dirty="0" smtClean="0"/>
              <a:t> </a:t>
            </a:r>
            <a:r>
              <a:rPr lang="ru-RU" dirty="0" err="1" smtClean="0"/>
              <a:t>Андрі́йович</a:t>
            </a:r>
            <a:r>
              <a:rPr lang="ru-RU" dirty="0" smtClean="0"/>
              <a:t> </a:t>
            </a:r>
            <a:r>
              <a:rPr lang="ru-RU" dirty="0" err="1" smtClean="0"/>
              <a:t>Симоне́нко</a:t>
            </a:r>
            <a:r>
              <a:rPr lang="ru-RU" dirty="0" smtClean="0"/>
              <a:t> (* 8 </a:t>
            </a:r>
            <a:r>
              <a:rPr lang="ru-RU" dirty="0" err="1" smtClean="0"/>
              <a:t>січня</a:t>
            </a:r>
            <a:r>
              <a:rPr lang="ru-RU" dirty="0" smtClean="0"/>
              <a:t> 1935, с. </a:t>
            </a:r>
            <a:r>
              <a:rPr lang="ru-RU" dirty="0" err="1" smtClean="0"/>
              <a:t>Біївці</a:t>
            </a:r>
            <a:r>
              <a:rPr lang="ru-RU" dirty="0" smtClean="0"/>
              <a:t> — † 13 </a:t>
            </a:r>
            <a:r>
              <a:rPr lang="ru-RU" dirty="0" err="1" smtClean="0"/>
              <a:t>грудня</a:t>
            </a:r>
            <a:r>
              <a:rPr lang="ru-RU" dirty="0" smtClean="0"/>
              <a:t> 1963, </a:t>
            </a:r>
            <a:r>
              <a:rPr lang="ru-RU" dirty="0" err="1" smtClean="0"/>
              <a:t>Черкаси</a:t>
            </a:r>
            <a:r>
              <a:rPr lang="ru-RU" dirty="0" smtClean="0"/>
              <a:t>) — </a:t>
            </a:r>
            <a:r>
              <a:rPr lang="ru-RU" dirty="0" err="1" smtClean="0"/>
              <a:t>український</a:t>
            </a:r>
            <a:r>
              <a:rPr lang="ru-RU" dirty="0" smtClean="0"/>
              <a:t> поет і </a:t>
            </a:r>
            <a:r>
              <a:rPr lang="ru-RU" dirty="0" err="1" smtClean="0"/>
              <a:t>журналіст</a:t>
            </a:r>
            <a:r>
              <a:rPr lang="ru-RU" dirty="0" smtClean="0"/>
              <a:t>, </a:t>
            </a:r>
            <a:r>
              <a:rPr lang="ru-RU" dirty="0" err="1" smtClean="0"/>
              <a:t>шістдесятник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94460" y="1165263"/>
            <a:ext cx="89975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вчився</a:t>
            </a:r>
            <a:r>
              <a:rPr lang="ru-RU" dirty="0" smtClean="0"/>
              <a:t> у </a:t>
            </a:r>
            <a:r>
              <a:rPr lang="ru-RU" dirty="0" err="1" smtClean="0"/>
              <a:t>Біївській</a:t>
            </a:r>
            <a:r>
              <a:rPr lang="ru-RU" dirty="0" smtClean="0"/>
              <a:t> </a:t>
            </a:r>
            <a:r>
              <a:rPr lang="ru-RU" dirty="0" err="1" smtClean="0"/>
              <a:t>початковій</a:t>
            </a:r>
            <a:r>
              <a:rPr lang="ru-RU" dirty="0" smtClean="0"/>
              <a:t> </a:t>
            </a:r>
            <a:r>
              <a:rPr lang="ru-RU" dirty="0" err="1" smtClean="0"/>
              <a:t>школі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середньої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в </a:t>
            </a:r>
            <a:r>
              <a:rPr lang="ru-RU" dirty="0" err="1" smtClean="0"/>
              <a:t>Тарандинцях</a:t>
            </a:r>
            <a:r>
              <a:rPr lang="ru-RU" dirty="0" smtClean="0"/>
              <a:t> вступив на факультет </a:t>
            </a:r>
            <a:r>
              <a:rPr lang="ru-RU" dirty="0" err="1" smtClean="0"/>
              <a:t>журналістики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Закінчив</a:t>
            </a:r>
            <a:r>
              <a:rPr lang="ru-RU" dirty="0" smtClean="0"/>
              <a:t> факультет </a:t>
            </a:r>
            <a:r>
              <a:rPr lang="ru-RU" dirty="0" err="1" smtClean="0"/>
              <a:t>журналістики</a:t>
            </a:r>
            <a:r>
              <a:rPr lang="ru-RU" dirty="0" smtClean="0"/>
              <a:t> </a:t>
            </a:r>
            <a:r>
              <a:rPr lang="ru-RU" dirty="0" err="1" smtClean="0"/>
              <a:t>Київського</a:t>
            </a:r>
            <a:r>
              <a:rPr lang="ru-RU" dirty="0" smtClean="0"/>
              <a:t> </a:t>
            </a:r>
            <a:r>
              <a:rPr lang="ru-RU" dirty="0" err="1" smtClean="0"/>
              <a:t>університету</a:t>
            </a:r>
            <a:r>
              <a:rPr lang="ru-RU" dirty="0" smtClean="0"/>
              <a:t> (1957) і </a:t>
            </a:r>
            <a:r>
              <a:rPr lang="ru-RU" dirty="0" err="1" smtClean="0"/>
              <a:t>працював</a:t>
            </a:r>
            <a:r>
              <a:rPr lang="ru-RU" dirty="0" smtClean="0"/>
              <a:t> в </a:t>
            </a:r>
            <a:r>
              <a:rPr lang="ru-RU" dirty="0" err="1" smtClean="0"/>
              <a:t>обласній</a:t>
            </a:r>
            <a:r>
              <a:rPr lang="ru-RU" dirty="0" smtClean="0"/>
              <a:t> </a:t>
            </a:r>
            <a:r>
              <a:rPr lang="ru-RU" dirty="0" err="1" smtClean="0"/>
              <a:t>газеті</a:t>
            </a:r>
            <a:r>
              <a:rPr lang="ru-RU" dirty="0" smtClean="0"/>
              <a:t> «</a:t>
            </a:r>
            <a:r>
              <a:rPr lang="ru-RU" dirty="0" err="1" smtClean="0"/>
              <a:t>Черкаська</a:t>
            </a:r>
            <a:r>
              <a:rPr lang="ru-RU" dirty="0" smtClean="0"/>
              <a:t> Правда» і «Молодь </a:t>
            </a:r>
            <a:r>
              <a:rPr lang="ru-RU" dirty="0" err="1" smtClean="0"/>
              <a:t>Черкащини</a:t>
            </a:r>
            <a:r>
              <a:rPr lang="ru-RU" dirty="0" smtClean="0"/>
              <a:t>», </a:t>
            </a:r>
            <a:r>
              <a:rPr lang="ru-RU" dirty="0" err="1" smtClean="0"/>
              <a:t>пізніше</a:t>
            </a:r>
            <a:r>
              <a:rPr lang="ru-RU" dirty="0" smtClean="0"/>
              <a:t> </a:t>
            </a:r>
            <a:r>
              <a:rPr lang="ru-RU" dirty="0" err="1" smtClean="0"/>
              <a:t>кореспондентом</a:t>
            </a:r>
            <a:r>
              <a:rPr lang="ru-RU" dirty="0" smtClean="0"/>
              <a:t> «</a:t>
            </a:r>
            <a:r>
              <a:rPr lang="ru-RU" dirty="0" err="1" smtClean="0"/>
              <a:t>Робітничої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» в </a:t>
            </a:r>
            <a:r>
              <a:rPr lang="ru-RU" dirty="0" err="1" smtClean="0"/>
              <a:t>Черкаській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. </a:t>
            </a:r>
            <a:r>
              <a:rPr lang="ru-RU" dirty="0" err="1" smtClean="0"/>
              <a:t>Писати</a:t>
            </a:r>
            <a:r>
              <a:rPr lang="ru-RU" dirty="0" smtClean="0"/>
              <a:t> </a:t>
            </a:r>
            <a:r>
              <a:rPr lang="ru-RU" dirty="0" err="1" smtClean="0"/>
              <a:t>вірші</a:t>
            </a:r>
            <a:r>
              <a:rPr lang="ru-RU" dirty="0" smtClean="0"/>
              <a:t> почав </a:t>
            </a:r>
            <a:r>
              <a:rPr lang="ru-RU" dirty="0" err="1" smtClean="0"/>
              <a:t>ще</a:t>
            </a:r>
            <a:r>
              <a:rPr lang="ru-RU" dirty="0" smtClean="0"/>
              <a:t> в </a:t>
            </a:r>
            <a:r>
              <a:rPr lang="ru-RU" dirty="0" err="1" smtClean="0"/>
              <a:t>студентські</a:t>
            </a:r>
            <a:r>
              <a:rPr lang="ru-RU" dirty="0" smtClean="0"/>
              <a:t> роки, але в </a:t>
            </a:r>
            <a:r>
              <a:rPr lang="ru-RU" dirty="0" err="1" smtClean="0"/>
              <a:t>умовах</a:t>
            </a:r>
            <a:r>
              <a:rPr lang="ru-RU" dirty="0" smtClean="0"/>
              <a:t> </a:t>
            </a:r>
            <a:r>
              <a:rPr lang="ru-RU" dirty="0" err="1" smtClean="0"/>
              <a:t>прискіпливої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цензури</a:t>
            </a:r>
            <a:r>
              <a:rPr lang="ru-RU" dirty="0" smtClean="0"/>
              <a:t> </a:t>
            </a:r>
            <a:r>
              <a:rPr lang="ru-RU" dirty="0" err="1" smtClean="0"/>
              <a:t>друкувався</a:t>
            </a:r>
            <a:r>
              <a:rPr lang="ru-RU" dirty="0" smtClean="0"/>
              <a:t> неохоче: за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вийшли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</a:t>
            </a:r>
            <a:r>
              <a:rPr lang="ru-RU" dirty="0" err="1" smtClean="0"/>
              <a:t>поезій</a:t>
            </a:r>
            <a:r>
              <a:rPr lang="ru-RU" dirty="0" smtClean="0"/>
              <a:t> «Тиша і </a:t>
            </a:r>
            <a:r>
              <a:rPr lang="ru-RU" dirty="0" err="1" smtClean="0"/>
              <a:t>грім</a:t>
            </a:r>
            <a:r>
              <a:rPr lang="ru-RU" dirty="0" smtClean="0"/>
              <a:t>» (1962) і </a:t>
            </a:r>
            <a:r>
              <a:rPr lang="ru-RU" dirty="0" err="1" smtClean="0"/>
              <a:t>казка</a:t>
            </a:r>
            <a:r>
              <a:rPr lang="ru-RU" dirty="0" smtClean="0"/>
              <a:t> «</a:t>
            </a:r>
            <a:r>
              <a:rPr lang="ru-RU" dirty="0" err="1" smtClean="0"/>
              <a:t>Цар</a:t>
            </a:r>
            <a:r>
              <a:rPr lang="ru-RU" dirty="0" smtClean="0"/>
              <a:t> </a:t>
            </a:r>
            <a:r>
              <a:rPr lang="ru-RU" dirty="0" err="1" smtClean="0"/>
              <a:t>Плаксій</a:t>
            </a:r>
            <a:r>
              <a:rPr lang="ru-RU" dirty="0" smtClean="0"/>
              <a:t> і </a:t>
            </a:r>
            <a:r>
              <a:rPr lang="ru-RU" dirty="0" err="1" smtClean="0"/>
              <a:t>Лоскотон</a:t>
            </a:r>
            <a:r>
              <a:rPr lang="ru-RU" dirty="0" smtClean="0"/>
              <a:t>» (1963).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83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Васи́ль Андрі́йович Симоне́нко (* 8 січня 1935, с. Біївці — † 13 грудня 1963, Черкаси) — український поет і журналіст, шістдесятник.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03667" y="458188"/>
            <a:ext cx="61078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Уже в </a:t>
            </a:r>
            <a:r>
              <a:rPr lang="ru-RU" dirty="0" err="1" smtClean="0"/>
              <a:t>ті</a:t>
            </a:r>
            <a:r>
              <a:rPr lang="ru-RU" dirty="0" smtClean="0"/>
              <a:t> роки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популярності</a:t>
            </a:r>
            <a:r>
              <a:rPr lang="ru-RU" dirty="0" smtClean="0"/>
              <a:t> </a:t>
            </a:r>
            <a:r>
              <a:rPr lang="ru-RU" dirty="0" err="1" smtClean="0"/>
              <a:t>самовидавні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Симоненка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поклали</a:t>
            </a:r>
            <a:r>
              <a:rPr lang="ru-RU" dirty="0" smtClean="0"/>
              <a:t> початок </a:t>
            </a:r>
            <a:r>
              <a:rPr lang="ru-RU" dirty="0" err="1" smtClean="0"/>
              <a:t>українському</a:t>
            </a:r>
            <a:r>
              <a:rPr lang="ru-RU" dirty="0" smtClean="0"/>
              <a:t> </a:t>
            </a:r>
            <a:r>
              <a:rPr lang="ru-RU" dirty="0" err="1" smtClean="0"/>
              <a:t>рухові</a:t>
            </a:r>
            <a:r>
              <a:rPr lang="ru-RU" dirty="0" smtClean="0"/>
              <a:t> опору 1960-70-их </a:t>
            </a:r>
            <a:r>
              <a:rPr lang="en-US" dirty="0" smtClean="0"/>
              <a:t>pp. </a:t>
            </a:r>
            <a:r>
              <a:rPr lang="ru-RU" dirty="0" err="1" smtClean="0"/>
              <a:t>Тематично</a:t>
            </a:r>
            <a:r>
              <a:rPr lang="ru-RU" dirty="0" smtClean="0"/>
              <a:t> вони становили сатиру на </a:t>
            </a:r>
            <a:r>
              <a:rPr lang="ru-RU" dirty="0" err="1" smtClean="0"/>
              <a:t>радянський</a:t>
            </a:r>
            <a:r>
              <a:rPr lang="ru-RU" dirty="0" smtClean="0"/>
              <a:t> лад («Некролог </a:t>
            </a:r>
            <a:r>
              <a:rPr lang="ru-RU" dirty="0" err="1" smtClean="0"/>
              <a:t>кукурудзяному</a:t>
            </a:r>
            <a:r>
              <a:rPr lang="ru-RU" dirty="0" smtClean="0"/>
              <a:t> </a:t>
            </a:r>
            <a:r>
              <a:rPr lang="ru-RU" dirty="0" err="1" smtClean="0"/>
              <a:t>качанові</a:t>
            </a:r>
            <a:r>
              <a:rPr lang="ru-RU" dirty="0" smtClean="0"/>
              <a:t>», «</a:t>
            </a:r>
            <a:r>
              <a:rPr lang="ru-RU" dirty="0" err="1" smtClean="0"/>
              <a:t>Злодій</a:t>
            </a:r>
            <a:r>
              <a:rPr lang="ru-RU" dirty="0" smtClean="0"/>
              <a:t>», «Суд», «</a:t>
            </a:r>
            <a:r>
              <a:rPr lang="ru-RU" dirty="0" err="1" smtClean="0"/>
              <a:t>Балада</a:t>
            </a:r>
            <a:r>
              <a:rPr lang="ru-RU" dirty="0" smtClean="0"/>
              <a:t> про </a:t>
            </a:r>
            <a:r>
              <a:rPr lang="ru-RU" dirty="0" err="1" smtClean="0"/>
              <a:t>зайшлого</a:t>
            </a:r>
            <a:r>
              <a:rPr lang="ru-RU" dirty="0" smtClean="0"/>
              <a:t> </a:t>
            </a:r>
            <a:r>
              <a:rPr lang="ru-RU" dirty="0" err="1" smtClean="0"/>
              <a:t>чоловіка</a:t>
            </a:r>
            <a:r>
              <a:rPr lang="ru-RU" dirty="0" smtClean="0"/>
              <a:t>»), </a:t>
            </a:r>
            <a:r>
              <a:rPr lang="ru-RU" dirty="0" err="1" smtClean="0"/>
              <a:t>зображення</a:t>
            </a:r>
            <a:r>
              <a:rPr lang="ru-RU" dirty="0" smtClean="0"/>
              <a:t> </a:t>
            </a:r>
            <a:r>
              <a:rPr lang="ru-RU" dirty="0" err="1" smtClean="0"/>
              <a:t>важкого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радянських</a:t>
            </a:r>
            <a:r>
              <a:rPr lang="ru-RU" dirty="0" smtClean="0"/>
              <a:t> людей, особливо селянства («Дума про </a:t>
            </a:r>
            <a:r>
              <a:rPr lang="ru-RU" dirty="0" err="1" smtClean="0"/>
              <a:t>щастя</a:t>
            </a:r>
            <a:r>
              <a:rPr lang="ru-RU" dirty="0" smtClean="0"/>
              <a:t>», «Одинока </a:t>
            </a:r>
            <a:r>
              <a:rPr lang="ru-RU" dirty="0" err="1" smtClean="0"/>
              <a:t>матір</a:t>
            </a:r>
            <a:r>
              <a:rPr lang="ru-RU" dirty="0" smtClean="0"/>
              <a:t>»), </a:t>
            </a:r>
            <a:r>
              <a:rPr lang="ru-RU" dirty="0" err="1" smtClean="0"/>
              <a:t>викриття</a:t>
            </a:r>
            <a:r>
              <a:rPr lang="ru-RU" dirty="0" smtClean="0"/>
              <a:t> </a:t>
            </a:r>
            <a:r>
              <a:rPr lang="ru-RU" dirty="0" err="1" smtClean="0"/>
              <a:t>жорстокостей</a:t>
            </a:r>
            <a:r>
              <a:rPr lang="ru-RU" dirty="0" smtClean="0"/>
              <a:t> </a:t>
            </a:r>
            <a:r>
              <a:rPr lang="ru-RU" dirty="0" err="1" smtClean="0"/>
              <a:t>радянської</a:t>
            </a:r>
            <a:r>
              <a:rPr lang="ru-RU" dirty="0" smtClean="0"/>
              <a:t> </a:t>
            </a:r>
            <a:r>
              <a:rPr lang="ru-RU" dirty="0" err="1" smtClean="0"/>
              <a:t>деспотії</a:t>
            </a:r>
            <a:r>
              <a:rPr lang="ru-RU" dirty="0" smtClean="0"/>
              <a:t> («Брама», «</a:t>
            </a:r>
            <a:r>
              <a:rPr lang="ru-RU" dirty="0" err="1" smtClean="0"/>
              <a:t>Гранітні</a:t>
            </a:r>
            <a:r>
              <a:rPr lang="ru-RU" dirty="0" smtClean="0"/>
              <a:t> </a:t>
            </a:r>
            <a:r>
              <a:rPr lang="ru-RU" dirty="0" err="1" smtClean="0"/>
              <a:t>обеліски</a:t>
            </a:r>
            <a:r>
              <a:rPr lang="ru-RU" dirty="0" smtClean="0"/>
              <a:t>, як </a:t>
            </a:r>
            <a:r>
              <a:rPr lang="ru-RU" dirty="0" err="1" smtClean="0"/>
              <a:t>медузи</a:t>
            </a:r>
            <a:r>
              <a:rPr lang="ru-RU" dirty="0" smtClean="0"/>
              <a:t> …»), </a:t>
            </a:r>
            <a:r>
              <a:rPr lang="ru-RU" dirty="0" err="1" smtClean="0"/>
              <a:t>затаврування</a:t>
            </a:r>
            <a:r>
              <a:rPr lang="ru-RU" dirty="0" smtClean="0"/>
              <a:t> </a:t>
            </a:r>
            <a:r>
              <a:rPr lang="ru-RU" dirty="0" err="1" smtClean="0"/>
              <a:t>російського</a:t>
            </a:r>
            <a:r>
              <a:rPr lang="ru-RU" dirty="0" smtClean="0"/>
              <a:t> великодержавного </a:t>
            </a:r>
            <a:r>
              <a:rPr lang="ru-RU" dirty="0" err="1" smtClean="0"/>
              <a:t>шовінізму</a:t>
            </a:r>
            <a:r>
              <a:rPr lang="ru-RU" dirty="0" smtClean="0"/>
              <a:t> («</a:t>
            </a:r>
            <a:r>
              <a:rPr lang="ru-RU" dirty="0" err="1" smtClean="0"/>
              <a:t>Курдському</a:t>
            </a:r>
            <a:r>
              <a:rPr lang="ru-RU" dirty="0" smtClean="0"/>
              <a:t> </a:t>
            </a:r>
            <a:r>
              <a:rPr lang="ru-RU" dirty="0" err="1" smtClean="0"/>
              <a:t>братові</a:t>
            </a:r>
            <a:r>
              <a:rPr lang="ru-RU" dirty="0" smtClean="0"/>
              <a:t>»)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Окремий</a:t>
            </a:r>
            <a:r>
              <a:rPr lang="ru-RU" dirty="0" smtClean="0"/>
              <a:t> </a:t>
            </a:r>
            <a:r>
              <a:rPr lang="ru-RU" dirty="0" err="1" smtClean="0"/>
              <a:t>значний</a:t>
            </a:r>
            <a:r>
              <a:rPr lang="ru-RU" dirty="0" smtClean="0"/>
              <a:t> цикл </a:t>
            </a:r>
            <a:r>
              <a:rPr lang="ru-RU" dirty="0" err="1" smtClean="0"/>
              <a:t>становлять</a:t>
            </a:r>
            <a:r>
              <a:rPr lang="ru-RU" dirty="0" smtClean="0"/>
              <a:t> твори, в </a:t>
            </a:r>
            <a:r>
              <a:rPr lang="ru-RU" dirty="0" err="1" smtClean="0"/>
              <a:t>яких</a:t>
            </a:r>
            <a:r>
              <a:rPr lang="ru-RU" dirty="0" smtClean="0"/>
              <a:t> поет </a:t>
            </a:r>
            <a:r>
              <a:rPr lang="ru-RU" dirty="0" err="1" smtClean="0"/>
              <a:t>висловлює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до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батьківщини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(«</a:t>
            </a:r>
            <a:r>
              <a:rPr lang="ru-RU" dirty="0" err="1" smtClean="0"/>
              <a:t>Задивляюсь</a:t>
            </a:r>
            <a:r>
              <a:rPr lang="ru-RU" dirty="0" smtClean="0"/>
              <a:t> у </a:t>
            </a:r>
            <a:r>
              <a:rPr lang="ru-RU" dirty="0" err="1" smtClean="0"/>
              <a:t>твої</a:t>
            </a:r>
            <a:r>
              <a:rPr lang="ru-RU" dirty="0" smtClean="0"/>
              <a:t> </a:t>
            </a:r>
            <a:r>
              <a:rPr lang="ru-RU" dirty="0" err="1" smtClean="0"/>
              <a:t>зіниці</a:t>
            </a:r>
            <a:r>
              <a:rPr lang="ru-RU" dirty="0" smtClean="0"/>
              <a:t>», «Є </a:t>
            </a:r>
            <a:r>
              <a:rPr lang="ru-RU" dirty="0" err="1" smtClean="0"/>
              <a:t>тисячі</a:t>
            </a:r>
            <a:r>
              <a:rPr lang="ru-RU" dirty="0" smtClean="0"/>
              <a:t> </a:t>
            </a:r>
            <a:r>
              <a:rPr lang="ru-RU" dirty="0" err="1" smtClean="0"/>
              <a:t>доріг</a:t>
            </a:r>
            <a:r>
              <a:rPr lang="ru-RU" dirty="0" smtClean="0"/>
              <a:t>», «</a:t>
            </a:r>
            <a:r>
              <a:rPr lang="ru-RU" dirty="0" err="1" smtClean="0"/>
              <a:t>Український</a:t>
            </a:r>
            <a:r>
              <a:rPr lang="ru-RU" dirty="0" smtClean="0"/>
              <a:t> лев», «</a:t>
            </a:r>
            <a:r>
              <a:rPr lang="ru-RU" dirty="0" err="1" smtClean="0"/>
              <a:t>Лебеді</a:t>
            </a:r>
            <a:r>
              <a:rPr lang="ru-RU" dirty="0" smtClean="0"/>
              <a:t> материнства», «</a:t>
            </a:r>
            <a:r>
              <a:rPr lang="ru-RU" dirty="0" err="1" smtClean="0"/>
              <a:t>Україні</a:t>
            </a:r>
            <a:r>
              <a:rPr lang="ru-RU" dirty="0" smtClean="0"/>
              <a:t>» та </a:t>
            </a:r>
            <a:r>
              <a:rPr lang="ru-RU" dirty="0" err="1" smtClean="0"/>
              <a:t>ін</a:t>
            </a:r>
            <a:r>
              <a:rPr lang="ru-RU" dirty="0" smtClean="0"/>
              <a:t>.).</a:t>
            </a:r>
            <a:endParaRPr lang="ru-RU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12158" y="202128"/>
            <a:ext cx="3167312" cy="5323795"/>
            <a:chOff x="312158" y="202128"/>
            <a:chExt cx="3167312" cy="532379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159" y="202128"/>
              <a:ext cx="3167311" cy="467746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312158" y="4879592"/>
              <a:ext cx="3167311" cy="64633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Василь Симоненко, </a:t>
              </a:r>
              <a:r>
                <a:rPr lang="ru-RU" dirty="0" err="1"/>
                <a:t>кінець</a:t>
              </a:r>
              <a:r>
                <a:rPr lang="ru-RU" dirty="0"/>
                <a:t> 1940-х </a:t>
              </a:r>
              <a:r>
                <a:rPr lang="ru-RU" dirty="0" err="1"/>
                <a:t>поч</a:t>
              </a:r>
              <a:r>
                <a:rPr lang="ru-RU" dirty="0"/>
                <a:t>. 1950-х.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975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Васи́ль Андрі́йович Симоне́нко (* 8 січня 1935, с. Біївці — † 13 грудня 1963, Черкаси) — український поет і журналіст, шістдесятник.</a:t>
            </a: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618137" y="225629"/>
            <a:ext cx="857386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Самвидавною</a:t>
            </a:r>
            <a:r>
              <a:rPr lang="ru-RU" dirty="0" smtClean="0"/>
              <a:t> </a:t>
            </a:r>
            <a:r>
              <a:rPr lang="ru-RU" dirty="0" err="1" smtClean="0"/>
              <a:t>творчістю</a:t>
            </a:r>
            <a:r>
              <a:rPr lang="ru-RU" dirty="0" smtClean="0"/>
              <a:t> Симоненко, за </a:t>
            </a:r>
            <a:r>
              <a:rPr lang="ru-RU" dirty="0" err="1" smtClean="0"/>
              <a:t>визначенням</a:t>
            </a:r>
            <a:r>
              <a:rPr lang="ru-RU" dirty="0" smtClean="0"/>
              <a:t> критики, став на шлях, указаний </a:t>
            </a:r>
            <a:r>
              <a:rPr lang="ru-RU" dirty="0" err="1" smtClean="0"/>
              <a:t>Т.Шевченком</a:t>
            </a:r>
            <a:r>
              <a:rPr lang="ru-RU" dirty="0" smtClean="0"/>
              <a:t>, й </a:t>
            </a:r>
            <a:r>
              <a:rPr lang="ru-RU" dirty="0" err="1" smtClean="0"/>
              <a:t>увійшов</a:t>
            </a:r>
            <a:r>
              <a:rPr lang="ru-RU" dirty="0" smtClean="0"/>
              <a:t> в </a:t>
            </a:r>
            <a:r>
              <a:rPr lang="ru-RU" dirty="0" err="1" smtClean="0"/>
              <a:t>історію</a:t>
            </a:r>
            <a:r>
              <a:rPr lang="ru-RU" dirty="0" smtClean="0"/>
              <a:t>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літератури</a:t>
            </a:r>
            <a:r>
              <a:rPr lang="ru-RU" dirty="0" smtClean="0"/>
              <a:t> як </a:t>
            </a:r>
            <a:r>
              <a:rPr lang="ru-RU" dirty="0" err="1" smtClean="0"/>
              <a:t>визначальна</a:t>
            </a:r>
            <a:r>
              <a:rPr lang="ru-RU" dirty="0" smtClean="0"/>
              <a:t> </a:t>
            </a:r>
            <a:r>
              <a:rPr lang="ru-RU" dirty="0" err="1" smtClean="0"/>
              <a:t>постать</a:t>
            </a:r>
            <a:r>
              <a:rPr lang="ru-RU" dirty="0" smtClean="0"/>
              <a:t> </a:t>
            </a:r>
            <a:r>
              <a:rPr lang="ru-RU" dirty="0" err="1" smtClean="0"/>
              <a:t>боротьби</a:t>
            </a:r>
            <a:r>
              <a:rPr lang="ru-RU" dirty="0" smtClean="0"/>
              <a:t> за </a:t>
            </a:r>
            <a:r>
              <a:rPr lang="ru-RU" dirty="0" err="1" smtClean="0"/>
              <a:t>державний</a:t>
            </a:r>
            <a:r>
              <a:rPr lang="ru-RU" dirty="0" smtClean="0"/>
              <a:t> і </a:t>
            </a:r>
            <a:r>
              <a:rPr lang="ru-RU" dirty="0" err="1" smtClean="0"/>
              <a:t>культурний</a:t>
            </a:r>
            <a:r>
              <a:rPr lang="ru-RU" dirty="0" smtClean="0"/>
              <a:t> </a:t>
            </a:r>
            <a:r>
              <a:rPr lang="ru-RU" dirty="0" err="1" smtClean="0"/>
              <a:t>суверенітет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2-ї </a:t>
            </a:r>
            <a:r>
              <a:rPr lang="ru-RU" dirty="0" err="1" smtClean="0"/>
              <a:t>половини</a:t>
            </a:r>
            <a:r>
              <a:rPr lang="ru-RU" dirty="0" smtClean="0"/>
              <a:t> 20 ст. </a:t>
            </a:r>
          </a:p>
          <a:p>
            <a:endParaRPr lang="ru-RU" dirty="0" smtClean="0"/>
          </a:p>
          <a:p>
            <a:r>
              <a:rPr lang="ru-RU" dirty="0" smtClean="0"/>
              <a:t>Доля </a:t>
            </a:r>
            <a:r>
              <a:rPr lang="ru-RU" dirty="0" err="1" smtClean="0"/>
              <a:t>літературної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</a:t>
            </a:r>
            <a:r>
              <a:rPr lang="ru-RU" dirty="0" err="1" smtClean="0"/>
              <a:t>Симоненка</a:t>
            </a:r>
            <a:r>
              <a:rPr lang="ru-RU" dirty="0" smtClean="0"/>
              <a:t> </a:t>
            </a:r>
            <a:r>
              <a:rPr lang="ru-RU" dirty="0" err="1" smtClean="0"/>
              <a:t>невідома</a:t>
            </a:r>
            <a:r>
              <a:rPr lang="ru-RU" dirty="0" smtClean="0"/>
              <a:t>.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самвидавна</a:t>
            </a:r>
            <a:r>
              <a:rPr lang="ru-RU" dirty="0" smtClean="0"/>
              <a:t> </a:t>
            </a:r>
            <a:r>
              <a:rPr lang="ru-RU" dirty="0" err="1" smtClean="0"/>
              <a:t>поезія</a:t>
            </a:r>
            <a:r>
              <a:rPr lang="ru-RU" dirty="0" smtClean="0"/>
              <a:t>, у </a:t>
            </a:r>
            <a:r>
              <a:rPr lang="ru-RU" dirty="0" err="1" smtClean="0"/>
              <a:t>сучасній</a:t>
            </a:r>
            <a:r>
              <a:rPr lang="ru-RU" dirty="0" smtClean="0"/>
              <a:t>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в </a:t>
            </a:r>
            <a:r>
              <a:rPr lang="ru-RU" dirty="0" err="1" smtClean="0"/>
              <a:t>незначній</a:t>
            </a:r>
            <a:r>
              <a:rPr lang="ru-RU" dirty="0" smtClean="0"/>
              <a:t> </a:t>
            </a:r>
            <a:r>
              <a:rPr lang="ru-RU" dirty="0" err="1" smtClean="0"/>
              <a:t>частині</a:t>
            </a:r>
            <a:r>
              <a:rPr lang="ru-RU" dirty="0" smtClean="0"/>
              <a:t> </a:t>
            </a:r>
            <a:r>
              <a:rPr lang="ru-RU" dirty="0" err="1" smtClean="0"/>
              <a:t>опублікована</a:t>
            </a:r>
            <a:r>
              <a:rPr lang="ru-RU" dirty="0" smtClean="0"/>
              <a:t> у </a:t>
            </a:r>
            <a:r>
              <a:rPr lang="ru-RU" dirty="0" err="1" smtClean="0"/>
              <a:t>сфальшованому</a:t>
            </a:r>
            <a:r>
              <a:rPr lang="ru-RU" dirty="0" smtClean="0"/>
              <a:t> </a:t>
            </a:r>
            <a:r>
              <a:rPr lang="ru-RU" dirty="0" err="1" smtClean="0"/>
              <a:t>вигляді</a:t>
            </a:r>
            <a:r>
              <a:rPr lang="ru-RU" dirty="0" smtClean="0"/>
              <a:t>, </a:t>
            </a:r>
            <a:r>
              <a:rPr lang="ru-RU" dirty="0" err="1" smtClean="0"/>
              <a:t>поширилася</a:t>
            </a:r>
            <a:r>
              <a:rPr lang="ru-RU" dirty="0" smtClean="0"/>
              <a:t> за кордоном і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опублікована</a:t>
            </a:r>
            <a:r>
              <a:rPr lang="ru-RU" dirty="0" smtClean="0"/>
              <a:t> (разом з фрагментами </a:t>
            </a:r>
            <a:r>
              <a:rPr lang="ru-RU" dirty="0" err="1" smtClean="0"/>
              <a:t>поетового</a:t>
            </a:r>
            <a:r>
              <a:rPr lang="ru-RU" dirty="0" smtClean="0"/>
              <a:t> </a:t>
            </a:r>
            <a:r>
              <a:rPr lang="ru-RU" dirty="0" err="1" smtClean="0"/>
              <a:t>щоденника</a:t>
            </a:r>
            <a:r>
              <a:rPr lang="ru-RU" dirty="0" smtClean="0"/>
              <a:t> «</a:t>
            </a:r>
            <a:r>
              <a:rPr lang="ru-RU" dirty="0" err="1" smtClean="0"/>
              <a:t>Окрайці</a:t>
            </a:r>
            <a:r>
              <a:rPr lang="ru-RU" dirty="0" smtClean="0"/>
              <a:t> думок») у </a:t>
            </a:r>
            <a:r>
              <a:rPr lang="ru-RU" dirty="0" err="1" smtClean="0"/>
              <a:t>журналі</a:t>
            </a:r>
            <a:r>
              <a:rPr lang="ru-RU" dirty="0" smtClean="0"/>
              <a:t> «</a:t>
            </a:r>
            <a:r>
              <a:rPr lang="ru-RU" dirty="0" err="1" smtClean="0"/>
              <a:t>Сучасність</a:t>
            </a:r>
            <a:r>
              <a:rPr lang="ru-RU" dirty="0" smtClean="0"/>
              <a:t>» (ч. 1, 1965) і в </a:t>
            </a:r>
            <a:r>
              <a:rPr lang="ru-RU" dirty="0" err="1" smtClean="0"/>
              <a:t>збірці</a:t>
            </a:r>
            <a:r>
              <a:rPr lang="ru-RU" dirty="0" smtClean="0"/>
              <a:t> </a:t>
            </a:r>
            <a:r>
              <a:rPr lang="ru-RU" dirty="0" err="1" smtClean="0"/>
              <a:t>вибраних</a:t>
            </a:r>
            <a:r>
              <a:rPr lang="ru-RU" dirty="0" smtClean="0"/>
              <a:t> </a:t>
            </a:r>
            <a:r>
              <a:rPr lang="ru-RU" dirty="0" err="1" smtClean="0"/>
              <a:t>поезій</a:t>
            </a:r>
            <a:r>
              <a:rPr lang="ru-RU" dirty="0" smtClean="0"/>
              <a:t> </a:t>
            </a:r>
            <a:r>
              <a:rPr lang="ru-RU" dirty="0" err="1" smtClean="0"/>
              <a:t>Симоненка</a:t>
            </a:r>
            <a:r>
              <a:rPr lang="ru-RU" dirty="0" smtClean="0"/>
              <a:t> «Берег чекань» (1965 і 1973). В УРСР по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Симоненка</a:t>
            </a:r>
            <a:r>
              <a:rPr lang="ru-RU" dirty="0" smtClean="0"/>
              <a:t> видано з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спадщини</a:t>
            </a:r>
            <a:r>
              <a:rPr lang="ru-RU" dirty="0" smtClean="0"/>
              <a:t> </a:t>
            </a:r>
            <a:r>
              <a:rPr lang="ru-RU" dirty="0" err="1" smtClean="0"/>
              <a:t>казку</a:t>
            </a:r>
            <a:r>
              <a:rPr lang="ru-RU" dirty="0" smtClean="0"/>
              <a:t> «</a:t>
            </a:r>
            <a:r>
              <a:rPr lang="ru-RU" dirty="0" err="1" smtClean="0"/>
              <a:t>Подорож</a:t>
            </a:r>
            <a:r>
              <a:rPr lang="ru-RU" dirty="0" smtClean="0"/>
              <a:t> у </a:t>
            </a:r>
            <a:r>
              <a:rPr lang="ru-RU" dirty="0" err="1" smtClean="0"/>
              <a:t>країну</a:t>
            </a:r>
            <a:r>
              <a:rPr lang="ru-RU" dirty="0" smtClean="0"/>
              <a:t> </a:t>
            </a:r>
            <a:r>
              <a:rPr lang="ru-RU" dirty="0" err="1" smtClean="0"/>
              <a:t>Навпаки</a:t>
            </a:r>
            <a:r>
              <a:rPr lang="ru-RU" dirty="0" smtClean="0"/>
              <a:t>» (1964), </a:t>
            </a:r>
            <a:r>
              <a:rPr lang="ru-RU" dirty="0" err="1" smtClean="0"/>
              <a:t>зб</a:t>
            </a:r>
            <a:r>
              <a:rPr lang="ru-RU" dirty="0" smtClean="0"/>
              <a:t>. </a:t>
            </a:r>
            <a:r>
              <a:rPr lang="ru-RU" dirty="0" err="1" smtClean="0"/>
              <a:t>поезій</a:t>
            </a:r>
            <a:r>
              <a:rPr lang="ru-RU" dirty="0" smtClean="0"/>
              <a:t> «</a:t>
            </a:r>
            <a:r>
              <a:rPr lang="ru-RU" dirty="0" err="1" smtClean="0"/>
              <a:t>Земне</a:t>
            </a:r>
            <a:r>
              <a:rPr lang="ru-RU" dirty="0" smtClean="0"/>
              <a:t> </a:t>
            </a:r>
            <a:r>
              <a:rPr lang="ru-RU" dirty="0" err="1" smtClean="0"/>
              <a:t>тяжіння</a:t>
            </a:r>
            <a:r>
              <a:rPr lang="ru-RU" dirty="0" smtClean="0"/>
              <a:t>» (1964), </a:t>
            </a:r>
            <a:r>
              <a:rPr lang="ru-RU" dirty="0" err="1" smtClean="0"/>
              <a:t>вибір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«</a:t>
            </a:r>
            <a:r>
              <a:rPr lang="ru-RU" dirty="0" err="1" smtClean="0"/>
              <a:t>Поезії</a:t>
            </a:r>
            <a:r>
              <a:rPr lang="ru-RU" dirty="0" smtClean="0"/>
              <a:t>» (1966) та </a:t>
            </a:r>
            <a:r>
              <a:rPr lang="ru-RU" dirty="0" err="1" smtClean="0"/>
              <a:t>збірку</a:t>
            </a:r>
            <a:r>
              <a:rPr lang="ru-RU" dirty="0" smtClean="0"/>
              <a:t> новел «Вино з </a:t>
            </a:r>
            <a:r>
              <a:rPr lang="ru-RU" dirty="0" err="1" smtClean="0"/>
              <a:t>троянд</a:t>
            </a:r>
            <a:r>
              <a:rPr lang="ru-RU" dirty="0" smtClean="0"/>
              <a:t>» (1965; </a:t>
            </a:r>
            <a:r>
              <a:rPr lang="ru-RU" dirty="0" err="1" smtClean="0"/>
              <a:t>ці</a:t>
            </a:r>
            <a:r>
              <a:rPr lang="ru-RU" dirty="0" smtClean="0"/>
              <a:t> новели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увійшли</a:t>
            </a:r>
            <a:r>
              <a:rPr lang="ru-RU" dirty="0" smtClean="0"/>
              <a:t> у друге </a:t>
            </a:r>
            <a:r>
              <a:rPr lang="ru-RU" dirty="0" err="1" smtClean="0"/>
              <a:t>видання</a:t>
            </a:r>
            <a:r>
              <a:rPr lang="ru-RU" dirty="0" smtClean="0"/>
              <a:t> </a:t>
            </a:r>
            <a:r>
              <a:rPr lang="ru-RU" dirty="0" err="1" smtClean="0"/>
              <a:t>збірки</a:t>
            </a:r>
            <a:r>
              <a:rPr lang="ru-RU" dirty="0" smtClean="0"/>
              <a:t> «Берег чекань» за кордоном).</a:t>
            </a:r>
          </a:p>
          <a:p>
            <a:endParaRPr lang="ru-RU" dirty="0" smtClean="0"/>
          </a:p>
          <a:p>
            <a:r>
              <a:rPr lang="ru-RU" dirty="0" err="1" smtClean="0"/>
              <a:t>Радянська</a:t>
            </a:r>
            <a:r>
              <a:rPr lang="ru-RU" dirty="0" smtClean="0"/>
              <a:t> критика у перше </a:t>
            </a:r>
            <a:r>
              <a:rPr lang="ru-RU" dirty="0" err="1" smtClean="0"/>
              <a:t>десятиліття</a:t>
            </a:r>
            <a:r>
              <a:rPr lang="ru-RU" dirty="0" smtClean="0"/>
              <a:t> по </a:t>
            </a:r>
            <a:r>
              <a:rPr lang="ru-RU" dirty="0" err="1" smtClean="0"/>
              <a:t>смерті</a:t>
            </a:r>
            <a:r>
              <a:rPr lang="ru-RU" dirty="0" smtClean="0"/>
              <a:t> </a:t>
            </a:r>
            <a:r>
              <a:rPr lang="ru-RU" dirty="0" err="1" smtClean="0"/>
              <a:t>Симоненка</a:t>
            </a:r>
            <a:r>
              <a:rPr lang="ru-RU" dirty="0" smtClean="0"/>
              <a:t> </a:t>
            </a:r>
            <a:r>
              <a:rPr lang="ru-RU" dirty="0" err="1" smtClean="0"/>
              <a:t>намагалася</a:t>
            </a:r>
            <a:r>
              <a:rPr lang="ru-RU" dirty="0" smtClean="0"/>
              <a:t> </a:t>
            </a:r>
            <a:r>
              <a:rPr lang="ru-RU" dirty="0" err="1" smtClean="0"/>
              <a:t>паралізувати</a:t>
            </a:r>
            <a:r>
              <a:rPr lang="ru-RU" dirty="0" smtClean="0"/>
              <a:t>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самвидавної</a:t>
            </a:r>
            <a:r>
              <a:rPr lang="ru-RU" dirty="0" smtClean="0"/>
              <a:t> </a:t>
            </a:r>
            <a:r>
              <a:rPr lang="ru-RU" dirty="0" err="1" smtClean="0"/>
              <a:t>поезії</a:t>
            </a:r>
            <a:r>
              <a:rPr lang="ru-RU" dirty="0" smtClean="0"/>
              <a:t> </a:t>
            </a:r>
            <a:r>
              <a:rPr lang="ru-RU" dirty="0" err="1" smtClean="0"/>
              <a:t>цілковитим</a:t>
            </a:r>
            <a:r>
              <a:rPr lang="ru-RU" dirty="0" smtClean="0"/>
              <a:t> </a:t>
            </a:r>
            <a:r>
              <a:rPr lang="ru-RU" dirty="0" err="1" smtClean="0"/>
              <a:t>замовчуванням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, </a:t>
            </a:r>
            <a:r>
              <a:rPr lang="ru-RU" dirty="0" err="1" smtClean="0"/>
              <a:t>одночасно</a:t>
            </a:r>
            <a:r>
              <a:rPr lang="ru-RU" dirty="0" smtClean="0"/>
              <a:t> </a:t>
            </a:r>
            <a:r>
              <a:rPr lang="ru-RU" dirty="0" err="1" smtClean="0"/>
              <a:t>канонізувати</a:t>
            </a:r>
            <a:r>
              <a:rPr lang="ru-RU" dirty="0" smtClean="0"/>
              <a:t> </a:t>
            </a:r>
            <a:r>
              <a:rPr lang="ru-RU" dirty="0" err="1" smtClean="0"/>
              <a:t>спадщину</a:t>
            </a:r>
            <a:r>
              <a:rPr lang="ru-RU" dirty="0" smtClean="0"/>
              <a:t> </a:t>
            </a:r>
            <a:r>
              <a:rPr lang="ru-RU" dirty="0" err="1" smtClean="0"/>
              <a:t>померлого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 як </a:t>
            </a:r>
            <a:r>
              <a:rPr lang="ru-RU" dirty="0" err="1" smtClean="0"/>
              <a:t>бездоганно</a:t>
            </a:r>
            <a:r>
              <a:rPr lang="ru-RU" dirty="0" smtClean="0"/>
              <a:t> «</a:t>
            </a:r>
            <a:r>
              <a:rPr lang="ru-RU" dirty="0" err="1" smtClean="0"/>
              <a:t>партійну</a:t>
            </a:r>
            <a:r>
              <a:rPr lang="ru-RU" dirty="0" smtClean="0"/>
              <a:t>», але в </a:t>
            </a:r>
            <a:r>
              <a:rPr lang="ru-RU" dirty="0" err="1" smtClean="0"/>
              <a:t>подальшому</a:t>
            </a:r>
            <a:r>
              <a:rPr lang="ru-RU" dirty="0" smtClean="0"/>
              <a:t>, за </a:t>
            </a:r>
            <a:r>
              <a:rPr lang="ru-RU" dirty="0" err="1" smtClean="0"/>
              <a:t>виразної</a:t>
            </a:r>
            <a:r>
              <a:rPr lang="ru-RU" dirty="0" smtClean="0"/>
              <a:t> </a:t>
            </a:r>
            <a:r>
              <a:rPr lang="ru-RU" dirty="0" err="1" smtClean="0"/>
              <a:t>тенденції</a:t>
            </a:r>
            <a:r>
              <a:rPr lang="ru-RU" dirty="0" smtClean="0"/>
              <a:t> до </a:t>
            </a:r>
            <a:r>
              <a:rPr lang="ru-RU" dirty="0" err="1" smtClean="0"/>
              <a:t>замовчування</a:t>
            </a:r>
            <a:r>
              <a:rPr lang="ru-RU" dirty="0" smtClean="0"/>
              <a:t> </a:t>
            </a:r>
            <a:r>
              <a:rPr lang="ru-RU" dirty="0" err="1" smtClean="0"/>
              <a:t>творчості</a:t>
            </a:r>
            <a:r>
              <a:rPr lang="ru-RU" dirty="0" smtClean="0"/>
              <a:t> </a:t>
            </a:r>
            <a:r>
              <a:rPr lang="ru-RU" dirty="0" err="1" smtClean="0"/>
              <a:t>Симоненка</a:t>
            </a:r>
            <a:r>
              <a:rPr lang="ru-RU" dirty="0" smtClean="0"/>
              <a:t> </a:t>
            </a:r>
            <a:r>
              <a:rPr lang="ru-RU" dirty="0" err="1" smtClean="0"/>
              <a:t>загалом</a:t>
            </a:r>
            <a:r>
              <a:rPr lang="ru-RU" dirty="0" smtClean="0"/>
              <a:t>, </a:t>
            </a:r>
            <a:r>
              <a:rPr lang="ru-RU" dirty="0" err="1" smtClean="0"/>
              <a:t>розпочато</a:t>
            </a:r>
            <a:r>
              <a:rPr lang="ru-RU" dirty="0" smtClean="0"/>
              <a:t> </a:t>
            </a:r>
            <a:r>
              <a:rPr lang="ru-RU" dirty="0" err="1" smtClean="0"/>
              <a:t>ревізію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як </a:t>
            </a:r>
            <a:r>
              <a:rPr lang="ru-RU" dirty="0" err="1" smtClean="0"/>
              <a:t>несумісної</a:t>
            </a:r>
            <a:r>
              <a:rPr lang="ru-RU" dirty="0" smtClean="0"/>
              <a:t> з «</a:t>
            </a:r>
            <a:r>
              <a:rPr lang="ru-RU" dirty="0" err="1" smtClean="0"/>
              <a:t>партійністю</a:t>
            </a:r>
            <a:r>
              <a:rPr lang="ru-RU" dirty="0" smtClean="0"/>
              <a:t>» в </a:t>
            </a:r>
            <a:r>
              <a:rPr lang="ru-RU" dirty="0" err="1" smtClean="0"/>
              <a:t>літературі</a:t>
            </a:r>
            <a:r>
              <a:rPr lang="ru-RU" dirty="0" smtClean="0"/>
              <a:t> (</a:t>
            </a:r>
            <a:r>
              <a:rPr lang="ru-RU" dirty="0" err="1" smtClean="0"/>
              <a:t>М.Шамота</a:t>
            </a:r>
            <a:r>
              <a:rPr lang="ru-RU" dirty="0" smtClean="0"/>
              <a:t>). </a:t>
            </a:r>
            <a:r>
              <a:rPr lang="ru-RU" dirty="0" err="1" smtClean="0"/>
              <a:t>Зате</a:t>
            </a:r>
            <a:r>
              <a:rPr lang="ru-RU" dirty="0" smtClean="0"/>
              <a:t> </a:t>
            </a:r>
            <a:r>
              <a:rPr lang="ru-RU" dirty="0" err="1" smtClean="0"/>
              <a:t>високу</a:t>
            </a:r>
            <a:r>
              <a:rPr lang="ru-RU" dirty="0" smtClean="0"/>
              <a:t> </a:t>
            </a:r>
            <a:r>
              <a:rPr lang="ru-RU" dirty="0" err="1" smtClean="0"/>
              <a:t>оцінку</a:t>
            </a:r>
            <a:r>
              <a:rPr lang="ru-RU" dirty="0" smtClean="0"/>
              <a:t>, з </a:t>
            </a:r>
            <a:r>
              <a:rPr lang="ru-RU" dirty="0" err="1" smtClean="0"/>
              <a:t>особливим</a:t>
            </a:r>
            <a:r>
              <a:rPr lang="ru-RU" dirty="0" smtClean="0"/>
              <a:t> </a:t>
            </a:r>
            <a:r>
              <a:rPr lang="ru-RU" dirty="0" err="1" smtClean="0"/>
              <a:t>підкресленням</a:t>
            </a:r>
            <a:r>
              <a:rPr lang="ru-RU" dirty="0" smtClean="0"/>
              <a:t> </a:t>
            </a:r>
            <a:r>
              <a:rPr lang="ru-RU" dirty="0" err="1" smtClean="0"/>
              <a:t>громадської</a:t>
            </a:r>
            <a:r>
              <a:rPr lang="ru-RU" dirty="0" smtClean="0"/>
              <a:t> </a:t>
            </a:r>
            <a:r>
              <a:rPr lang="ru-RU" dirty="0" err="1" smtClean="0"/>
              <a:t>мужності</a:t>
            </a:r>
            <a:r>
              <a:rPr lang="ru-RU" dirty="0" smtClean="0"/>
              <a:t> </a:t>
            </a:r>
            <a:r>
              <a:rPr lang="ru-RU" dirty="0" err="1" smtClean="0"/>
              <a:t>поета</a:t>
            </a:r>
            <a:r>
              <a:rPr lang="ru-RU" dirty="0" smtClean="0"/>
              <a:t>, </a:t>
            </a:r>
            <a:r>
              <a:rPr lang="ru-RU" dirty="0" err="1" smtClean="0"/>
              <a:t>дістала</a:t>
            </a:r>
            <a:r>
              <a:rPr lang="ru-RU" dirty="0" smtClean="0"/>
              <a:t> </a:t>
            </a:r>
            <a:r>
              <a:rPr lang="ru-RU" dirty="0" err="1" smtClean="0"/>
              <a:t>поезія</a:t>
            </a:r>
            <a:r>
              <a:rPr lang="ru-RU" dirty="0" smtClean="0"/>
              <a:t> </a:t>
            </a:r>
            <a:r>
              <a:rPr lang="ru-RU" dirty="0" err="1" smtClean="0"/>
              <a:t>Симоненка</a:t>
            </a:r>
            <a:r>
              <a:rPr lang="ru-RU" dirty="0" smtClean="0"/>
              <a:t> у </a:t>
            </a:r>
            <a:r>
              <a:rPr lang="ru-RU" dirty="0" err="1" smtClean="0"/>
              <a:t>самвидавній</a:t>
            </a:r>
            <a:r>
              <a:rPr lang="ru-RU" dirty="0" smtClean="0"/>
              <a:t> </a:t>
            </a:r>
            <a:r>
              <a:rPr lang="ru-RU" dirty="0" err="1" smtClean="0"/>
              <a:t>критиці</a:t>
            </a:r>
            <a:r>
              <a:rPr lang="ru-RU" dirty="0" smtClean="0"/>
              <a:t> (</a:t>
            </a:r>
            <a:r>
              <a:rPr lang="ru-RU" dirty="0" err="1" smtClean="0"/>
              <a:t>І.Дзюба</a:t>
            </a:r>
            <a:r>
              <a:rPr lang="ru-RU" dirty="0" smtClean="0"/>
              <a:t>, </a:t>
            </a:r>
            <a:r>
              <a:rPr lang="ru-RU" dirty="0" err="1" smtClean="0"/>
              <a:t>І.Світличний</a:t>
            </a:r>
            <a:r>
              <a:rPr lang="ru-RU" dirty="0" smtClean="0"/>
              <a:t>, </a:t>
            </a:r>
            <a:r>
              <a:rPr lang="ru-RU" dirty="0" err="1" smtClean="0"/>
              <a:t>Є.Сверстюк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17" y="225629"/>
            <a:ext cx="3388303" cy="451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mtClean="0"/>
              <a:t>Васи́ль Андрі́йович Симоне́нко (* 8 січня 1935, с. Біївці — † 13 грудня 1963, Черкаси) — український поет і журналіст, шістдесятник.</a:t>
            </a:r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57" y="438093"/>
            <a:ext cx="3574040" cy="5981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0000"/>
                    </a14:imgEffect>
                    <a14:imgEffect>
                      <a14:brightnessContrast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38093"/>
            <a:ext cx="4691277" cy="598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12205" y="2202564"/>
            <a:ext cx="570060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Кінець</a:t>
            </a:r>
            <a:endParaRPr lang="ru-RU" sz="138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137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613</Words>
  <Application>Microsoft Office PowerPoint</Application>
  <PresentationFormat>Широкоэкранный</PresentationFormat>
  <Paragraphs>18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Garamond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Дима</dc:creator>
  <cp:lastModifiedBy>Дима</cp:lastModifiedBy>
  <cp:revision>4</cp:revision>
  <dcterms:created xsi:type="dcterms:W3CDTF">2014-02-17T20:03:32Z</dcterms:created>
  <dcterms:modified xsi:type="dcterms:W3CDTF">2014-02-17T21:17:41Z</dcterms:modified>
</cp:coreProperties>
</file>