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3"/>
  </p:notesMasterIdLst>
  <p:handoutMasterIdLst>
    <p:handoutMasterId r:id="rId24"/>
  </p:handoutMasterIdLst>
  <p:sldIdLst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18" y="-8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2058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ru-RU" smtClean="0"/>
              <a:t>10.10.2013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ru-RU" smtClean="0"/>
              <a:t>10.10.2013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829175-527E-46A3-863C-1BB1F163B849}" type="datetimeFigureOut">
              <a:rPr lang="ru-RU" smtClean="0"/>
              <a:t>10.10.2013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591720" y="2887530"/>
            <a:ext cx="9036459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80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377" y="1387737"/>
            <a:ext cx="9034071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76786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10.10.2013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63038" y="1392217"/>
            <a:ext cx="9036459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80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9731" y="559399"/>
            <a:ext cx="2237008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746" y="849855"/>
            <a:ext cx="734197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10.10.2013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3117" y="2880823"/>
            <a:ext cx="5480154" cy="923330"/>
            <a:chOff x="1815339" y="1496785"/>
            <a:chExt cx="5480154" cy="692678"/>
          </a:xfrm>
        </p:grpSpPr>
        <p:sp>
          <p:nvSpPr>
            <p:cNvPr id="12" name="TextBox 11"/>
            <p:cNvSpPr txBox="1"/>
            <p:nvPr/>
          </p:nvSpPr>
          <p:spPr>
            <a:xfrm>
              <a:off x="4147074" y="1496785"/>
              <a:ext cx="877163" cy="692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10.10.2013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038" y="1392217"/>
            <a:ext cx="9036459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80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038" y="2887579"/>
            <a:ext cx="9036459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80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814" y="1204857"/>
            <a:ext cx="10336925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089" y="3767317"/>
            <a:ext cx="10310310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10.10.2013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10.10.2013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038" y="1392217"/>
            <a:ext cx="9036459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80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162" y="2240280"/>
            <a:ext cx="5070551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1922" y="2240280"/>
            <a:ext cx="5070551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1715" y="2240280"/>
            <a:ext cx="4588733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745" y="2947595"/>
            <a:ext cx="5070551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8004" y="2240280"/>
            <a:ext cx="4595187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944368"/>
            <a:ext cx="5064985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10.10.2013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563038" y="1392217"/>
            <a:ext cx="9036459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80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10.10.2013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563038" y="1392217"/>
            <a:ext cx="9036459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80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10.10.2013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1025" y="1678196"/>
            <a:ext cx="4562122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428" y="559399"/>
            <a:ext cx="5487460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1025" y="3603813"/>
            <a:ext cx="4547782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407" y="4668819"/>
            <a:ext cx="1035333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0964" y="666965"/>
            <a:ext cx="6361218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746" y="5324306"/>
            <a:ext cx="10338992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748" y="570156"/>
            <a:ext cx="10338991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087" y="2248348"/>
            <a:ext cx="10324651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379" y="616144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3829175-527E-46A3-863C-1BB1F163B849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161443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0047" y="616144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0276" y="1398255"/>
            <a:ext cx="7245569" cy="187220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Григор</a:t>
            </a:r>
            <a:r>
              <a:rPr lang="uk-UA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ій</a:t>
            </a:r>
            <a:r>
              <a:rPr lang="uk-UA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 Косинка Життєвий та творчий шлях</a:t>
            </a:r>
            <a:endParaRPr lang="ru-RU" sz="8000" b="1" i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18748" y="5373216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Підготувала: </a:t>
            </a:r>
          </a:p>
          <a:p>
            <a:r>
              <a:rPr lang="uk-UA" sz="2400" dirty="0"/>
              <a:t>у</a:t>
            </a:r>
            <a:r>
              <a:rPr lang="uk-UA" sz="2400" dirty="0" smtClean="0"/>
              <a:t>чениця 41 групи</a:t>
            </a:r>
          </a:p>
          <a:p>
            <a:r>
              <a:rPr lang="uk-UA" sz="2400" dirty="0" smtClean="0"/>
              <a:t>Ремезова Марина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6" y="548680"/>
            <a:ext cx="3857625" cy="5705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20" y="3272830"/>
            <a:ext cx="2085975" cy="29813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65821" y="2132856"/>
            <a:ext cx="5328592" cy="3877815"/>
          </a:xfrm>
        </p:spPr>
        <p:txBody>
          <a:bodyPr>
            <a:normAutofit/>
          </a:bodyPr>
          <a:lstStyle/>
          <a:p>
            <a:r>
              <a:rPr lang="ru-RU" sz="3600" dirty="0" err="1"/>
              <a:t>Олександр</a:t>
            </a:r>
            <a:r>
              <a:rPr lang="ru-RU" sz="3600" dirty="0"/>
              <a:t> </a:t>
            </a:r>
            <a:r>
              <a:rPr lang="ru-RU" sz="3600" dirty="0" err="1"/>
              <a:t>Ковінька</a:t>
            </a:r>
            <a:r>
              <a:rPr lang="ru-RU" sz="3600" dirty="0"/>
              <a:t> </a:t>
            </a:r>
            <a:r>
              <a:rPr lang="ru-RU" sz="3600" dirty="0" err="1"/>
              <a:t>згадував</a:t>
            </a:r>
            <a:r>
              <a:rPr lang="ru-RU" sz="3600" dirty="0"/>
              <a:t> про </a:t>
            </a:r>
            <a:r>
              <a:rPr lang="ru-RU" sz="3600" dirty="0" err="1"/>
              <a:t>це</a:t>
            </a:r>
            <a:r>
              <a:rPr lang="ru-RU" sz="3600" dirty="0"/>
              <a:t> так: «</a:t>
            </a:r>
            <a:r>
              <a:rPr lang="ru-RU" sz="3600" dirty="0">
                <a:latin typeface="Monotype Corsiva" panose="03010101010201010101" pitchFamily="66" charset="0"/>
              </a:rPr>
              <a:t>У </a:t>
            </a:r>
            <a:r>
              <a:rPr lang="ru-RU" sz="3600" dirty="0" err="1">
                <a:latin typeface="Monotype Corsiva" panose="03010101010201010101" pitchFamily="66" charset="0"/>
              </a:rPr>
              <a:t>двадцяті</a:t>
            </a:r>
            <a:r>
              <a:rPr lang="ru-RU" sz="3600" dirty="0">
                <a:latin typeface="Monotype Corsiva" panose="03010101010201010101" pitchFamily="66" charset="0"/>
              </a:rPr>
              <a:t> роки </a:t>
            </a:r>
            <a:r>
              <a:rPr lang="ru-RU" sz="3600" dirty="0" err="1">
                <a:latin typeface="Monotype Corsiva" panose="03010101010201010101" pitchFamily="66" charset="0"/>
              </a:rPr>
              <a:t>оповідання</a:t>
            </a:r>
            <a:r>
              <a:rPr lang="ru-RU" sz="3600" dirty="0"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latin typeface="Monotype Corsiva" panose="03010101010201010101" pitchFamily="66" charset="0"/>
              </a:rPr>
              <a:t>Григорія</a:t>
            </a:r>
            <a:r>
              <a:rPr lang="ru-RU" sz="3600" dirty="0">
                <a:latin typeface="Monotype Corsiva" panose="03010101010201010101" pitchFamily="66" charset="0"/>
              </a:rPr>
              <a:t> Косинки — </a:t>
            </a:r>
            <a:r>
              <a:rPr lang="ru-RU" sz="3600" dirty="0" err="1">
                <a:latin typeface="Monotype Corsiva" panose="03010101010201010101" pitchFamily="66" charset="0"/>
              </a:rPr>
              <a:t>їй-бо</a:t>
            </a:r>
            <a:r>
              <a:rPr lang="ru-RU" sz="3600" dirty="0">
                <a:latin typeface="Monotype Corsiva" panose="03010101010201010101" pitchFamily="66" charset="0"/>
              </a:rPr>
              <a:t>, не </a:t>
            </a:r>
            <a:r>
              <a:rPr lang="ru-RU" sz="3600" dirty="0" err="1">
                <a:latin typeface="Monotype Corsiva" panose="03010101010201010101" pitchFamily="66" charset="0"/>
              </a:rPr>
              <a:t>перебільшую</a:t>
            </a:r>
            <a:r>
              <a:rPr lang="ru-RU" sz="3600" dirty="0">
                <a:latin typeface="Monotype Corsiva" panose="03010101010201010101" pitchFamily="66" charset="0"/>
              </a:rPr>
              <a:t> — з рук </a:t>
            </a:r>
            <a:r>
              <a:rPr lang="ru-RU" sz="3600" dirty="0" err="1">
                <a:latin typeface="Monotype Corsiva" panose="03010101010201010101" pitchFamily="66" charset="0"/>
              </a:rPr>
              <a:t>виривали</a:t>
            </a:r>
            <a:r>
              <a:rPr lang="ru-RU" sz="3600" dirty="0">
                <a:latin typeface="Monotype Corsiva" panose="03010101010201010101" pitchFamily="66" charset="0"/>
              </a:rPr>
              <a:t>»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Активна </a:t>
            </a:r>
            <a:r>
              <a:rPr lang="ru-RU" dirty="0" err="1"/>
              <a:t>творча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91" y="1772816"/>
            <a:ext cx="3760359" cy="46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63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477788" y="692696"/>
            <a:ext cx="10325100" cy="3878263"/>
          </a:xfrm>
        </p:spPr>
        <p:txBody>
          <a:bodyPr>
            <a:noAutofit/>
          </a:bodyPr>
          <a:lstStyle/>
          <a:p>
            <a:r>
              <a:rPr lang="ru-RU" sz="3600" dirty="0"/>
              <a:t>У 1923 </a:t>
            </a:r>
            <a:r>
              <a:rPr lang="ru-RU" sz="3600" dirty="0" err="1"/>
              <a:t>році</a:t>
            </a:r>
            <a:r>
              <a:rPr lang="ru-RU" sz="3600" dirty="0"/>
              <a:t> в </a:t>
            </a:r>
            <a:r>
              <a:rPr lang="ru-RU" sz="3600" dirty="0" err="1"/>
              <a:t>журналі</a:t>
            </a:r>
            <a:r>
              <a:rPr lang="ru-RU" sz="3600" dirty="0"/>
              <a:t> «Нова </a:t>
            </a:r>
            <a:r>
              <a:rPr lang="ru-RU" sz="3600" dirty="0" err="1"/>
              <a:t>Україна</a:t>
            </a:r>
            <a:r>
              <a:rPr lang="ru-RU" sz="3600" dirty="0"/>
              <a:t>» (</a:t>
            </a:r>
            <a:r>
              <a:rPr lang="ru-RU" sz="3600" dirty="0" err="1"/>
              <a:t>Берлін</a:t>
            </a:r>
            <a:r>
              <a:rPr lang="ru-RU" sz="3600" dirty="0"/>
              <a:t>-Прага) </a:t>
            </a:r>
            <a:r>
              <a:rPr lang="ru-RU" sz="3600" dirty="0" err="1"/>
              <a:t>поряд</a:t>
            </a:r>
            <a:r>
              <a:rPr lang="ru-RU" sz="3600" dirty="0"/>
              <a:t> </a:t>
            </a:r>
            <a:r>
              <a:rPr lang="ru-RU" sz="3600" dirty="0" err="1"/>
              <a:t>із</a:t>
            </a:r>
            <a:r>
              <a:rPr lang="ru-RU" sz="3600" dirty="0"/>
              <a:t> </a:t>
            </a:r>
            <a:r>
              <a:rPr lang="ru-RU" sz="3600" dirty="0" err="1"/>
              <a:t>творами</a:t>
            </a:r>
            <a:r>
              <a:rPr lang="ru-RU" sz="3600" dirty="0"/>
              <a:t> Т. </a:t>
            </a:r>
            <a:r>
              <a:rPr lang="ru-RU" sz="3600" dirty="0" err="1"/>
              <a:t>Осьмачки</a:t>
            </a:r>
            <a:r>
              <a:rPr lang="ru-RU" sz="3600" dirty="0"/>
              <a:t>, В. </a:t>
            </a:r>
            <a:r>
              <a:rPr lang="ru-RU" sz="3600" dirty="0" err="1"/>
              <a:t>Підмогильного</a:t>
            </a:r>
            <a:r>
              <a:rPr lang="ru-RU" sz="3600" dirty="0"/>
              <a:t> </a:t>
            </a:r>
            <a:r>
              <a:rPr lang="ru-RU" sz="3600" dirty="0" err="1"/>
              <a:t>з'являється</a:t>
            </a:r>
            <a:r>
              <a:rPr lang="ru-RU" sz="3600" dirty="0"/>
              <a:t> </a:t>
            </a:r>
            <a:r>
              <a:rPr lang="ru-RU" sz="3600" dirty="0" err="1"/>
              <a:t>оповідання</a:t>
            </a:r>
            <a:r>
              <a:rPr lang="ru-RU" sz="3600" dirty="0"/>
              <a:t> «</a:t>
            </a:r>
            <a:r>
              <a:rPr lang="ru-RU" sz="3600" dirty="0" err="1"/>
              <a:t>Анархісти</a:t>
            </a:r>
            <a:r>
              <a:rPr lang="ru-RU" sz="3600" dirty="0"/>
              <a:t>» та цикл </a:t>
            </a:r>
            <a:r>
              <a:rPr lang="ru-RU" sz="3600" dirty="0" err="1"/>
              <a:t>нарисів</a:t>
            </a:r>
            <a:r>
              <a:rPr lang="ru-RU" sz="3600" dirty="0"/>
              <a:t> «</a:t>
            </a:r>
            <a:r>
              <a:rPr lang="ru-RU" sz="3600" dirty="0" err="1"/>
              <a:t>Повстанці</a:t>
            </a:r>
            <a:r>
              <a:rPr lang="ru-RU" sz="3600" dirty="0"/>
              <a:t>» Г. Косинки, у </a:t>
            </a:r>
            <a:r>
              <a:rPr lang="ru-RU" sz="3600" dirty="0" err="1"/>
              <a:t>якому</a:t>
            </a:r>
            <a:r>
              <a:rPr lang="ru-RU" sz="3600" dirty="0"/>
              <a:t> </a:t>
            </a:r>
            <a:r>
              <a:rPr lang="ru-RU" sz="3600" dirty="0" err="1"/>
              <a:t>відтворюється</a:t>
            </a:r>
            <a:r>
              <a:rPr lang="ru-RU" sz="3600" dirty="0"/>
              <a:t> складна </a:t>
            </a:r>
            <a:r>
              <a:rPr lang="ru-RU" sz="3600" dirty="0" err="1"/>
              <a:t>пореволюційна</a:t>
            </a:r>
            <a:r>
              <a:rPr lang="ru-RU" sz="3600" dirty="0"/>
              <a:t> </a:t>
            </a:r>
            <a:r>
              <a:rPr lang="ru-RU" sz="3600" dirty="0" err="1"/>
              <a:t>ситуація</a:t>
            </a:r>
            <a:r>
              <a:rPr lang="ru-RU" sz="3600" dirty="0"/>
              <a:t> на </a:t>
            </a:r>
            <a:r>
              <a:rPr lang="ru-RU" sz="3600" dirty="0" err="1"/>
              <a:t>селі</a:t>
            </a:r>
            <a:r>
              <a:rPr lang="ru-RU" sz="3600" dirty="0"/>
              <a:t> — протест </a:t>
            </a:r>
            <a:r>
              <a:rPr lang="ru-RU" sz="3600" dirty="0" err="1"/>
              <a:t>проти</a:t>
            </a:r>
            <a:r>
              <a:rPr lang="ru-RU" sz="3600" dirty="0"/>
              <a:t> </a:t>
            </a:r>
            <a:r>
              <a:rPr lang="ru-RU" sz="3600" dirty="0" err="1"/>
              <a:t>насильницької</a:t>
            </a:r>
            <a:r>
              <a:rPr lang="ru-RU" sz="3600" dirty="0"/>
              <a:t> </a:t>
            </a:r>
            <a:r>
              <a:rPr lang="ru-RU" sz="3600" dirty="0" err="1"/>
              <a:t>більшовицької</a:t>
            </a:r>
            <a:r>
              <a:rPr lang="ru-RU" sz="3600" dirty="0"/>
              <a:t> </a:t>
            </a:r>
            <a:r>
              <a:rPr lang="ru-RU" sz="3600" dirty="0" err="1"/>
              <a:t>політики</a:t>
            </a:r>
            <a:r>
              <a:rPr lang="ru-RU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78210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621804" y="764704"/>
            <a:ext cx="6768752" cy="3878263"/>
          </a:xfrm>
        </p:spPr>
        <p:txBody>
          <a:bodyPr>
            <a:noAutofit/>
          </a:bodyPr>
          <a:lstStyle/>
          <a:p>
            <a:r>
              <a:rPr lang="ru-RU" sz="3600" dirty="0"/>
              <a:t>У 1924 </a:t>
            </a:r>
            <a:r>
              <a:rPr lang="ru-RU" sz="3600" dirty="0" err="1"/>
              <a:t>році</a:t>
            </a:r>
            <a:r>
              <a:rPr lang="ru-RU" sz="3600" dirty="0"/>
              <a:t> </a:t>
            </a:r>
            <a:r>
              <a:rPr lang="ru-RU" sz="3600" dirty="0" err="1"/>
              <a:t>познайомився</a:t>
            </a:r>
            <a:r>
              <a:rPr lang="ru-RU" sz="3600" dirty="0"/>
              <a:t>, і того ж року </a:t>
            </a:r>
            <a:r>
              <a:rPr lang="ru-RU" sz="3600" dirty="0" err="1"/>
              <a:t>восени</a:t>
            </a:r>
            <a:r>
              <a:rPr lang="ru-RU" sz="3600" dirty="0"/>
              <a:t> </a:t>
            </a:r>
            <a:r>
              <a:rPr lang="ru-RU" sz="3600" dirty="0" err="1"/>
              <a:t>одружився</a:t>
            </a:r>
            <a:r>
              <a:rPr lang="ru-RU" sz="3600" dirty="0"/>
              <a:t> </a:t>
            </a:r>
            <a:r>
              <a:rPr lang="ru-RU" sz="3600" dirty="0" err="1"/>
              <a:t>із</a:t>
            </a:r>
            <a:r>
              <a:rPr lang="ru-RU" sz="3600" dirty="0"/>
              <a:t> </a:t>
            </a:r>
            <a:r>
              <a:rPr lang="ru-RU" sz="3600" dirty="0">
                <a:solidFill>
                  <a:schemeClr val="accent5"/>
                </a:solidFill>
              </a:rPr>
              <a:t>Тамарою Мороз</a:t>
            </a:r>
            <a:r>
              <a:rPr lang="ru-RU" sz="3600" dirty="0"/>
              <a:t>, </a:t>
            </a:r>
            <a:r>
              <a:rPr lang="ru-RU" sz="3600" dirty="0" err="1"/>
              <a:t>студенткою</a:t>
            </a:r>
            <a:r>
              <a:rPr lang="ru-RU" sz="3600" dirty="0"/>
              <a:t> </a:t>
            </a:r>
            <a:r>
              <a:rPr lang="ru-RU" sz="3600" dirty="0" err="1"/>
              <a:t>Київського</a:t>
            </a:r>
            <a:r>
              <a:rPr lang="ru-RU" sz="3600" dirty="0"/>
              <a:t> </a:t>
            </a:r>
            <a:r>
              <a:rPr lang="ru-RU" sz="3600" dirty="0" err="1"/>
              <a:t>інституту</a:t>
            </a:r>
            <a:r>
              <a:rPr lang="ru-RU" sz="3600" dirty="0"/>
              <a:t> </a:t>
            </a:r>
            <a:r>
              <a:rPr lang="ru-RU" sz="3600" dirty="0" err="1"/>
              <a:t>кінематографії</a:t>
            </a:r>
            <a:r>
              <a:rPr lang="ru-RU" sz="3600" dirty="0"/>
              <a:t>, яка </a:t>
            </a:r>
            <a:r>
              <a:rPr lang="ru-RU" sz="3600" dirty="0" err="1"/>
              <a:t>залишалася</a:t>
            </a:r>
            <a:r>
              <a:rPr lang="ru-RU" sz="3600" dirty="0"/>
              <a:t> </a:t>
            </a:r>
            <a:r>
              <a:rPr lang="ru-RU" sz="3600" dirty="0" err="1"/>
              <a:t>вірною</a:t>
            </a:r>
            <a:r>
              <a:rPr lang="ru-RU" sz="3600" dirty="0"/>
              <a:t> </a:t>
            </a:r>
            <a:r>
              <a:rPr lang="ru-RU" sz="3600" dirty="0" err="1"/>
              <a:t>йому</a:t>
            </a:r>
            <a:r>
              <a:rPr lang="ru-RU" sz="3600" dirty="0"/>
              <a:t> до </a:t>
            </a:r>
            <a:r>
              <a:rPr lang="ru-RU" sz="3600" dirty="0" err="1"/>
              <a:t>глибокої</a:t>
            </a:r>
            <a:r>
              <a:rPr lang="ru-RU" sz="3600" dirty="0"/>
              <a:t> </a:t>
            </a:r>
            <a:r>
              <a:rPr lang="ru-RU" sz="3600" dirty="0" err="1"/>
              <a:t>старості</a:t>
            </a:r>
            <a:r>
              <a:rPr lang="ru-RU" sz="3600" dirty="0"/>
              <a:t>, </a:t>
            </a:r>
            <a:r>
              <a:rPr lang="ru-RU" sz="3600" dirty="0" err="1"/>
              <a:t>зберегла</a:t>
            </a:r>
            <a:r>
              <a:rPr lang="ru-RU" sz="3600" dirty="0"/>
              <a:t> в </a:t>
            </a:r>
            <a:r>
              <a:rPr lang="ru-RU" sz="3600" dirty="0" err="1"/>
              <a:t>складні</a:t>
            </a:r>
            <a:r>
              <a:rPr lang="ru-RU" sz="3600" dirty="0"/>
              <a:t> роки </a:t>
            </a:r>
            <a:r>
              <a:rPr lang="ru-RU" sz="3600" dirty="0" err="1"/>
              <a:t>пам'ять</a:t>
            </a:r>
            <a:r>
              <a:rPr lang="ru-RU" sz="3600" dirty="0"/>
              <a:t> про </a:t>
            </a:r>
            <a:r>
              <a:rPr lang="ru-RU" sz="3600" dirty="0" err="1"/>
              <a:t>нього</a:t>
            </a:r>
            <a:r>
              <a:rPr lang="ru-RU" sz="3600" dirty="0"/>
              <a:t>, </a:t>
            </a:r>
            <a:r>
              <a:rPr lang="ru-RU" sz="3600" dirty="0" err="1"/>
              <a:t>дбайливо</a:t>
            </a:r>
            <a:r>
              <a:rPr lang="ru-RU" sz="3600" dirty="0"/>
              <a:t> </a:t>
            </a:r>
            <a:r>
              <a:rPr lang="ru-RU" sz="3600" dirty="0" err="1"/>
              <a:t>впорядковувала</a:t>
            </a:r>
            <a:r>
              <a:rPr lang="ru-RU" sz="3600" dirty="0"/>
              <a:t> </a:t>
            </a:r>
            <a:r>
              <a:rPr lang="ru-RU" sz="3600" dirty="0" err="1"/>
              <a:t>посмертні</a:t>
            </a:r>
            <a:r>
              <a:rPr lang="ru-RU" sz="3600" dirty="0"/>
              <a:t> </a:t>
            </a:r>
            <a:r>
              <a:rPr lang="ru-RU" sz="3600" dirty="0" err="1"/>
              <a:t>видання</a:t>
            </a:r>
            <a:r>
              <a:rPr lang="ru-RU" sz="3600" dirty="0"/>
              <a:t> </a:t>
            </a:r>
            <a:r>
              <a:rPr lang="ru-RU" sz="3600" dirty="0" err="1"/>
              <a:t>його</a:t>
            </a:r>
            <a:r>
              <a:rPr lang="ru-RU" sz="3600" dirty="0"/>
              <a:t> </a:t>
            </a:r>
            <a:r>
              <a:rPr lang="ru-RU" sz="3600" dirty="0" err="1"/>
              <a:t>творів</a:t>
            </a:r>
            <a:r>
              <a:rPr lang="ru-RU" sz="3600" dirty="0"/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56" y="692695"/>
            <a:ext cx="3836586" cy="581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791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89756" y="0"/>
            <a:ext cx="10397108" cy="6741368"/>
          </a:xfrm>
        </p:spPr>
        <p:txBody>
          <a:bodyPr>
            <a:normAutofit lnSpcReduction="10000"/>
          </a:bodyPr>
          <a:lstStyle/>
          <a:p>
            <a:r>
              <a:rPr lang="ru-RU" sz="3600" dirty="0"/>
              <a:t>. </a:t>
            </a:r>
            <a:r>
              <a:rPr lang="ru-RU" sz="3600" dirty="0" err="1"/>
              <a:t>Їхнє</a:t>
            </a:r>
            <a:r>
              <a:rPr lang="ru-RU" sz="3600" dirty="0"/>
              <a:t> </a:t>
            </a:r>
            <a:r>
              <a:rPr lang="ru-RU" sz="3600" dirty="0" err="1"/>
              <a:t>помешкання</a:t>
            </a:r>
            <a:r>
              <a:rPr lang="ru-RU" sz="3600" dirty="0"/>
              <a:t> часто ставало </a:t>
            </a:r>
            <a:r>
              <a:rPr lang="ru-RU" sz="3600" dirty="0" err="1"/>
              <a:t>місцем</a:t>
            </a:r>
            <a:r>
              <a:rPr lang="ru-RU" sz="3600" dirty="0"/>
              <a:t> </a:t>
            </a:r>
            <a:r>
              <a:rPr lang="ru-RU" sz="3600" dirty="0" err="1"/>
              <a:t>зборів</a:t>
            </a:r>
            <a:r>
              <a:rPr lang="ru-RU" sz="3600" dirty="0"/>
              <a:t> </a:t>
            </a:r>
            <a:r>
              <a:rPr lang="ru-RU" sz="3600" dirty="0" err="1"/>
              <a:t>найталановитіших</a:t>
            </a:r>
            <a:r>
              <a:rPr lang="ru-RU" sz="3600" dirty="0"/>
              <a:t> </a:t>
            </a:r>
            <a:r>
              <a:rPr lang="ru-RU" sz="3600" dirty="0" err="1"/>
              <a:t>київських</a:t>
            </a:r>
            <a:r>
              <a:rPr lang="ru-RU" sz="3600" dirty="0"/>
              <a:t> </a:t>
            </a:r>
            <a:r>
              <a:rPr lang="ru-RU" sz="3600" dirty="0" err="1"/>
              <a:t>літераторів</a:t>
            </a:r>
            <a:r>
              <a:rPr lang="ru-RU" sz="3600" dirty="0"/>
              <a:t>, </a:t>
            </a:r>
            <a:r>
              <a:rPr lang="ru-RU" sz="3600" dirty="0" err="1"/>
              <a:t>які</a:t>
            </a:r>
            <a:r>
              <a:rPr lang="ru-RU" sz="3600" dirty="0"/>
              <a:t> </a:t>
            </a:r>
            <a:r>
              <a:rPr lang="ru-RU" sz="3600" dirty="0" err="1"/>
              <a:t>об'єдналися</a:t>
            </a:r>
            <a:r>
              <a:rPr lang="ru-RU" sz="3600" dirty="0"/>
              <a:t> </a:t>
            </a:r>
            <a:r>
              <a:rPr lang="ru-RU" sz="3600" dirty="0" err="1"/>
              <a:t>під</a:t>
            </a:r>
            <a:r>
              <a:rPr lang="ru-RU" sz="3600" dirty="0"/>
              <a:t> </a:t>
            </a:r>
            <a:r>
              <a:rPr lang="ru-RU" sz="3600" dirty="0" err="1"/>
              <a:t>назвою</a:t>
            </a:r>
            <a:r>
              <a:rPr lang="ru-RU" sz="3600" dirty="0"/>
              <a:t> «Ланка» (з 1926 року — «</a:t>
            </a:r>
            <a:r>
              <a:rPr lang="ru-RU" sz="3600" dirty="0" err="1"/>
              <a:t>Майстерня</a:t>
            </a:r>
            <a:r>
              <a:rPr lang="ru-RU" sz="3600" dirty="0"/>
              <a:t> </a:t>
            </a:r>
            <a:r>
              <a:rPr lang="ru-RU" sz="3600" dirty="0" err="1"/>
              <a:t>революційного</a:t>
            </a:r>
            <a:r>
              <a:rPr lang="ru-RU" sz="3600" dirty="0"/>
              <a:t> слова»): </a:t>
            </a:r>
            <a:r>
              <a:rPr lang="ru-RU" sz="3600" dirty="0" err="1"/>
              <a:t>Валер'ян</a:t>
            </a:r>
            <a:r>
              <a:rPr lang="ru-RU" sz="3600" dirty="0"/>
              <a:t> </a:t>
            </a:r>
            <a:r>
              <a:rPr lang="ru-RU" sz="3600" dirty="0" err="1"/>
              <a:t>Підмогильний</a:t>
            </a:r>
            <a:r>
              <a:rPr lang="ru-RU" sz="3600" dirty="0"/>
              <a:t>, Михайло </a:t>
            </a:r>
            <a:r>
              <a:rPr lang="ru-RU" sz="3600" dirty="0" err="1"/>
              <a:t>Івченко</a:t>
            </a:r>
            <a:r>
              <a:rPr lang="ru-RU" sz="3600" dirty="0" smtClean="0"/>
              <a:t>,                                                              </a:t>
            </a:r>
            <a:r>
              <a:rPr lang="ru-RU" sz="3600" dirty="0"/>
              <a:t>Борис Антоненко-Давидович,  </a:t>
            </a:r>
            <a:r>
              <a:rPr lang="ru-RU" sz="3600" dirty="0" smtClean="0"/>
              <a:t>                                                         </a:t>
            </a:r>
            <a:r>
              <a:rPr lang="ru-RU" sz="3600" dirty="0" err="1" smtClean="0"/>
              <a:t>Євген</a:t>
            </a:r>
            <a:r>
              <a:rPr lang="ru-RU" sz="3600" dirty="0" smtClean="0"/>
              <a:t> </a:t>
            </a:r>
            <a:r>
              <a:rPr lang="ru-RU" sz="3600" dirty="0"/>
              <a:t>Плужник, </a:t>
            </a:r>
            <a:r>
              <a:rPr lang="ru-RU" sz="3600" dirty="0" err="1"/>
              <a:t>Марія</a:t>
            </a:r>
            <a:r>
              <a:rPr lang="ru-RU" sz="3600" dirty="0"/>
              <a:t> Галич, </a:t>
            </a:r>
            <a:r>
              <a:rPr lang="ru-RU" sz="3600" dirty="0" smtClean="0"/>
              <a:t>                                             </a:t>
            </a:r>
            <a:r>
              <a:rPr lang="ru-RU" sz="3600" dirty="0" err="1" smtClean="0"/>
              <a:t>Тодось</a:t>
            </a:r>
            <a:r>
              <a:rPr lang="ru-RU" sz="3600" dirty="0" smtClean="0"/>
              <a:t> </a:t>
            </a:r>
            <a:r>
              <a:rPr lang="ru-RU" sz="3600" dirty="0" err="1"/>
              <a:t>Осьмачка</a:t>
            </a:r>
            <a:r>
              <a:rPr lang="ru-RU" sz="3600" dirty="0"/>
              <a:t> та </a:t>
            </a:r>
            <a:r>
              <a:rPr lang="ru-RU" sz="3600" dirty="0" err="1"/>
              <a:t>інші</a:t>
            </a:r>
            <a:r>
              <a:rPr lang="ru-RU" sz="3600" dirty="0"/>
              <a:t>. </a:t>
            </a:r>
            <a:endParaRPr lang="ru-RU" sz="3600" dirty="0" smtClean="0"/>
          </a:p>
          <a:p>
            <a:r>
              <a:rPr lang="ru-RU" sz="3600" dirty="0"/>
              <a:t>У </a:t>
            </a:r>
            <a:r>
              <a:rPr lang="ru-RU" sz="3600" dirty="0" err="1"/>
              <a:t>цей</a:t>
            </a:r>
            <a:r>
              <a:rPr lang="ru-RU" sz="3600" dirty="0"/>
              <a:t> час </a:t>
            </a:r>
            <a:r>
              <a:rPr lang="ru-RU" sz="3600" dirty="0" err="1"/>
              <a:t>були</a:t>
            </a:r>
            <a:r>
              <a:rPr lang="ru-RU" sz="3600" dirty="0"/>
              <a:t> </a:t>
            </a:r>
            <a:r>
              <a:rPr lang="ru-RU" sz="3600" dirty="0" err="1"/>
              <a:t>опубліковані</a:t>
            </a:r>
            <a:r>
              <a:rPr lang="ru-RU" sz="3600" dirty="0"/>
              <a:t> </a:t>
            </a:r>
            <a:r>
              <a:rPr lang="ru-RU" sz="3600" dirty="0" smtClean="0"/>
              <a:t>                                     </a:t>
            </a:r>
            <a:r>
              <a:rPr lang="ru-RU" sz="3600" dirty="0" err="1" smtClean="0"/>
              <a:t>нові</a:t>
            </a:r>
            <a:r>
              <a:rPr lang="ru-RU" sz="3600" dirty="0" smtClean="0"/>
              <a:t> </a:t>
            </a:r>
            <a:r>
              <a:rPr lang="ru-RU" sz="3600" dirty="0" err="1"/>
              <a:t>збірки</a:t>
            </a:r>
            <a:r>
              <a:rPr lang="ru-RU" sz="3600" dirty="0"/>
              <a:t> </a:t>
            </a:r>
            <a:r>
              <a:rPr lang="ru-RU" sz="3600" dirty="0" err="1"/>
              <a:t>письменника</a:t>
            </a:r>
            <a:r>
              <a:rPr lang="ru-RU" sz="3600" dirty="0" smtClean="0"/>
              <a:t>:                                                                                    </a:t>
            </a:r>
            <a:r>
              <a:rPr lang="ru-RU" sz="3600" dirty="0"/>
              <a:t>«В житах» (1926), «</a:t>
            </a:r>
            <a:r>
              <a:rPr lang="ru-RU" sz="3600" dirty="0" err="1"/>
              <a:t>Політика</a:t>
            </a:r>
            <a:r>
              <a:rPr lang="ru-RU" sz="3600" dirty="0" smtClean="0"/>
              <a:t>»                                               </a:t>
            </a:r>
            <a:r>
              <a:rPr lang="ru-RU" sz="3600" dirty="0"/>
              <a:t>(1927), «</a:t>
            </a:r>
            <a:r>
              <a:rPr lang="ru-RU" sz="3600" dirty="0" err="1"/>
              <a:t>Вибрані</a:t>
            </a:r>
            <a:r>
              <a:rPr lang="ru-RU" sz="3600" dirty="0"/>
              <a:t> </a:t>
            </a:r>
            <a:r>
              <a:rPr lang="ru-RU" sz="3600" dirty="0" err="1"/>
              <a:t>оповідання</a:t>
            </a:r>
            <a:r>
              <a:rPr lang="ru-RU" sz="3600" dirty="0" smtClean="0"/>
              <a:t>»                             (</a:t>
            </a:r>
            <a:r>
              <a:rPr lang="ru-RU" sz="3600" dirty="0"/>
              <a:t>1928, 1929). </a:t>
            </a:r>
          </a:p>
          <a:p>
            <a:endParaRPr lang="ru-RU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539" y="2636912"/>
            <a:ext cx="4786313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049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3772" y="1988840"/>
            <a:ext cx="11737304" cy="50851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/>
              <a:t>4 листопада 1934 </a:t>
            </a:r>
            <a:r>
              <a:rPr lang="ru-RU" sz="2600" dirty="0" err="1"/>
              <a:t>викрадений</a:t>
            </a:r>
            <a:r>
              <a:rPr lang="ru-RU" sz="2600" dirty="0"/>
              <a:t> органами НКВС СРСР. Ось як про </a:t>
            </a:r>
            <a:r>
              <a:rPr lang="ru-RU" sz="2600" dirty="0" err="1"/>
              <a:t>це</a:t>
            </a:r>
            <a:r>
              <a:rPr lang="ru-RU" sz="2600" dirty="0"/>
              <a:t> </a:t>
            </a:r>
            <a:r>
              <a:rPr lang="ru-RU" sz="2600" dirty="0" err="1"/>
              <a:t>згадує</a:t>
            </a:r>
            <a:r>
              <a:rPr lang="ru-RU" sz="2600" dirty="0"/>
              <a:t> </a:t>
            </a:r>
            <a:r>
              <a:rPr lang="ru-RU" sz="2600" dirty="0" err="1"/>
              <a:t>його</a:t>
            </a:r>
            <a:r>
              <a:rPr lang="ru-RU" sz="2600" dirty="0"/>
              <a:t> дружина</a:t>
            </a:r>
            <a:r>
              <a:rPr lang="ru-RU" sz="2600" dirty="0" smtClean="0"/>
              <a:t>:«</a:t>
            </a:r>
            <a:r>
              <a:rPr lang="ru-RU" sz="2600" dirty="0" err="1" smtClean="0">
                <a:latin typeface="Monotype Corsiva" panose="03010101010201010101" pitchFamily="66" charset="0"/>
              </a:rPr>
              <a:t>Дипломну</a:t>
            </a:r>
            <a:r>
              <a:rPr lang="ru-RU" sz="2600" dirty="0" smtClean="0">
                <a:latin typeface="Monotype Corsiva" panose="03010101010201010101" pitchFamily="66" charset="0"/>
              </a:rPr>
              <a:t> </a:t>
            </a:r>
            <a:r>
              <a:rPr lang="ru-RU" sz="2600" dirty="0">
                <a:latin typeface="Monotype Corsiva" panose="03010101010201010101" pitchFamily="66" charset="0"/>
              </a:rPr>
              <a:t>роботу я </a:t>
            </a:r>
            <a:r>
              <a:rPr lang="ru-RU" sz="2600" dirty="0" err="1">
                <a:latin typeface="Monotype Corsiva" panose="03010101010201010101" pitchFamily="66" charset="0"/>
              </a:rPr>
              <a:t>закінчила</a:t>
            </a:r>
            <a:r>
              <a:rPr lang="ru-RU" sz="2600" dirty="0">
                <a:latin typeface="Monotype Corsiva" panose="03010101010201010101" pitchFamily="66" charset="0"/>
              </a:rPr>
              <a:t>. Написала слово до </a:t>
            </a:r>
            <a:r>
              <a:rPr lang="ru-RU" sz="2600" dirty="0" err="1">
                <a:latin typeface="Monotype Corsiva" panose="03010101010201010101" pitchFamily="66" charset="0"/>
              </a:rPr>
              <a:t>захисту</a:t>
            </a:r>
            <a:r>
              <a:rPr lang="ru-RU" sz="2600" dirty="0">
                <a:latin typeface="Monotype Corsiva" panose="03010101010201010101" pitchFamily="66" charset="0"/>
              </a:rPr>
              <a:t> і </a:t>
            </a:r>
            <a:r>
              <a:rPr lang="ru-RU" sz="2600" dirty="0" err="1">
                <a:latin typeface="Monotype Corsiva" panose="03010101010201010101" pitchFamily="66" charset="0"/>
              </a:rPr>
              <a:t>суботнього</a:t>
            </a:r>
            <a:r>
              <a:rPr lang="ru-RU" sz="2600" dirty="0">
                <a:latin typeface="Monotype Corsiva" panose="03010101010201010101" pitchFamily="66" charset="0"/>
              </a:rPr>
              <a:t> </a:t>
            </a:r>
            <a:r>
              <a:rPr lang="ru-RU" sz="2600" dirty="0" err="1">
                <a:latin typeface="Monotype Corsiva" panose="03010101010201010101" pitchFamily="66" charset="0"/>
              </a:rPr>
              <a:t>вечора</a:t>
            </a:r>
            <a:r>
              <a:rPr lang="ru-RU" sz="2600" dirty="0">
                <a:latin typeface="Monotype Corsiva" panose="03010101010201010101" pitchFamily="66" charset="0"/>
              </a:rPr>
              <a:t> на 5 листопада  попросила </a:t>
            </a:r>
            <a:r>
              <a:rPr lang="ru-RU" sz="2600" dirty="0" err="1">
                <a:latin typeface="Monotype Corsiva" panose="03010101010201010101" pitchFamily="66" charset="0"/>
              </a:rPr>
              <a:t>Григорія</a:t>
            </a:r>
            <a:r>
              <a:rPr lang="ru-RU" sz="2600" dirty="0">
                <a:latin typeface="Monotype Corsiva" panose="03010101010201010101" pitchFamily="66" charset="0"/>
              </a:rPr>
              <a:t>, </a:t>
            </a:r>
            <a:r>
              <a:rPr lang="ru-RU" sz="2600" dirty="0" err="1">
                <a:latin typeface="Monotype Corsiva" panose="03010101010201010101" pitchFamily="66" charset="0"/>
              </a:rPr>
              <a:t>щоб</a:t>
            </a:r>
            <a:r>
              <a:rPr lang="ru-RU" sz="2600" dirty="0">
                <a:latin typeface="Monotype Corsiva" panose="03010101010201010101" pitchFamily="66" charset="0"/>
              </a:rPr>
              <a:t> прочитав </a:t>
            </a:r>
            <a:r>
              <a:rPr lang="ru-RU" sz="2600" dirty="0" err="1">
                <a:latin typeface="Monotype Corsiva" panose="03010101010201010101" pitchFamily="66" charset="0"/>
              </a:rPr>
              <a:t>його</a:t>
            </a:r>
            <a:r>
              <a:rPr lang="ru-RU" sz="2600" dirty="0">
                <a:latin typeface="Monotype Corsiva" panose="03010101010201010101" pitchFamily="66" charset="0"/>
              </a:rPr>
              <a:t>. </a:t>
            </a:r>
            <a:r>
              <a:rPr lang="ru-RU" sz="2600" dirty="0" err="1">
                <a:latin typeface="Monotype Corsiva" panose="03010101010201010101" pitchFamily="66" charset="0"/>
              </a:rPr>
              <a:t>може</a:t>
            </a:r>
            <a:r>
              <a:rPr lang="ru-RU" sz="2600" dirty="0">
                <a:latin typeface="Monotype Corsiva" panose="03010101010201010101" pitchFamily="66" charset="0"/>
              </a:rPr>
              <a:t> </a:t>
            </a:r>
            <a:r>
              <a:rPr lang="ru-RU" sz="2600" dirty="0" err="1">
                <a:latin typeface="Monotype Corsiva" panose="03010101010201010101" pitchFamily="66" charset="0"/>
              </a:rPr>
              <a:t>щось</a:t>
            </a:r>
            <a:r>
              <a:rPr lang="ru-RU" sz="2600" dirty="0">
                <a:latin typeface="Monotype Corsiva" panose="03010101010201010101" pitchFamily="66" charset="0"/>
              </a:rPr>
              <a:t> </a:t>
            </a:r>
            <a:r>
              <a:rPr lang="ru-RU" sz="2600" dirty="0" err="1">
                <a:latin typeface="Monotype Corsiva" panose="03010101010201010101" pitchFamily="66" charset="0"/>
              </a:rPr>
              <a:t>виправить</a:t>
            </a:r>
            <a:r>
              <a:rPr lang="ru-RU" sz="2600" dirty="0">
                <a:latin typeface="Monotype Corsiva" panose="03010101010201010101" pitchFamily="66" charset="0"/>
              </a:rPr>
              <a:t>. </a:t>
            </a:r>
            <a:r>
              <a:rPr lang="ru-RU" sz="2600" dirty="0" err="1">
                <a:latin typeface="Monotype Corsiva" panose="03010101010201010101" pitchFamily="66" charset="0"/>
              </a:rPr>
              <a:t>Він</a:t>
            </a:r>
            <a:r>
              <a:rPr lang="ru-RU" sz="2600" dirty="0">
                <a:latin typeface="Monotype Corsiva" panose="03010101010201010101" pitchFamily="66" charset="0"/>
              </a:rPr>
              <a:t> же </a:t>
            </a:r>
            <a:r>
              <a:rPr lang="ru-RU" sz="2600" dirty="0" err="1">
                <a:latin typeface="Monotype Corsiva" panose="03010101010201010101" pitchFamily="66" charset="0"/>
              </a:rPr>
              <a:t>мені</a:t>
            </a:r>
            <a:r>
              <a:rPr lang="ru-RU" sz="2600" dirty="0">
                <a:latin typeface="Monotype Corsiva" panose="03010101010201010101" pitchFamily="66" charset="0"/>
              </a:rPr>
              <a:t> у </a:t>
            </a:r>
            <a:r>
              <a:rPr lang="ru-RU" sz="2600" dirty="0" err="1">
                <a:latin typeface="Monotype Corsiva" panose="03010101010201010101" pitchFamily="66" charset="0"/>
              </a:rPr>
              <a:t>відповідь</a:t>
            </a:r>
            <a:r>
              <a:rPr lang="ru-RU" sz="2600" dirty="0">
                <a:latin typeface="Monotype Corsiva" panose="03010101010201010101" pitchFamily="66" charset="0"/>
              </a:rPr>
              <a:t>: </a:t>
            </a:r>
          </a:p>
          <a:p>
            <a:endParaRPr lang="ru-RU" sz="2600" dirty="0"/>
          </a:p>
          <a:p>
            <a:pPr marL="0" indent="0">
              <a:buNone/>
            </a:pPr>
            <a:r>
              <a:rPr lang="ru-RU" sz="2600" dirty="0">
                <a:latin typeface="Monotype Corsiva" panose="03010101010201010101" pitchFamily="66" charset="0"/>
              </a:rPr>
              <a:t>— А, </a:t>
            </a:r>
            <a:r>
              <a:rPr lang="ru-RU" sz="2600" dirty="0" err="1">
                <a:latin typeface="Monotype Corsiva" panose="03010101010201010101" pitchFamily="66" charset="0"/>
              </a:rPr>
              <a:t>Тамаря</a:t>
            </a:r>
            <a:r>
              <a:rPr lang="ru-RU" sz="2600" dirty="0">
                <a:latin typeface="Monotype Corsiva" panose="03010101010201010101" pitchFamily="66" charset="0"/>
              </a:rPr>
              <a:t>! Не треба </a:t>
            </a:r>
            <a:r>
              <a:rPr lang="ru-RU" sz="2600" dirty="0" err="1">
                <a:latin typeface="Monotype Corsiva" panose="03010101010201010101" pitchFamily="66" charset="0"/>
              </a:rPr>
              <a:t>братися</a:t>
            </a:r>
            <a:r>
              <a:rPr lang="ru-RU" sz="2600" dirty="0">
                <a:latin typeface="Monotype Corsiva" panose="03010101010201010101" pitchFamily="66" charset="0"/>
              </a:rPr>
              <a:t> на </a:t>
            </a:r>
            <a:r>
              <a:rPr lang="ru-RU" sz="2600" dirty="0" err="1">
                <a:latin typeface="Monotype Corsiva" panose="03010101010201010101" pitchFamily="66" charset="0"/>
              </a:rPr>
              <a:t>ніч</a:t>
            </a:r>
            <a:r>
              <a:rPr lang="ru-RU" sz="2600" dirty="0">
                <a:latin typeface="Monotype Corsiva" panose="03010101010201010101" pitchFamily="66" charset="0"/>
              </a:rPr>
              <a:t> за </a:t>
            </a:r>
            <a:r>
              <a:rPr lang="ru-RU" sz="2600" dirty="0" err="1">
                <a:latin typeface="Monotype Corsiva" panose="03010101010201010101" pitchFamily="66" charset="0"/>
              </a:rPr>
              <a:t>таку</a:t>
            </a:r>
            <a:r>
              <a:rPr lang="ru-RU" sz="2600" dirty="0">
                <a:latin typeface="Monotype Corsiva" panose="03010101010201010101" pitchFamily="66" charset="0"/>
              </a:rPr>
              <a:t> </a:t>
            </a:r>
            <a:r>
              <a:rPr lang="ru-RU" sz="2600" dirty="0" err="1">
                <a:latin typeface="Monotype Corsiva" panose="03010101010201010101" pitchFamily="66" charset="0"/>
              </a:rPr>
              <a:t>серйозну</a:t>
            </a:r>
            <a:r>
              <a:rPr lang="ru-RU" sz="2600" dirty="0">
                <a:latin typeface="Monotype Corsiva" panose="03010101010201010101" pitchFamily="66" charset="0"/>
              </a:rPr>
              <a:t> роботу. Завтра </a:t>
            </a:r>
            <a:r>
              <a:rPr lang="ru-RU" sz="2600" dirty="0" err="1">
                <a:latin typeface="Monotype Corsiva" panose="03010101010201010101" pitchFamily="66" charset="0"/>
              </a:rPr>
              <a:t>неділя</a:t>
            </a:r>
            <a:r>
              <a:rPr lang="ru-RU" sz="2600" dirty="0">
                <a:latin typeface="Monotype Corsiva" panose="03010101010201010101" pitchFamily="66" charset="0"/>
              </a:rPr>
              <a:t>, у нас буде час </a:t>
            </a:r>
            <a:r>
              <a:rPr lang="ru-RU" sz="2600" dirty="0" err="1">
                <a:latin typeface="Monotype Corsiva" panose="03010101010201010101" pitchFamily="66" charset="0"/>
              </a:rPr>
              <a:t>уважно</a:t>
            </a:r>
            <a:r>
              <a:rPr lang="ru-RU" sz="2600" dirty="0">
                <a:latin typeface="Monotype Corsiva" panose="03010101010201010101" pitchFamily="66" charset="0"/>
              </a:rPr>
              <a:t> </a:t>
            </a:r>
            <a:r>
              <a:rPr lang="ru-RU" sz="2600" dirty="0" err="1">
                <a:latin typeface="Monotype Corsiva" panose="03010101010201010101" pitchFamily="66" charset="0"/>
              </a:rPr>
              <a:t>перечитати</a:t>
            </a:r>
            <a:r>
              <a:rPr lang="ru-RU" sz="2600" dirty="0">
                <a:latin typeface="Monotype Corsiva" panose="03010101010201010101" pitchFamily="66" charset="0"/>
              </a:rPr>
              <a:t> і </a:t>
            </a:r>
            <a:r>
              <a:rPr lang="ru-RU" sz="2600" dirty="0" err="1">
                <a:latin typeface="Monotype Corsiva" panose="03010101010201010101" pitchFamily="66" charset="0"/>
              </a:rPr>
              <a:t>зробити</a:t>
            </a:r>
            <a:r>
              <a:rPr lang="ru-RU" sz="2600" dirty="0">
                <a:latin typeface="Monotype Corsiva" panose="03010101010201010101" pitchFamily="66" charset="0"/>
              </a:rPr>
              <a:t> так, </a:t>
            </a:r>
            <a:r>
              <a:rPr lang="ru-RU" sz="2600" dirty="0" err="1">
                <a:latin typeface="Monotype Corsiva" panose="03010101010201010101" pitchFamily="66" charset="0"/>
              </a:rPr>
              <a:t>щоб</a:t>
            </a:r>
            <a:r>
              <a:rPr lang="ru-RU" sz="2600" dirty="0">
                <a:latin typeface="Monotype Corsiva" panose="03010101010201010101" pitchFamily="66" charset="0"/>
              </a:rPr>
              <a:t> усе </a:t>
            </a:r>
            <a:r>
              <a:rPr lang="ru-RU" sz="2600" dirty="0" err="1">
                <a:latin typeface="Monotype Corsiva" panose="03010101010201010101" pitchFamily="66" charset="0"/>
              </a:rPr>
              <a:t>було</a:t>
            </a:r>
            <a:r>
              <a:rPr lang="ru-RU" sz="2600" dirty="0">
                <a:latin typeface="Monotype Corsiva" panose="03010101010201010101" pitchFamily="66" charset="0"/>
              </a:rPr>
              <a:t> </a:t>
            </a:r>
            <a:r>
              <a:rPr lang="ru-RU" sz="2600" dirty="0" err="1">
                <a:latin typeface="Monotype Corsiva" panose="03010101010201010101" pitchFamily="66" charset="0"/>
              </a:rPr>
              <a:t>хороше</a:t>
            </a:r>
            <a:r>
              <a:rPr lang="ru-RU" sz="2600" dirty="0">
                <a:latin typeface="Monotype Corsiva" panose="03010101010201010101" pitchFamily="66" charset="0"/>
              </a:rPr>
              <a:t>. </a:t>
            </a:r>
            <a:r>
              <a:rPr lang="ru-RU" sz="2600" dirty="0" err="1">
                <a:latin typeface="Monotype Corsiva" panose="03010101010201010101" pitchFamily="66" charset="0"/>
              </a:rPr>
              <a:t>Поспішати</a:t>
            </a:r>
            <a:r>
              <a:rPr lang="ru-RU" sz="2600" dirty="0">
                <a:latin typeface="Monotype Corsiva" panose="03010101010201010101" pitchFamily="66" charset="0"/>
              </a:rPr>
              <a:t> не треба. Все в наших руках. </a:t>
            </a:r>
            <a:r>
              <a:rPr lang="ru-RU" sz="2600" dirty="0" err="1">
                <a:latin typeface="Monotype Corsiva" panose="03010101010201010101" pitchFamily="66" charset="0"/>
              </a:rPr>
              <a:t>Ти</a:t>
            </a:r>
            <a:r>
              <a:rPr lang="ru-RU" sz="2600" dirty="0">
                <a:latin typeface="Monotype Corsiva" panose="03010101010201010101" pitchFamily="66" charset="0"/>
              </a:rPr>
              <a:t> </a:t>
            </a:r>
            <a:r>
              <a:rPr lang="ru-RU" sz="2600" dirty="0" err="1">
                <a:latin typeface="Monotype Corsiva" panose="03010101010201010101" pitchFamily="66" charset="0"/>
              </a:rPr>
              <a:t>згодна</a:t>
            </a:r>
            <a:r>
              <a:rPr lang="ru-RU" sz="2600" dirty="0">
                <a:latin typeface="Monotype Corsiva" panose="03010101010201010101" pitchFamily="66" charset="0"/>
              </a:rPr>
              <a:t>?</a:t>
            </a:r>
          </a:p>
          <a:p>
            <a:endParaRPr lang="ru-RU" sz="2600" dirty="0"/>
          </a:p>
          <a:p>
            <a:pPr marL="0" indent="0">
              <a:buNone/>
            </a:pPr>
            <a:r>
              <a:rPr lang="ru-RU" sz="2600" dirty="0"/>
              <a:t>Я </a:t>
            </a:r>
            <a:r>
              <a:rPr lang="ru-RU" sz="2600" dirty="0" err="1"/>
              <a:t>погодилася</a:t>
            </a:r>
            <a:r>
              <a:rPr lang="ru-RU" sz="2600" dirty="0"/>
              <a:t>. Завтра, то й завтра.</a:t>
            </a:r>
          </a:p>
          <a:p>
            <a:endParaRPr lang="ru-RU" sz="2600" dirty="0"/>
          </a:p>
          <a:p>
            <a:pPr marL="0" indent="0">
              <a:buNone/>
            </a:pPr>
            <a:r>
              <a:rPr lang="ru-RU" sz="2600" dirty="0"/>
              <a:t>Не прочитав </a:t>
            </a:r>
            <a:r>
              <a:rPr lang="ru-RU" sz="2600" dirty="0" err="1"/>
              <a:t>Григорій</a:t>
            </a:r>
            <a:r>
              <a:rPr lang="ru-RU" sz="2600" dirty="0"/>
              <a:t> </a:t>
            </a:r>
            <a:r>
              <a:rPr lang="ru-RU" sz="2600" dirty="0" err="1"/>
              <a:t>мого</a:t>
            </a:r>
            <a:r>
              <a:rPr lang="ru-RU" sz="2600" dirty="0"/>
              <a:t> слова... </a:t>
            </a:r>
            <a:r>
              <a:rPr lang="ru-RU" sz="2600" dirty="0" err="1"/>
              <a:t>Ця</a:t>
            </a:r>
            <a:r>
              <a:rPr lang="ru-RU" sz="2600" dirty="0"/>
              <a:t> </a:t>
            </a:r>
            <a:r>
              <a:rPr lang="ru-RU" sz="2600" dirty="0" err="1"/>
              <a:t>субота</a:t>
            </a:r>
            <a:r>
              <a:rPr lang="ru-RU" sz="2600" dirty="0"/>
              <a:t> </a:t>
            </a:r>
            <a:r>
              <a:rPr lang="ru-RU" sz="2600" dirty="0" err="1"/>
              <a:t>була</a:t>
            </a:r>
            <a:r>
              <a:rPr lang="ru-RU" sz="2600" dirty="0"/>
              <a:t> </a:t>
            </a:r>
            <a:r>
              <a:rPr lang="ru-RU" sz="2600" dirty="0" err="1"/>
              <a:t>останнім</a:t>
            </a:r>
            <a:r>
              <a:rPr lang="ru-RU" sz="2600" dirty="0"/>
              <a:t> днем, коли ми </a:t>
            </a:r>
            <a:r>
              <a:rPr lang="ru-RU" sz="2600" dirty="0" err="1"/>
              <a:t>були</a:t>
            </a:r>
            <a:r>
              <a:rPr lang="ru-RU" sz="2600" dirty="0"/>
              <a:t> разом і коли я </a:t>
            </a:r>
            <a:r>
              <a:rPr lang="ru-RU" sz="2600" dirty="0" err="1"/>
              <a:t>бачила</a:t>
            </a:r>
            <a:r>
              <a:rPr lang="ru-RU" sz="2600" dirty="0"/>
              <a:t> </a:t>
            </a:r>
            <a:r>
              <a:rPr lang="ru-RU" sz="2600" dirty="0" err="1"/>
              <a:t>його</a:t>
            </a:r>
            <a:r>
              <a:rPr lang="ru-RU" sz="2600" dirty="0"/>
              <a:t>... </a:t>
            </a:r>
            <a:r>
              <a:rPr lang="ru-RU" sz="2600" dirty="0" err="1"/>
              <a:t>Останні</a:t>
            </a:r>
            <a:r>
              <a:rPr lang="ru-RU" sz="2600" dirty="0"/>
              <a:t> слова </a:t>
            </a:r>
            <a:r>
              <a:rPr lang="ru-RU" sz="2600" dirty="0" err="1"/>
              <a:t>закарбувалися</a:t>
            </a:r>
            <a:r>
              <a:rPr lang="ru-RU" sz="2600" dirty="0"/>
              <a:t> у </a:t>
            </a:r>
            <a:r>
              <a:rPr lang="ru-RU" sz="2600" dirty="0" err="1"/>
              <a:t>серці</a:t>
            </a:r>
            <a:r>
              <a:rPr lang="ru-RU" sz="2600" dirty="0"/>
              <a:t> й звучать </a:t>
            </a:r>
            <a:r>
              <a:rPr lang="ru-RU" sz="2600" dirty="0" err="1"/>
              <a:t>мені</a:t>
            </a:r>
            <a:r>
              <a:rPr lang="ru-RU" sz="2600" dirty="0"/>
              <a:t> </a:t>
            </a:r>
            <a:r>
              <a:rPr lang="ru-RU" sz="2600" dirty="0" err="1"/>
              <a:t>всі</a:t>
            </a:r>
            <a:r>
              <a:rPr lang="ru-RU" sz="2600" dirty="0"/>
              <a:t> роки </a:t>
            </a:r>
            <a:r>
              <a:rPr lang="ru-RU" sz="2600" dirty="0" err="1"/>
              <a:t>мого</a:t>
            </a:r>
            <a:r>
              <a:rPr lang="ru-RU" sz="2600" dirty="0"/>
              <a:t> </a:t>
            </a:r>
            <a:r>
              <a:rPr lang="ru-RU" sz="2600" dirty="0" err="1"/>
              <a:t>самотнього</a:t>
            </a:r>
            <a:r>
              <a:rPr lang="ru-RU" sz="2600" dirty="0"/>
              <a:t> </a:t>
            </a:r>
            <a:r>
              <a:rPr lang="ru-RU" sz="2600" dirty="0" err="1"/>
              <a:t>життя</a:t>
            </a:r>
            <a:r>
              <a:rPr lang="ru-RU" sz="2600" dirty="0"/>
              <a:t>...»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Арешт</a:t>
            </a:r>
            <a:r>
              <a:rPr lang="ru-RU" dirty="0"/>
              <a:t> та </a:t>
            </a:r>
            <a:r>
              <a:rPr lang="ru-RU" dirty="0" err="1"/>
              <a:t>загибель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37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81844" y="2132856"/>
            <a:ext cx="10850958" cy="420498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Косинку засудили за </a:t>
            </a:r>
            <a:r>
              <a:rPr lang="ru-RU" sz="3600" dirty="0" err="1" smtClean="0"/>
              <a:t>звинуваченням</a:t>
            </a:r>
            <a:r>
              <a:rPr lang="ru-RU" sz="3600" dirty="0" smtClean="0"/>
              <a:t> у </a:t>
            </a:r>
            <a:r>
              <a:rPr lang="ru-RU" sz="3600" dirty="0" err="1" smtClean="0"/>
              <a:t>приналежності</a:t>
            </a:r>
            <a:r>
              <a:rPr lang="ru-RU" sz="3600" dirty="0" smtClean="0"/>
              <a:t> до </a:t>
            </a:r>
            <a:r>
              <a:rPr lang="ru-RU" sz="3600" dirty="0" err="1" smtClean="0"/>
              <a:t>організації</a:t>
            </a:r>
            <a:r>
              <a:rPr lang="ru-RU" sz="3600" dirty="0" smtClean="0"/>
              <a:t>, яка </a:t>
            </a:r>
            <a:r>
              <a:rPr lang="ru-RU" sz="3600" dirty="0" err="1" smtClean="0"/>
              <a:t>готувала</a:t>
            </a:r>
            <a:r>
              <a:rPr lang="ru-RU" sz="3600" dirty="0" smtClean="0"/>
              <a:t> </a:t>
            </a:r>
            <a:r>
              <a:rPr lang="ru-RU" sz="3600" dirty="0" err="1" smtClean="0"/>
              <a:t>терористичні</a:t>
            </a:r>
            <a:r>
              <a:rPr lang="ru-RU" sz="3600" dirty="0" smtClean="0"/>
              <a:t> </a:t>
            </a:r>
            <a:r>
              <a:rPr lang="ru-RU" sz="3600" dirty="0" err="1" smtClean="0"/>
              <a:t>акти</a:t>
            </a:r>
            <a:r>
              <a:rPr lang="ru-RU" sz="3600" dirty="0" smtClean="0"/>
              <a:t> </a:t>
            </a:r>
            <a:r>
              <a:rPr lang="ru-RU" sz="3600" dirty="0" err="1" smtClean="0"/>
              <a:t>проти</a:t>
            </a:r>
            <a:r>
              <a:rPr lang="ru-RU" sz="3600" dirty="0" smtClean="0"/>
              <a:t> </a:t>
            </a:r>
            <a:r>
              <a:rPr lang="ru-RU" sz="3600" dirty="0" err="1" smtClean="0"/>
              <a:t>зверхників</a:t>
            </a:r>
            <a:r>
              <a:rPr lang="ru-RU" sz="3600" dirty="0" smtClean="0"/>
              <a:t> </a:t>
            </a:r>
            <a:r>
              <a:rPr lang="ru-RU" sz="3600" dirty="0" err="1" smtClean="0"/>
              <a:t>російських</a:t>
            </a:r>
            <a:r>
              <a:rPr lang="ru-RU" sz="3600" dirty="0" smtClean="0"/>
              <a:t> </a:t>
            </a:r>
            <a:r>
              <a:rPr lang="ru-RU" sz="3600" dirty="0" err="1" smtClean="0"/>
              <a:t>комуністів</a:t>
            </a:r>
            <a:r>
              <a:rPr lang="ru-RU" sz="3600" dirty="0" smtClean="0"/>
              <a:t> </a:t>
            </a:r>
          </a:p>
          <a:p>
            <a:r>
              <a:rPr lang="ru-RU" sz="3600" dirty="0" smtClean="0"/>
              <a:t>. </a:t>
            </a:r>
            <a:r>
              <a:rPr lang="ru-RU" sz="3600" dirty="0" err="1" smtClean="0"/>
              <a:t>Керуючись</a:t>
            </a:r>
            <a:r>
              <a:rPr lang="ru-RU" sz="3600" dirty="0" smtClean="0"/>
              <a:t> </a:t>
            </a:r>
            <a:r>
              <a:rPr lang="ru-RU" sz="3600" dirty="0" err="1" smtClean="0"/>
              <a:t>відповідною</a:t>
            </a:r>
            <a:r>
              <a:rPr lang="ru-RU" sz="3600" dirty="0" smtClean="0"/>
              <a:t> </a:t>
            </a:r>
            <a:r>
              <a:rPr lang="ru-RU" sz="3600" dirty="0" err="1" smtClean="0"/>
              <a:t>постановою</a:t>
            </a:r>
            <a:r>
              <a:rPr lang="ru-RU" sz="3600" dirty="0" smtClean="0"/>
              <a:t> ЦВК Союзу РСР, </a:t>
            </a:r>
            <a:r>
              <a:rPr lang="ru-RU" sz="3600" dirty="0" err="1" smtClean="0"/>
              <a:t>виїзна</a:t>
            </a:r>
            <a:r>
              <a:rPr lang="ru-RU" sz="3600" dirty="0" smtClean="0"/>
              <a:t> </a:t>
            </a:r>
            <a:r>
              <a:rPr lang="ru-RU" sz="3600" dirty="0" err="1" smtClean="0"/>
              <a:t>сесія</a:t>
            </a:r>
            <a:r>
              <a:rPr lang="ru-RU" sz="3600" dirty="0" smtClean="0"/>
              <a:t> </a:t>
            </a:r>
            <a:r>
              <a:rPr lang="ru-RU" sz="3600" dirty="0" err="1" smtClean="0"/>
              <a:t>Військової</a:t>
            </a:r>
            <a:r>
              <a:rPr lang="ru-RU" sz="3600" dirty="0" smtClean="0"/>
              <a:t> </a:t>
            </a:r>
            <a:r>
              <a:rPr lang="ru-RU" sz="3600" dirty="0" err="1" smtClean="0"/>
              <a:t>колегії</a:t>
            </a:r>
            <a:r>
              <a:rPr lang="ru-RU" sz="3600" dirty="0" smtClean="0"/>
              <a:t> присудила </a:t>
            </a:r>
            <a:r>
              <a:rPr lang="ru-RU" sz="3600" dirty="0" err="1" smtClean="0"/>
              <a:t>Григорія</a:t>
            </a:r>
            <a:r>
              <a:rPr lang="ru-RU" sz="3600" dirty="0" smtClean="0"/>
              <a:t> Косинку-</a:t>
            </a:r>
            <a:r>
              <a:rPr lang="ru-RU" sz="3600" dirty="0" err="1" smtClean="0"/>
              <a:t>Стрільця</a:t>
            </a:r>
            <a:r>
              <a:rPr lang="ru-RU" sz="3600" dirty="0" smtClean="0"/>
              <a:t> «</a:t>
            </a:r>
            <a:r>
              <a:rPr lang="ru-RU" sz="3600" dirty="0" err="1" smtClean="0"/>
              <a:t>розстріляти</a:t>
            </a:r>
            <a:r>
              <a:rPr lang="ru-RU" sz="3600" dirty="0" smtClean="0"/>
              <a:t>».</a:t>
            </a:r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69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837828" y="908720"/>
            <a:ext cx="10325100" cy="3878263"/>
          </a:xfrm>
        </p:spPr>
        <p:txBody>
          <a:bodyPr>
            <a:noAutofit/>
          </a:bodyPr>
          <a:lstStyle/>
          <a:p>
            <a:r>
              <a:rPr lang="ru-RU" sz="3600" dirty="0"/>
              <a:t>Косинку вбили </a:t>
            </a:r>
            <a:r>
              <a:rPr lang="ru-RU" sz="3600" dirty="0" err="1"/>
              <a:t>комуністи</a:t>
            </a:r>
            <a:r>
              <a:rPr lang="ru-RU" sz="3600" dirty="0"/>
              <a:t> </a:t>
            </a:r>
            <a:r>
              <a:rPr lang="ru-RU" sz="3600" dirty="0">
                <a:solidFill>
                  <a:schemeClr val="accent5"/>
                </a:solidFill>
              </a:rPr>
              <a:t>15 </a:t>
            </a:r>
            <a:r>
              <a:rPr lang="ru-RU" sz="3600" dirty="0" err="1">
                <a:solidFill>
                  <a:schemeClr val="accent5"/>
                </a:solidFill>
              </a:rPr>
              <a:t>грудня</a:t>
            </a:r>
            <a:r>
              <a:rPr lang="ru-RU" sz="3600" dirty="0">
                <a:solidFill>
                  <a:schemeClr val="accent5"/>
                </a:solidFill>
              </a:rPr>
              <a:t> 1934 року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Перед </a:t>
            </a:r>
            <a:r>
              <a:rPr lang="ru-RU" sz="3600" dirty="0" err="1"/>
              <a:t>смертю</a:t>
            </a:r>
            <a:r>
              <a:rPr lang="ru-RU" sz="3600" dirty="0"/>
              <a:t> </a:t>
            </a:r>
            <a:r>
              <a:rPr lang="ru-RU" sz="3600" dirty="0" err="1"/>
              <a:t>він</a:t>
            </a:r>
            <a:r>
              <a:rPr lang="ru-RU" sz="3600" dirty="0"/>
              <a:t> </a:t>
            </a:r>
            <a:r>
              <a:rPr lang="ru-RU" sz="3600" dirty="0" err="1"/>
              <a:t>встиг</a:t>
            </a:r>
            <a:r>
              <a:rPr lang="ru-RU" sz="3600" dirty="0"/>
              <a:t> </a:t>
            </a:r>
            <a:r>
              <a:rPr lang="ru-RU" sz="3600" dirty="0" err="1"/>
              <a:t>передати</a:t>
            </a:r>
            <a:r>
              <a:rPr lang="ru-RU" sz="3600" dirty="0"/>
              <a:t> </a:t>
            </a:r>
            <a:r>
              <a:rPr lang="ru-RU" sz="3600" dirty="0" err="1"/>
              <a:t>дружині</a:t>
            </a:r>
            <a:r>
              <a:rPr lang="ru-RU" sz="3600" dirty="0"/>
              <a:t> листа</a:t>
            </a:r>
            <a:r>
              <a:rPr lang="ru-RU" sz="3600" dirty="0" smtClean="0">
                <a:latin typeface="Monotype Corsiva" panose="03010101010201010101" pitchFamily="66" charset="0"/>
              </a:rPr>
              <a:t>:«</a:t>
            </a:r>
            <a:r>
              <a:rPr lang="ru-RU" sz="3600" dirty="0" err="1" smtClean="0">
                <a:latin typeface="Monotype Corsiva" panose="03010101010201010101" pitchFamily="66" charset="0"/>
              </a:rPr>
              <a:t>Пробач</a:t>
            </a:r>
            <a:r>
              <a:rPr lang="ru-RU" sz="3600" dirty="0">
                <a:latin typeface="Monotype Corsiva" panose="03010101010201010101" pitchFamily="66" charset="0"/>
              </a:rPr>
              <a:t>, </a:t>
            </a:r>
            <a:r>
              <a:rPr lang="ru-RU" sz="3600" dirty="0" err="1">
                <a:latin typeface="Monotype Corsiva" panose="03010101010201010101" pitchFamily="66" charset="0"/>
              </a:rPr>
              <a:t>що</a:t>
            </a:r>
            <a:r>
              <a:rPr lang="ru-RU" sz="3600" dirty="0">
                <a:latin typeface="Monotype Corsiva" panose="03010101010201010101" pitchFamily="66" charset="0"/>
              </a:rPr>
              <a:t> так </a:t>
            </a:r>
            <a:r>
              <a:rPr lang="ru-RU" sz="3600" dirty="0" err="1">
                <a:latin typeface="Monotype Corsiva" panose="03010101010201010101" pitchFamily="66" charset="0"/>
              </a:rPr>
              <a:t>багато</a:t>
            </a:r>
            <a:r>
              <a:rPr lang="ru-RU" sz="3600" dirty="0">
                <a:latin typeface="Monotype Corsiva" panose="03010101010201010101" pitchFamily="66" charset="0"/>
              </a:rPr>
              <a:t> горя </a:t>
            </a:r>
            <a:r>
              <a:rPr lang="ru-RU" sz="3600" dirty="0" err="1">
                <a:latin typeface="Monotype Corsiva" panose="03010101010201010101" pitchFamily="66" charset="0"/>
              </a:rPr>
              <a:t>приніс</a:t>
            </a:r>
            <a:r>
              <a:rPr lang="ru-RU" sz="3600" dirty="0"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latin typeface="Monotype Corsiva" panose="03010101010201010101" pitchFamily="66" charset="0"/>
              </a:rPr>
              <a:t>тобі</a:t>
            </a:r>
            <a:r>
              <a:rPr lang="ru-RU" sz="3600" dirty="0">
                <a:latin typeface="Monotype Corsiva" panose="03010101010201010101" pitchFamily="66" charset="0"/>
              </a:rPr>
              <a:t> за короткий </a:t>
            </a:r>
            <a:r>
              <a:rPr lang="ru-RU" sz="3600" dirty="0" err="1">
                <a:latin typeface="Monotype Corsiva" panose="03010101010201010101" pitchFamily="66" charset="0"/>
              </a:rPr>
              <a:t>вік</a:t>
            </a:r>
            <a:r>
              <a:rPr lang="ru-RU" sz="3600" dirty="0">
                <a:latin typeface="Monotype Corsiva" panose="03010101010201010101" pitchFamily="66" charset="0"/>
              </a:rPr>
              <a:t>. Прости, дорога </a:t>
            </a:r>
            <a:r>
              <a:rPr lang="ru-RU" sz="3600" dirty="0" err="1">
                <a:latin typeface="Monotype Corsiva" panose="03010101010201010101" pitchFamily="66" charset="0"/>
              </a:rPr>
              <a:t>дружино</a:t>
            </a:r>
            <a:r>
              <a:rPr lang="ru-RU" sz="3600" dirty="0">
                <a:latin typeface="Monotype Corsiva" panose="03010101010201010101" pitchFamily="66" charset="0"/>
              </a:rPr>
              <a:t>, а простивши — прощай. Не тужи, кажу: </a:t>
            </a:r>
            <a:r>
              <a:rPr lang="ru-RU" sz="3600" dirty="0" err="1">
                <a:latin typeface="Monotype Corsiva" panose="03010101010201010101" pitchFamily="66" charset="0"/>
              </a:rPr>
              <a:t>сльозами</a:t>
            </a:r>
            <a:r>
              <a:rPr lang="ru-RU" sz="3600" dirty="0">
                <a:latin typeface="Monotype Corsiva" panose="03010101010201010101" pitchFamily="66" charset="0"/>
              </a:rPr>
              <a:t> горя не </a:t>
            </a:r>
            <a:r>
              <a:rPr lang="ru-RU" sz="3600" dirty="0" err="1">
                <a:latin typeface="Monotype Corsiva" panose="03010101010201010101" pitchFamily="66" charset="0"/>
              </a:rPr>
              <a:t>залити</a:t>
            </a:r>
            <a:r>
              <a:rPr lang="ru-RU" sz="3600" dirty="0">
                <a:latin typeface="Monotype Corsiva" panose="03010101010201010101" pitchFamily="66" charset="0"/>
              </a:rPr>
              <a:t>. </a:t>
            </a:r>
            <a:r>
              <a:rPr lang="ru-RU" sz="3600" dirty="0" err="1">
                <a:latin typeface="Monotype Corsiva" panose="03010101010201010101" pitchFamily="66" charset="0"/>
              </a:rPr>
              <a:t>Побажаю</a:t>
            </a:r>
            <a:r>
              <a:rPr lang="ru-RU" sz="3600" dirty="0"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latin typeface="Monotype Corsiva" panose="03010101010201010101" pitchFamily="66" charset="0"/>
              </a:rPr>
              <a:t>тобі</a:t>
            </a:r>
            <a:r>
              <a:rPr lang="ru-RU" sz="3600" dirty="0"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latin typeface="Monotype Corsiva" panose="03010101010201010101" pitchFamily="66" charset="0"/>
              </a:rPr>
              <a:t>здоров'я</a:t>
            </a:r>
            <a:r>
              <a:rPr lang="ru-RU" sz="3600" dirty="0">
                <a:latin typeface="Monotype Corsiva" panose="03010101010201010101" pitchFamily="66" charset="0"/>
              </a:rPr>
              <a:t>. </a:t>
            </a:r>
            <a:r>
              <a:rPr lang="ru-RU" sz="3600" dirty="0" err="1">
                <a:latin typeface="Monotype Corsiva" panose="03010101010201010101" pitchFamily="66" charset="0"/>
              </a:rPr>
              <a:t>Побачення</a:t>
            </a:r>
            <a:r>
              <a:rPr lang="ru-RU" sz="3600" dirty="0">
                <a:latin typeface="Monotype Corsiva" panose="03010101010201010101" pitchFamily="66" charset="0"/>
              </a:rPr>
              <a:t> не проси, не треба! Передачу, коли буде </a:t>
            </a:r>
            <a:r>
              <a:rPr lang="ru-RU" sz="3600" dirty="0" err="1">
                <a:latin typeface="Monotype Corsiva" panose="03010101010201010101" pitchFamily="66" charset="0"/>
              </a:rPr>
              <a:t>можливість</a:t>
            </a:r>
            <a:r>
              <a:rPr lang="ru-RU" sz="3600" dirty="0">
                <a:latin typeface="Monotype Corsiva" panose="03010101010201010101" pitchFamily="66" charset="0"/>
              </a:rPr>
              <a:t>, передай, але не часто. </a:t>
            </a:r>
            <a:r>
              <a:rPr lang="ru-RU" sz="3600" dirty="0" err="1">
                <a:latin typeface="Monotype Corsiva" panose="03010101010201010101" pitchFamily="66" charset="0"/>
              </a:rPr>
              <a:t>Оце</a:t>
            </a:r>
            <a:r>
              <a:rPr lang="ru-RU" sz="3600" dirty="0">
                <a:latin typeface="Monotype Corsiva" panose="03010101010201010101" pitchFamily="66" charset="0"/>
              </a:rPr>
              <a:t>, </a:t>
            </a:r>
            <a:r>
              <a:rPr lang="ru-RU" sz="3600" dirty="0" err="1">
                <a:latin typeface="Monotype Corsiva" panose="03010101010201010101" pitchFamily="66" charset="0"/>
              </a:rPr>
              <a:t>здається</a:t>
            </a:r>
            <a:r>
              <a:rPr lang="ru-RU" sz="3600" dirty="0">
                <a:latin typeface="Monotype Corsiva" panose="03010101010201010101" pitchFamily="66" charset="0"/>
              </a:rPr>
              <a:t>, все. Я </a:t>
            </a:r>
            <a:r>
              <a:rPr lang="ru-RU" sz="3600" dirty="0" err="1">
                <a:latin typeface="Monotype Corsiva" panose="03010101010201010101" pitchFamily="66" charset="0"/>
              </a:rPr>
              <a:t>дужий</a:t>
            </a:r>
            <a:r>
              <a:rPr lang="ru-RU" sz="3600" dirty="0">
                <a:latin typeface="Monotype Corsiva" panose="03010101010201010101" pitchFamily="66" charset="0"/>
              </a:rPr>
              <a:t>, </a:t>
            </a:r>
            <a:r>
              <a:rPr lang="ru-RU" sz="3600" dirty="0" smtClean="0">
                <a:latin typeface="Monotype Corsiva" panose="03010101010201010101" pitchFamily="66" charset="0"/>
              </a:rPr>
              <a:t>здоровий».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39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Реабілітація</a:t>
            </a:r>
            <a:r>
              <a:rPr lang="ru-RU" dirty="0"/>
              <a:t> та </a:t>
            </a:r>
            <a:r>
              <a:rPr lang="ru-RU" dirty="0" err="1"/>
              <a:t>вшанування</a:t>
            </a:r>
            <a:r>
              <a:rPr lang="ru-RU" dirty="0"/>
              <a:t> </a:t>
            </a:r>
            <a:r>
              <a:rPr lang="ru-RU" dirty="0" err="1"/>
              <a:t>пам'яті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18 </a:t>
            </a:r>
            <a:r>
              <a:rPr lang="ru-RU" sz="3600" dirty="0" err="1"/>
              <a:t>грудня</a:t>
            </a:r>
            <a:r>
              <a:rPr lang="ru-RU" sz="3600" dirty="0"/>
              <a:t> </a:t>
            </a:r>
            <a:r>
              <a:rPr lang="ru-RU" sz="3600" dirty="0" err="1"/>
              <a:t>газети</a:t>
            </a:r>
            <a:r>
              <a:rPr lang="ru-RU" sz="3600" dirty="0"/>
              <a:t> </a:t>
            </a:r>
            <a:r>
              <a:rPr lang="ru-RU" sz="3600" dirty="0" err="1"/>
              <a:t>повідомили</a:t>
            </a:r>
            <a:r>
              <a:rPr lang="ru-RU" sz="3600" dirty="0"/>
              <a:t> про страту Косинки. </a:t>
            </a:r>
            <a:r>
              <a:rPr lang="ru-RU" sz="3600" dirty="0" err="1"/>
              <a:t>Наприкінці</a:t>
            </a:r>
            <a:r>
              <a:rPr lang="ru-RU" sz="3600" dirty="0"/>
              <a:t> </a:t>
            </a:r>
            <a:r>
              <a:rPr lang="ru-RU" sz="3600" dirty="0" err="1"/>
              <a:t>грудня</a:t>
            </a:r>
            <a:r>
              <a:rPr lang="ru-RU" sz="3600" dirty="0"/>
              <a:t> 1934 року на </a:t>
            </a:r>
            <a:r>
              <a:rPr lang="ru-RU" sz="3600" dirty="0" err="1"/>
              <a:t>квартирі</a:t>
            </a:r>
            <a:r>
              <a:rPr lang="ru-RU" sz="3600" dirty="0"/>
              <a:t>                      М. </a:t>
            </a:r>
            <a:r>
              <a:rPr lang="ru-RU" sz="3600" dirty="0" err="1"/>
              <a:t>Рильського</a:t>
            </a:r>
            <a:r>
              <a:rPr lang="ru-RU" sz="3600" dirty="0"/>
              <a:t> </a:t>
            </a:r>
            <a:r>
              <a:rPr lang="ru-RU" sz="3600" dirty="0" err="1"/>
              <a:t>зібралися</a:t>
            </a:r>
            <a:r>
              <a:rPr lang="ru-RU" sz="3600" dirty="0"/>
              <a:t> </a:t>
            </a:r>
            <a:r>
              <a:rPr lang="ru-RU" sz="3600" dirty="0" err="1"/>
              <a:t>письменники</a:t>
            </a:r>
            <a:r>
              <a:rPr lang="ru-RU" sz="3600" dirty="0"/>
              <a:t>, </a:t>
            </a:r>
            <a:r>
              <a:rPr lang="ru-RU" sz="3600" dirty="0" err="1"/>
              <a:t>аби</a:t>
            </a:r>
            <a:r>
              <a:rPr lang="ru-RU" sz="3600" dirty="0"/>
              <a:t> </a:t>
            </a:r>
            <a:r>
              <a:rPr lang="ru-RU" sz="3600" dirty="0" err="1"/>
              <a:t>вшанувати</a:t>
            </a:r>
            <a:r>
              <a:rPr lang="ru-RU" sz="3600" dirty="0"/>
              <a:t> </a:t>
            </a:r>
            <a:r>
              <a:rPr lang="ru-RU" sz="3600" dirty="0" err="1"/>
              <a:t>пам'ять</a:t>
            </a:r>
            <a:r>
              <a:rPr lang="ru-RU" sz="3600" dirty="0"/>
              <a:t> убитого. </a:t>
            </a:r>
            <a:r>
              <a:rPr lang="ru-RU" sz="3600" dirty="0" err="1"/>
              <a:t>Після</a:t>
            </a:r>
            <a:r>
              <a:rPr lang="ru-RU" sz="3600" dirty="0"/>
              <a:t> </a:t>
            </a:r>
            <a:r>
              <a:rPr lang="ru-RU" sz="3600" dirty="0" err="1"/>
              <a:t>цього</a:t>
            </a:r>
            <a:r>
              <a:rPr lang="ru-RU" sz="3600" dirty="0"/>
              <a:t>, аж до </a:t>
            </a:r>
            <a:r>
              <a:rPr lang="ru-RU" sz="3600" dirty="0" err="1"/>
              <a:t>часів</a:t>
            </a:r>
            <a:r>
              <a:rPr lang="ru-RU" sz="3600" dirty="0"/>
              <a:t> «</a:t>
            </a:r>
            <a:r>
              <a:rPr lang="ru-RU" sz="3600" dirty="0" err="1"/>
              <a:t>хрущовської</a:t>
            </a:r>
            <a:r>
              <a:rPr lang="ru-RU" sz="3600" dirty="0"/>
              <a:t> </a:t>
            </a:r>
            <a:r>
              <a:rPr lang="ru-RU" sz="3600" dirty="0" err="1"/>
              <a:t>відлиги</a:t>
            </a:r>
            <a:r>
              <a:rPr lang="ru-RU" sz="3600" dirty="0"/>
              <a:t>», про Косинку не </a:t>
            </a:r>
            <a:r>
              <a:rPr lang="ru-RU" sz="3600" dirty="0" err="1"/>
              <a:t>згадували</a:t>
            </a:r>
            <a:r>
              <a:rPr lang="ru-RU" sz="3600" dirty="0"/>
              <a:t>. </a:t>
            </a:r>
          </a:p>
          <a:p>
            <a:r>
              <a:rPr lang="ru-RU" sz="3600" dirty="0"/>
              <a:t>1956 </a:t>
            </a:r>
            <a:r>
              <a:rPr lang="ru-RU" sz="3600" dirty="0" err="1"/>
              <a:t>Андрій</a:t>
            </a:r>
            <a:r>
              <a:rPr lang="ru-RU" sz="3600" dirty="0"/>
              <a:t> </a:t>
            </a:r>
            <a:r>
              <a:rPr lang="ru-RU" sz="3600" dirty="0" err="1"/>
              <a:t>Малишко</a:t>
            </a:r>
            <a:r>
              <a:rPr lang="ru-RU" sz="3600" dirty="0"/>
              <a:t> </a:t>
            </a:r>
            <a:r>
              <a:rPr lang="ru-RU" sz="3600" dirty="0" err="1"/>
              <a:t>присвятив</a:t>
            </a:r>
            <a:r>
              <a:rPr lang="ru-RU" sz="3600" dirty="0"/>
              <a:t> </a:t>
            </a:r>
            <a:r>
              <a:rPr lang="ru-RU" sz="3600" dirty="0" err="1"/>
              <a:t>йому</a:t>
            </a:r>
            <a:r>
              <a:rPr lang="ru-RU" sz="3600" dirty="0"/>
              <a:t> </a:t>
            </a:r>
            <a:r>
              <a:rPr lang="ru-RU" sz="3600" dirty="0" err="1"/>
              <a:t>вірша</a:t>
            </a:r>
            <a:r>
              <a:rPr lang="ru-RU" sz="3600" dirty="0"/>
              <a:t>: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349996" y="620688"/>
            <a:ext cx="7920880" cy="5832648"/>
            <a:chOff x="2349996" y="620688"/>
            <a:chExt cx="7920880" cy="5832648"/>
          </a:xfrm>
        </p:grpSpPr>
        <p:sp>
          <p:nvSpPr>
            <p:cNvPr id="4" name="Вертикальный свиток 3"/>
            <p:cNvSpPr/>
            <p:nvPr/>
          </p:nvSpPr>
          <p:spPr>
            <a:xfrm>
              <a:off x="2349996" y="620688"/>
              <a:ext cx="7920880" cy="5832648"/>
            </a:xfrm>
            <a:prstGeom prst="verticalScroll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90156" y="1772816"/>
              <a:ext cx="5256584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/>
                <a:t>Ми тебе </a:t>
              </a:r>
              <a:r>
                <a:rPr lang="ru-RU" sz="2800" dirty="0" err="1"/>
                <a:t>шукаєм</a:t>
              </a:r>
              <a:r>
                <a:rPr lang="ru-RU" sz="2800" dirty="0"/>
                <a:t> по </a:t>
              </a:r>
              <a:r>
                <a:rPr lang="ru-RU" sz="2800" dirty="0" err="1"/>
                <a:t>росинці</a:t>
              </a:r>
              <a:endParaRPr lang="ru-RU" sz="2800" dirty="0"/>
            </a:p>
            <a:p>
              <a:r>
                <a:rPr lang="ru-RU" sz="2800" dirty="0"/>
                <a:t>В </a:t>
              </a:r>
              <a:r>
                <a:rPr lang="ru-RU" sz="2800" dirty="0" err="1"/>
                <a:t>Щербанівці</a:t>
              </a:r>
              <a:r>
                <a:rPr lang="ru-RU" sz="2800" dirty="0"/>
                <a:t>, </a:t>
              </a:r>
              <a:r>
                <a:rPr lang="ru-RU" sz="2800" dirty="0" err="1"/>
                <a:t>серед</a:t>
              </a:r>
              <a:r>
                <a:rPr lang="ru-RU" sz="2800" dirty="0"/>
                <a:t> тополин,</a:t>
              </a:r>
            </a:p>
            <a:p>
              <a:r>
                <a:rPr lang="ru-RU" sz="2800" dirty="0"/>
                <a:t>І </a:t>
              </a:r>
              <a:r>
                <a:rPr lang="ru-RU" sz="2800" dirty="0" err="1"/>
                <a:t>виходить</a:t>
              </a:r>
              <a:r>
                <a:rPr lang="ru-RU" sz="2800" dirty="0"/>
                <a:t> </a:t>
              </a:r>
              <a:r>
                <a:rPr lang="ru-RU" sz="2800" dirty="0" err="1"/>
                <a:t>мати</a:t>
              </a:r>
              <a:r>
                <a:rPr lang="ru-RU" sz="2800" dirty="0"/>
                <a:t> у </a:t>
              </a:r>
              <a:r>
                <a:rPr lang="ru-RU" sz="2800" dirty="0" err="1"/>
                <a:t>косинці</a:t>
              </a:r>
              <a:endParaRPr lang="ru-RU" sz="2800" dirty="0"/>
            </a:p>
            <a:p>
              <a:r>
                <a:rPr lang="ru-RU" sz="2800" dirty="0" err="1"/>
                <a:t>Виглядає</a:t>
              </a:r>
              <a:r>
                <a:rPr lang="ru-RU" sz="2800" dirty="0"/>
                <a:t>, </a:t>
              </a:r>
              <a:r>
                <a:rPr lang="ru-RU" sz="2800" dirty="0" err="1"/>
                <a:t>чи</a:t>
              </a:r>
              <a:r>
                <a:rPr lang="ru-RU" sz="2800" dirty="0"/>
                <a:t> не </a:t>
              </a:r>
              <a:r>
                <a:rPr lang="ru-RU" sz="2800" dirty="0" err="1"/>
                <a:t>прийде</a:t>
              </a:r>
              <a:r>
                <a:rPr lang="ru-RU" sz="2800" dirty="0"/>
                <a:t> </a:t>
              </a:r>
              <a:r>
                <a:rPr lang="ru-RU" sz="2800" dirty="0" err="1"/>
                <a:t>син</a:t>
              </a:r>
              <a:r>
                <a:rPr lang="ru-RU" sz="2800" dirty="0"/>
                <a:t>.</a:t>
              </a:r>
            </a:p>
            <a:p>
              <a:r>
                <a:rPr lang="ru-RU" sz="2800" dirty="0"/>
                <a:t>Не </a:t>
              </a:r>
              <a:r>
                <a:rPr lang="ru-RU" sz="2800" dirty="0" err="1"/>
                <a:t>приймав</a:t>
              </a:r>
              <a:r>
                <a:rPr lang="ru-RU" sz="2800" dirty="0"/>
                <a:t> </a:t>
              </a:r>
              <a:r>
                <a:rPr lang="ru-RU" sz="2800" dirty="0" err="1"/>
                <a:t>ти</a:t>
              </a:r>
              <a:r>
                <a:rPr lang="ru-RU" sz="2800" dirty="0"/>
                <a:t> </a:t>
              </a:r>
              <a:r>
                <a:rPr lang="ru-RU" sz="2800" dirty="0" err="1"/>
                <a:t>підлості</a:t>
              </a:r>
              <a:r>
                <a:rPr lang="ru-RU" sz="2800" dirty="0"/>
                <a:t> </a:t>
              </a:r>
              <a:r>
                <a:rPr lang="ru-RU" sz="2800" dirty="0" err="1"/>
                <a:t>нітрохи</a:t>
              </a:r>
              <a:r>
                <a:rPr lang="ru-RU" sz="2800" dirty="0"/>
                <a:t>,</a:t>
              </a:r>
            </a:p>
            <a:p>
              <a:r>
                <a:rPr lang="ru-RU" sz="2800" dirty="0" err="1"/>
                <a:t>Прогримів</a:t>
              </a:r>
              <a:r>
                <a:rPr lang="ru-RU" sz="2800" dirty="0"/>
                <a:t>, </a:t>
              </a:r>
              <a:r>
                <a:rPr lang="ru-RU" sz="2800" dirty="0" err="1"/>
                <a:t>немов</a:t>
              </a:r>
              <a:r>
                <a:rPr lang="ru-RU" sz="2800" dirty="0"/>
                <a:t> </a:t>
              </a:r>
              <a:r>
                <a:rPr lang="ru-RU" sz="2800" dirty="0" err="1"/>
                <a:t>весняний</a:t>
              </a:r>
              <a:r>
                <a:rPr lang="ru-RU" sz="2800" dirty="0"/>
                <a:t> </a:t>
              </a:r>
              <a:r>
                <a:rPr lang="ru-RU" sz="2800" dirty="0" err="1"/>
                <a:t>грім</a:t>
              </a:r>
              <a:r>
                <a:rPr lang="ru-RU" sz="2800" dirty="0"/>
                <a:t>,</a:t>
              </a:r>
            </a:p>
            <a:p>
              <a:r>
                <a:rPr lang="ru-RU" sz="2800" dirty="0"/>
                <a:t>І </a:t>
              </a:r>
              <a:r>
                <a:rPr lang="ru-RU" sz="2800" dirty="0" err="1"/>
                <a:t>стоїть</a:t>
              </a:r>
              <a:r>
                <a:rPr lang="ru-RU" sz="2800" dirty="0"/>
                <a:t> замучена </a:t>
              </a:r>
              <a:r>
                <a:rPr lang="ru-RU" sz="2800" dirty="0" err="1"/>
                <a:t>епоха</a:t>
              </a:r>
              <a:endParaRPr lang="ru-RU" sz="2800" dirty="0"/>
            </a:p>
            <a:p>
              <a:r>
                <a:rPr lang="ru-RU" sz="2800" dirty="0"/>
                <a:t>Над </a:t>
              </a:r>
              <a:r>
                <a:rPr lang="ru-RU" sz="2800" dirty="0" err="1"/>
                <a:t>безсмертним</a:t>
              </a:r>
              <a:r>
                <a:rPr lang="ru-RU" sz="2800" dirty="0"/>
                <a:t> </a:t>
              </a:r>
              <a:r>
                <a:rPr lang="ru-RU" sz="2800" dirty="0" err="1"/>
                <a:t>іменем</a:t>
              </a:r>
              <a:r>
                <a:rPr lang="ru-RU" sz="2800" dirty="0"/>
                <a:t> </a:t>
              </a:r>
              <a:r>
                <a:rPr lang="ru-RU" sz="2800" dirty="0" err="1"/>
                <a:t>твоїм</a:t>
              </a:r>
              <a:r>
                <a:rPr lang="ru-RU" sz="28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1967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693812" y="692696"/>
            <a:ext cx="5904656" cy="5688632"/>
          </a:xfrm>
        </p:spPr>
        <p:txBody>
          <a:bodyPr>
            <a:normAutofit/>
          </a:bodyPr>
          <a:lstStyle/>
          <a:p>
            <a:r>
              <a:rPr lang="ru-RU" sz="3600" dirty="0" err="1"/>
              <a:t>Письменника</a:t>
            </a:r>
            <a:r>
              <a:rPr lang="ru-RU" sz="3600" dirty="0"/>
              <a:t> </a:t>
            </a:r>
            <a:r>
              <a:rPr lang="ru-RU" sz="3600" dirty="0" err="1"/>
              <a:t>реабілітовано</a:t>
            </a:r>
            <a:r>
              <a:rPr lang="ru-RU" sz="3600" dirty="0"/>
              <a:t> 19 </a:t>
            </a:r>
            <a:r>
              <a:rPr lang="ru-RU" sz="3600" dirty="0" err="1"/>
              <a:t>жовтня</a:t>
            </a:r>
            <a:r>
              <a:rPr lang="ru-RU" sz="3600" dirty="0"/>
              <a:t> 1957 року посмертно  . У </a:t>
            </a:r>
            <a:r>
              <a:rPr lang="ru-RU" sz="3600" dirty="0" err="1"/>
              <a:t>копiї</a:t>
            </a:r>
            <a:r>
              <a:rPr lang="ru-RU" sz="3600" dirty="0"/>
              <a:t> </a:t>
            </a:r>
            <a:r>
              <a:rPr lang="ru-RU" sz="3600" dirty="0" err="1"/>
              <a:t>довiдки</a:t>
            </a:r>
            <a:r>
              <a:rPr lang="ru-RU" sz="3600" dirty="0"/>
              <a:t> за формою № 30,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зберiгається</a:t>
            </a:r>
            <a:r>
              <a:rPr lang="ru-RU" sz="3600" dirty="0"/>
              <a:t> в </a:t>
            </a:r>
            <a:r>
              <a:rPr lang="ru-RU" sz="3600" dirty="0" err="1"/>
              <a:t>архiвних</a:t>
            </a:r>
            <a:r>
              <a:rPr lang="ru-RU" sz="3600" dirty="0"/>
              <a:t> фондах ЦНБ </a:t>
            </a:r>
            <a:r>
              <a:rPr lang="ru-RU" sz="3600" dirty="0" err="1"/>
              <a:t>iм</a:t>
            </a:r>
            <a:r>
              <a:rPr lang="ru-RU" sz="3600" dirty="0"/>
              <a:t>. </a:t>
            </a:r>
            <a:r>
              <a:rPr lang="ru-RU" sz="3600" dirty="0" err="1"/>
              <a:t>Вернадського</a:t>
            </a:r>
            <a:r>
              <a:rPr lang="ru-RU" sz="3600" dirty="0"/>
              <a:t> АН </a:t>
            </a:r>
            <a:r>
              <a:rPr lang="ru-RU" sz="3600" dirty="0" err="1"/>
              <a:t>України</a:t>
            </a:r>
            <a:r>
              <a:rPr lang="ru-RU" sz="3600" dirty="0"/>
              <a:t>, </a:t>
            </a:r>
            <a:r>
              <a:rPr lang="ru-RU" sz="3600" dirty="0" err="1"/>
              <a:t>зазначається</a:t>
            </a:r>
            <a:r>
              <a:rPr lang="ru-RU" sz="3600" dirty="0"/>
              <a:t> </a:t>
            </a:r>
            <a:r>
              <a:rPr lang="ru-RU" sz="3600" dirty="0" err="1"/>
              <a:t>російською</a:t>
            </a:r>
            <a:r>
              <a:rPr lang="ru-RU" sz="3600" dirty="0"/>
              <a:t> </a:t>
            </a:r>
            <a:r>
              <a:rPr lang="ru-RU" sz="3600" dirty="0" err="1"/>
              <a:t>мовою</a:t>
            </a:r>
            <a:r>
              <a:rPr lang="ru-RU" sz="3600" dirty="0"/>
              <a:t>: </a:t>
            </a:r>
            <a:r>
              <a:rPr lang="ru-RU" sz="3600" dirty="0" smtClean="0"/>
              <a:t> </a:t>
            </a:r>
            <a:r>
              <a:rPr lang="ru-RU" sz="3600" dirty="0"/>
              <a:t>«за отсутствием состава преступления»</a:t>
            </a:r>
          </a:p>
          <a:p>
            <a:endParaRPr lang="ru-RU" sz="36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15" y="188641"/>
            <a:ext cx="4368193" cy="626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561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err="1"/>
              <a:t>Довгий</a:t>
            </a:r>
            <a:r>
              <a:rPr lang="ru-RU" sz="3600" dirty="0"/>
              <a:t> час </a:t>
            </a:r>
            <a:r>
              <a:rPr lang="ru-RU" sz="3600" dirty="0" err="1"/>
              <a:t>більш-менш</a:t>
            </a:r>
            <a:r>
              <a:rPr lang="ru-RU" sz="3600" dirty="0"/>
              <a:t> </a:t>
            </a:r>
            <a:r>
              <a:rPr lang="ru-RU" sz="3600" dirty="0" err="1"/>
              <a:t>точне</a:t>
            </a:r>
            <a:r>
              <a:rPr lang="ru-RU" sz="3600" dirty="0"/>
              <a:t> </a:t>
            </a:r>
            <a:r>
              <a:rPr lang="ru-RU" sz="3600" dirty="0" err="1"/>
              <a:t>місце</a:t>
            </a:r>
            <a:r>
              <a:rPr lang="ru-RU" sz="3600" dirty="0"/>
              <a:t> </a:t>
            </a:r>
            <a:r>
              <a:rPr lang="ru-RU" sz="3600" dirty="0" err="1"/>
              <a:t>поховання</a:t>
            </a:r>
            <a:r>
              <a:rPr lang="ru-RU" sz="3600" dirty="0"/>
              <a:t> </a:t>
            </a:r>
            <a:r>
              <a:rPr lang="ru-RU" sz="3600" dirty="0" err="1"/>
              <a:t>письменника</a:t>
            </a:r>
            <a:r>
              <a:rPr lang="ru-RU" sz="3600" dirty="0"/>
              <a:t> </a:t>
            </a:r>
            <a:r>
              <a:rPr lang="ru-RU" sz="3600" dirty="0" err="1"/>
              <a:t>було</a:t>
            </a:r>
            <a:r>
              <a:rPr lang="ru-RU" sz="3600" dirty="0"/>
              <a:t> </a:t>
            </a:r>
            <a:r>
              <a:rPr lang="ru-RU" sz="3600" dirty="0" err="1"/>
              <a:t>невідоме</a:t>
            </a:r>
            <a:r>
              <a:rPr lang="ru-RU" sz="3600" dirty="0"/>
              <a:t>. Тамара Мороз-</a:t>
            </a:r>
            <a:r>
              <a:rPr lang="ru-RU" sz="3600" dirty="0" err="1"/>
              <a:t>Стрілець</a:t>
            </a:r>
            <a:r>
              <a:rPr lang="ru-RU" sz="3600" dirty="0"/>
              <a:t> </a:t>
            </a:r>
            <a:r>
              <a:rPr lang="ru-RU" sz="3600" dirty="0" err="1"/>
              <a:t>вказувала</a:t>
            </a:r>
            <a:r>
              <a:rPr lang="ru-RU" sz="3600" dirty="0"/>
              <a:t> на </a:t>
            </a:r>
            <a:r>
              <a:rPr lang="ru-RU" sz="3600" dirty="0" err="1"/>
              <a:t>Лук'янівське</a:t>
            </a:r>
            <a:r>
              <a:rPr lang="ru-RU" sz="3600" dirty="0"/>
              <a:t> </a:t>
            </a:r>
            <a:r>
              <a:rPr lang="ru-RU" sz="3600" dirty="0" err="1"/>
              <a:t>кладовище</a:t>
            </a:r>
            <a:r>
              <a:rPr lang="ru-RU" sz="3600" dirty="0"/>
              <a:t>, на </a:t>
            </a:r>
            <a:r>
              <a:rPr lang="ru-RU" sz="3600" dirty="0" err="1"/>
              <a:t>межі</a:t>
            </a:r>
            <a:r>
              <a:rPr lang="ru-RU" sz="3600" dirty="0"/>
              <a:t> </a:t>
            </a:r>
            <a:r>
              <a:rPr lang="ru-RU" sz="3600" dirty="0" err="1"/>
              <a:t>дільниці</a:t>
            </a:r>
            <a:r>
              <a:rPr lang="ru-RU" sz="3600" dirty="0"/>
              <a:t> N7 . У 1994 </a:t>
            </a:r>
            <a:r>
              <a:rPr lang="ru-RU" sz="3600" dirty="0" err="1"/>
              <a:t>році</a:t>
            </a:r>
            <a:r>
              <a:rPr lang="ru-RU" sz="3600" dirty="0"/>
              <a:t> там </a:t>
            </a:r>
            <a:r>
              <a:rPr lang="ru-RU" sz="3600" dirty="0" err="1"/>
              <a:t>встановили</a:t>
            </a:r>
            <a:r>
              <a:rPr lang="ru-RU" sz="3600" dirty="0"/>
              <a:t> </a:t>
            </a:r>
            <a:r>
              <a:rPr lang="ru-RU" sz="3600" dirty="0" err="1"/>
              <a:t>хрест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9900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7748" y="1844824"/>
            <a:ext cx="8640960" cy="4623500"/>
          </a:xfrm>
        </p:spPr>
        <p:txBody>
          <a:bodyPr>
            <a:noAutofit/>
          </a:bodyPr>
          <a:lstStyle/>
          <a:p>
            <a:r>
              <a:rPr lang="ru-RU" sz="3600" dirty="0"/>
              <a:t> </a:t>
            </a:r>
            <a:r>
              <a:rPr lang="ru-RU" sz="3600" dirty="0" err="1"/>
              <a:t>Спражнє</a:t>
            </a:r>
            <a:r>
              <a:rPr lang="ru-RU" sz="3600" dirty="0"/>
              <a:t> </a:t>
            </a:r>
            <a:r>
              <a:rPr lang="ru-RU" sz="3600" dirty="0" err="1" smtClean="0"/>
              <a:t>ім’я</a:t>
            </a:r>
            <a:r>
              <a:rPr lang="ru-RU" sz="3600" dirty="0" smtClean="0"/>
              <a:t> - </a:t>
            </a:r>
            <a:r>
              <a:rPr lang="vi-VN" sz="3600" dirty="0" smtClean="0"/>
              <a:t>Григо́рій </a:t>
            </a:r>
            <a:r>
              <a:rPr lang="vi-VN" sz="3600" dirty="0"/>
              <a:t>Миха́йлович </a:t>
            </a:r>
            <a:r>
              <a:rPr lang="vi-VN" sz="3600" dirty="0" smtClean="0"/>
              <a:t>Стрілець</a:t>
            </a:r>
            <a:r>
              <a:rPr lang="uk-UA" sz="3600" dirty="0" smtClean="0"/>
              <a:t>. </a:t>
            </a:r>
            <a:r>
              <a:rPr lang="ru-RU" sz="3600" dirty="0" err="1" smtClean="0"/>
              <a:t>Зі</a:t>
            </a:r>
            <a:r>
              <a:rPr lang="ru-RU" sz="3600" dirty="0" smtClean="0"/>
              <a:t> </a:t>
            </a:r>
            <a:r>
              <a:rPr lang="ru-RU" sz="3600" dirty="0" err="1"/>
              <a:t>спогадів</a:t>
            </a:r>
            <a:r>
              <a:rPr lang="ru-RU" sz="3600" dirty="0"/>
              <a:t>  </a:t>
            </a:r>
            <a:r>
              <a:rPr lang="ru-RU" sz="3600" dirty="0" err="1"/>
              <a:t>дружини</a:t>
            </a:r>
            <a:r>
              <a:rPr lang="ru-RU" sz="3600" dirty="0"/>
              <a:t> </a:t>
            </a:r>
            <a:r>
              <a:rPr lang="ru-RU" sz="3600" dirty="0" err="1"/>
              <a:t>Тамари</a:t>
            </a:r>
            <a:r>
              <a:rPr lang="ru-RU" sz="3600" dirty="0"/>
              <a:t> </a:t>
            </a:r>
            <a:r>
              <a:rPr lang="ru-RU" sz="3600" dirty="0" err="1"/>
              <a:t>Михайлівни</a:t>
            </a:r>
            <a:r>
              <a:rPr lang="ru-RU" sz="3600" dirty="0"/>
              <a:t> Мороз-</a:t>
            </a:r>
            <a:r>
              <a:rPr lang="ru-RU" sz="3600" dirty="0" err="1"/>
              <a:t>Стрілець</a:t>
            </a:r>
            <a:r>
              <a:rPr lang="ru-RU" sz="3600" dirty="0"/>
              <a:t> про </a:t>
            </a:r>
            <a:r>
              <a:rPr lang="ru-RU" sz="3600" dirty="0" err="1"/>
              <a:t>чоловіка</a:t>
            </a:r>
            <a:r>
              <a:rPr lang="ru-RU" sz="3600" dirty="0"/>
              <a:t>: «</a:t>
            </a:r>
            <a:r>
              <a:rPr lang="ru-RU" sz="3600" dirty="0" err="1">
                <a:latin typeface="Monotype Corsiva" panose="03010101010201010101" pitchFamily="66" charset="0"/>
              </a:rPr>
              <a:t>дуже</a:t>
            </a:r>
            <a:r>
              <a:rPr lang="ru-RU" sz="3600" dirty="0">
                <a:latin typeface="Monotype Corsiva" panose="03010101010201010101" pitchFamily="66" charset="0"/>
              </a:rPr>
              <a:t> любив </a:t>
            </a:r>
            <a:r>
              <a:rPr lang="ru-RU" sz="3600" dirty="0" err="1">
                <a:latin typeface="Monotype Corsiva" panose="03010101010201010101" pitchFamily="66" charset="0"/>
              </a:rPr>
              <a:t>квіти</a:t>
            </a:r>
            <a:r>
              <a:rPr lang="ru-RU" sz="3600" dirty="0">
                <a:latin typeface="Monotype Corsiva" panose="03010101010201010101" pitchFamily="66" charset="0"/>
              </a:rPr>
              <a:t>..., а </a:t>
            </a:r>
            <a:r>
              <a:rPr lang="ru-RU" sz="3600" dirty="0" err="1">
                <a:latin typeface="Monotype Corsiva" panose="03010101010201010101" pitchFamily="66" charset="0"/>
              </a:rPr>
              <a:t>серед</a:t>
            </a:r>
            <a:r>
              <a:rPr lang="ru-RU" sz="3600" dirty="0">
                <a:latin typeface="Monotype Corsiva" panose="03010101010201010101" pitchFamily="66" charset="0"/>
              </a:rPr>
              <a:t> них... </a:t>
            </a:r>
            <a:r>
              <a:rPr lang="ru-RU" sz="3600" dirty="0" err="1">
                <a:latin typeface="Monotype Corsiva" panose="03010101010201010101" pitchFamily="66" charset="0"/>
              </a:rPr>
              <a:t>червоні</a:t>
            </a:r>
            <a:r>
              <a:rPr lang="ru-RU" sz="3600" dirty="0"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latin typeface="Monotype Corsiva" panose="03010101010201010101" pitchFamily="66" charset="0"/>
              </a:rPr>
              <a:t>косинці</a:t>
            </a:r>
            <a:r>
              <a:rPr lang="ru-RU" sz="3600" dirty="0">
                <a:latin typeface="Monotype Corsiva" panose="03010101010201010101" pitchFamily="66" charset="0"/>
              </a:rPr>
              <a:t>», </a:t>
            </a:r>
            <a:r>
              <a:rPr lang="ru-RU" sz="3600" dirty="0" err="1">
                <a:latin typeface="Monotype Corsiva" panose="03010101010201010101" pitchFamily="66" charset="0"/>
              </a:rPr>
              <a:t>по-науковому</a:t>
            </a:r>
            <a:r>
              <a:rPr lang="ru-RU" sz="3600" dirty="0">
                <a:latin typeface="Monotype Corsiva" panose="03010101010201010101" pitchFamily="66" charset="0"/>
              </a:rPr>
              <a:t>  - «плакун </a:t>
            </a:r>
            <a:r>
              <a:rPr lang="ru-RU" sz="3600" dirty="0" err="1">
                <a:latin typeface="Monotype Corsiva" panose="03010101010201010101" pitchFamily="66" charset="0"/>
              </a:rPr>
              <a:t>верболистий</a:t>
            </a:r>
            <a:r>
              <a:rPr lang="ru-RU" sz="3600" dirty="0"/>
              <a:t>»   </a:t>
            </a:r>
            <a:r>
              <a:rPr lang="ru-RU" sz="3600" dirty="0" smtClean="0"/>
              <a:t>Тамара </a:t>
            </a:r>
            <a:r>
              <a:rPr lang="ru-RU" sz="3600" dirty="0" err="1"/>
              <a:t>Михайлівна</a:t>
            </a:r>
            <a:r>
              <a:rPr lang="ru-RU" sz="3600" dirty="0"/>
              <a:t> </a:t>
            </a:r>
            <a:r>
              <a:rPr lang="ru-RU" sz="3600" dirty="0" err="1"/>
              <a:t>розповіла</a:t>
            </a:r>
            <a:r>
              <a:rPr lang="ru-RU" sz="3600" dirty="0"/>
              <a:t> </a:t>
            </a:r>
            <a:r>
              <a:rPr lang="ru-RU" sz="3600" dirty="0" err="1"/>
              <a:t>це</a:t>
            </a:r>
            <a:r>
              <a:rPr lang="ru-RU" sz="3600" dirty="0"/>
              <a:t>, </a:t>
            </a:r>
            <a:r>
              <a:rPr lang="ru-RU" sz="3600" dirty="0" err="1"/>
              <a:t>щоб</a:t>
            </a:r>
            <a:r>
              <a:rPr lang="ru-RU" sz="3600" dirty="0"/>
              <a:t> знали: </a:t>
            </a:r>
            <a:r>
              <a:rPr lang="ru-RU" sz="3600" dirty="0" err="1"/>
              <a:t>письменник</a:t>
            </a:r>
            <a:r>
              <a:rPr lang="ru-RU" sz="3600" dirty="0"/>
              <a:t> </a:t>
            </a:r>
            <a:r>
              <a:rPr lang="ru-RU" sz="3600" dirty="0" err="1"/>
              <a:t>узяв</a:t>
            </a:r>
            <a:r>
              <a:rPr lang="ru-RU" sz="3600" dirty="0"/>
              <a:t>  </a:t>
            </a:r>
            <a:r>
              <a:rPr lang="ru-RU" sz="3600" dirty="0" err="1"/>
              <a:t>псевдонім</a:t>
            </a:r>
            <a:r>
              <a:rPr lang="ru-RU" sz="3600" dirty="0"/>
              <a:t> </a:t>
            </a:r>
            <a:r>
              <a:rPr lang="ru-RU" sz="3600" dirty="0" err="1"/>
              <a:t>від</a:t>
            </a:r>
            <a:r>
              <a:rPr lang="ru-RU" sz="3600" dirty="0"/>
              <a:t> </a:t>
            </a:r>
            <a:r>
              <a:rPr lang="ru-RU" sz="3600" dirty="0" err="1"/>
              <a:t>квітки</a:t>
            </a:r>
            <a:r>
              <a:rPr lang="ru-RU" sz="3600" dirty="0"/>
              <a:t>. </a:t>
            </a:r>
            <a:r>
              <a:rPr lang="ru-RU" sz="3600" dirty="0" err="1"/>
              <a:t>Щоб</a:t>
            </a:r>
            <a:r>
              <a:rPr lang="ru-RU" sz="3600" dirty="0"/>
              <a:t> не думали, </a:t>
            </a:r>
            <a:r>
              <a:rPr lang="ru-RU" sz="3600" dirty="0" err="1"/>
              <a:t>що</a:t>
            </a:r>
            <a:r>
              <a:rPr lang="ru-RU" sz="3600" dirty="0"/>
              <a:t> то </a:t>
            </a:r>
            <a:r>
              <a:rPr lang="ru-RU" sz="3600" dirty="0" err="1"/>
              <a:t>хустинка</a:t>
            </a:r>
            <a:r>
              <a:rPr lang="ru-RU" sz="36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551" y="741635"/>
            <a:ext cx="9649072" cy="1054250"/>
          </a:xfrm>
        </p:spPr>
        <p:txBody>
          <a:bodyPr/>
          <a:lstStyle/>
          <a:p>
            <a:r>
              <a:rPr lang="uk-UA" dirty="0" smtClean="0"/>
              <a:t>Походження псевдоніму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076" y="1052736"/>
            <a:ext cx="3493021" cy="494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04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8800" dirty="0" smtClean="0">
                <a:latin typeface="Monotype Corsiva" panose="03010101010201010101" pitchFamily="66" charset="0"/>
              </a:rPr>
              <a:t>Дякую за увагу!</a:t>
            </a:r>
            <a:endParaRPr lang="ru-RU" sz="8800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45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09836" y="2132856"/>
            <a:ext cx="10585176" cy="483321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r>
              <a:rPr lang="ru-RU" sz="3600" dirty="0" err="1" smtClean="0"/>
              <a:t>Григорій</a:t>
            </a:r>
            <a:r>
              <a:rPr lang="ru-RU" sz="3600" dirty="0" smtClean="0"/>
              <a:t> </a:t>
            </a:r>
            <a:r>
              <a:rPr lang="ru-RU" sz="3600" dirty="0"/>
              <a:t>Косинка </a:t>
            </a:r>
            <a:r>
              <a:rPr lang="ru-RU" sz="3600" dirty="0" smtClean="0"/>
              <a:t>                                              </a:t>
            </a:r>
            <a:r>
              <a:rPr lang="ru-RU" sz="3600" dirty="0" err="1" smtClean="0"/>
              <a:t>народився</a:t>
            </a:r>
            <a:r>
              <a:rPr lang="ru-RU" sz="3600" dirty="0" smtClean="0"/>
              <a:t> у </a:t>
            </a:r>
            <a:r>
              <a:rPr lang="ru-RU" sz="3600" dirty="0" err="1" smtClean="0"/>
              <a:t>бідній</a:t>
            </a:r>
            <a:r>
              <a:rPr lang="ru-RU" sz="3600" dirty="0"/>
              <a:t> </a:t>
            </a:r>
            <a:r>
              <a:rPr lang="ru-RU" sz="3600" dirty="0" smtClean="0"/>
              <a:t>                                             </a:t>
            </a:r>
            <a:r>
              <a:rPr lang="ru-RU" sz="3600" dirty="0" err="1" smtClean="0"/>
              <a:t>селянській</a:t>
            </a:r>
            <a:r>
              <a:rPr lang="ru-RU" sz="3600" dirty="0" smtClean="0"/>
              <a:t> </a:t>
            </a:r>
            <a:r>
              <a:rPr lang="ru-RU" sz="3600" dirty="0" err="1"/>
              <a:t>родині</a:t>
            </a:r>
            <a:r>
              <a:rPr lang="ru-RU" sz="3600" dirty="0"/>
              <a:t> в </a:t>
            </a:r>
            <a:r>
              <a:rPr lang="ru-RU" sz="3600" dirty="0" err="1" smtClean="0"/>
              <a:t>селі</a:t>
            </a:r>
            <a:r>
              <a:rPr lang="ru-RU" sz="3600" dirty="0" smtClean="0"/>
              <a:t> </a:t>
            </a:r>
            <a:r>
              <a:rPr lang="ru-RU" sz="3600" dirty="0" err="1" smtClean="0"/>
              <a:t>Щербанівка</a:t>
            </a:r>
            <a:r>
              <a:rPr lang="ru-RU" sz="3600" dirty="0" smtClean="0"/>
              <a:t> </a:t>
            </a:r>
            <a:r>
              <a:rPr lang="ru-RU" sz="3600" dirty="0" err="1" smtClean="0"/>
              <a:t>Обухівського</a:t>
            </a:r>
            <a:r>
              <a:rPr lang="ru-RU" sz="3600" dirty="0" smtClean="0"/>
              <a:t> </a:t>
            </a:r>
            <a:r>
              <a:rPr lang="ru-RU" sz="3600" dirty="0" err="1"/>
              <a:t>повіту</a:t>
            </a:r>
            <a:r>
              <a:rPr lang="ru-RU" sz="3600" dirty="0"/>
              <a:t> на </a:t>
            </a:r>
            <a:r>
              <a:rPr lang="ru-RU" sz="3600" dirty="0" err="1"/>
              <a:t>Київщині</a:t>
            </a:r>
            <a:r>
              <a:rPr lang="ru-RU" sz="3600" dirty="0"/>
              <a:t> </a:t>
            </a:r>
            <a:endParaRPr lang="ru-RU" sz="3600" dirty="0" smtClean="0"/>
          </a:p>
          <a:p>
            <a:r>
              <a:rPr lang="ru-RU" sz="3600" dirty="0" smtClean="0"/>
              <a:t> </a:t>
            </a:r>
            <a:r>
              <a:rPr lang="ru-RU" sz="3600" dirty="0" err="1" smtClean="0"/>
              <a:t>Григорій</a:t>
            </a:r>
            <a:r>
              <a:rPr lang="ru-RU" sz="3600" dirty="0" smtClean="0"/>
              <a:t> </a:t>
            </a:r>
            <a:r>
              <a:rPr lang="ru-RU" sz="3600" dirty="0" err="1"/>
              <a:t>змалечку</a:t>
            </a:r>
            <a:r>
              <a:rPr lang="ru-RU" sz="3600" dirty="0"/>
              <a:t> пас </a:t>
            </a:r>
            <a:r>
              <a:rPr lang="ru-RU" sz="3600" dirty="0" err="1"/>
              <a:t>людську</a:t>
            </a:r>
            <a:r>
              <a:rPr lang="ru-RU" sz="3600" dirty="0"/>
              <a:t> худобу, а зимою ходив у </a:t>
            </a:r>
            <a:r>
              <a:rPr lang="ru-RU" sz="3600" dirty="0" err="1"/>
              <a:t>сусіднє</a:t>
            </a:r>
            <a:r>
              <a:rPr lang="ru-RU" sz="3600" dirty="0"/>
              <a:t> село до </a:t>
            </a:r>
            <a:r>
              <a:rPr lang="ru-RU" sz="3600" dirty="0" err="1"/>
              <a:t>земської</a:t>
            </a:r>
            <a:r>
              <a:rPr lang="ru-RU" sz="3600" dirty="0"/>
              <a:t> </a:t>
            </a:r>
            <a:r>
              <a:rPr lang="ru-RU" sz="3600" dirty="0" err="1"/>
              <a:t>школи</a:t>
            </a:r>
            <a:r>
              <a:rPr lang="ru-RU" sz="3600" dirty="0"/>
              <a:t>. «</a:t>
            </a:r>
            <a:r>
              <a:rPr lang="ru-RU" sz="3600" dirty="0" err="1"/>
              <a:t>Краснянська</a:t>
            </a:r>
            <a:r>
              <a:rPr lang="ru-RU" sz="3600" dirty="0"/>
              <a:t> школа — </a:t>
            </a:r>
            <a:r>
              <a:rPr lang="ru-RU" sz="3600" dirty="0" err="1"/>
              <a:t>мій</a:t>
            </a:r>
            <a:r>
              <a:rPr lang="ru-RU" sz="3600" dirty="0"/>
              <a:t> перший </a:t>
            </a:r>
            <a:r>
              <a:rPr lang="ru-RU" sz="3600" dirty="0" err="1"/>
              <a:t>університет</a:t>
            </a:r>
            <a:r>
              <a:rPr lang="ru-RU" sz="3600" dirty="0"/>
              <a:t>», — казав </a:t>
            </a:r>
            <a:r>
              <a:rPr lang="ru-RU" sz="3600" dirty="0" err="1"/>
              <a:t>він</a:t>
            </a:r>
            <a:r>
              <a:rPr lang="ru-RU" sz="3600" dirty="0"/>
              <a:t> </a:t>
            </a:r>
            <a:r>
              <a:rPr lang="ru-RU" sz="3600" dirty="0" err="1"/>
              <a:t>згодом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42292" y="567486"/>
            <a:ext cx="8921080" cy="1054250"/>
          </a:xfrm>
        </p:spPr>
        <p:txBody>
          <a:bodyPr/>
          <a:lstStyle/>
          <a:p>
            <a:r>
              <a:rPr lang="ru-RU" dirty="0" err="1"/>
              <a:t>Дитячі</a:t>
            </a:r>
            <a:r>
              <a:rPr lang="ru-RU" dirty="0"/>
              <a:t> роки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4" y="116767"/>
            <a:ext cx="4106082" cy="30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205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33772" y="188640"/>
            <a:ext cx="6480720" cy="6336704"/>
          </a:xfrm>
        </p:spPr>
        <p:txBody>
          <a:bodyPr>
            <a:noAutofit/>
          </a:bodyPr>
          <a:lstStyle/>
          <a:p>
            <a:r>
              <a:rPr lang="ru-RU" sz="3600" dirty="0" smtClean="0"/>
              <a:t> У </a:t>
            </a:r>
            <a:r>
              <a:rPr lang="ru-RU" sz="3600" dirty="0" err="1"/>
              <a:t>пошуках</a:t>
            </a:r>
            <a:r>
              <a:rPr lang="ru-RU" sz="3600" dirty="0"/>
              <a:t> </a:t>
            </a:r>
            <a:r>
              <a:rPr lang="ru-RU" sz="3600" dirty="0" err="1"/>
              <a:t>кращого</a:t>
            </a:r>
            <a:r>
              <a:rPr lang="ru-RU" sz="3600" dirty="0"/>
              <a:t> </a:t>
            </a:r>
            <a:r>
              <a:rPr lang="ru-RU" sz="3600" dirty="0" err="1"/>
              <a:t>життя</a:t>
            </a:r>
            <a:r>
              <a:rPr lang="ru-RU" sz="3600" dirty="0"/>
              <a:t> у 1908 </a:t>
            </a:r>
            <a:r>
              <a:rPr lang="ru-RU" sz="3600" dirty="0" err="1"/>
              <a:t>році</a:t>
            </a:r>
            <a:r>
              <a:rPr lang="ru-RU" sz="3600" dirty="0"/>
              <a:t> родина </a:t>
            </a:r>
            <a:r>
              <a:rPr lang="ru-RU" sz="3600" dirty="0" err="1"/>
              <a:t>виїхала</a:t>
            </a:r>
            <a:r>
              <a:rPr lang="ru-RU" sz="3600" dirty="0"/>
              <a:t> на Далекий </a:t>
            </a:r>
            <a:r>
              <a:rPr lang="ru-RU" sz="3600" dirty="0" err="1"/>
              <a:t>Схід</a:t>
            </a:r>
            <a:r>
              <a:rPr lang="ru-RU" sz="3600" dirty="0"/>
              <a:t>, </a:t>
            </a:r>
            <a:r>
              <a:rPr lang="ru-RU" sz="3600" dirty="0" err="1"/>
              <a:t>оселившись</a:t>
            </a:r>
            <a:r>
              <a:rPr lang="ru-RU" sz="3600" dirty="0"/>
              <a:t> на </a:t>
            </a:r>
            <a:r>
              <a:rPr lang="ru-RU" sz="3600" dirty="0" err="1"/>
              <a:t>березі</a:t>
            </a:r>
            <a:r>
              <a:rPr lang="ru-RU" sz="3600" dirty="0"/>
              <a:t> Амуру, почали </a:t>
            </a:r>
            <a:r>
              <a:rPr lang="ru-RU" sz="3600" dirty="0" err="1"/>
              <a:t>будувати</a:t>
            </a:r>
            <a:r>
              <a:rPr lang="ru-RU" sz="3600" dirty="0"/>
              <a:t> хату, </a:t>
            </a:r>
            <a:r>
              <a:rPr lang="ru-RU" sz="3600" dirty="0" err="1"/>
              <a:t>проте</a:t>
            </a:r>
            <a:r>
              <a:rPr lang="ru-RU" sz="3600" dirty="0"/>
              <a:t> </a:t>
            </a:r>
            <a:r>
              <a:rPr lang="ru-RU" sz="3600" dirty="0" err="1"/>
              <a:t>вже</a:t>
            </a:r>
            <a:r>
              <a:rPr lang="ru-RU" sz="3600" dirty="0"/>
              <a:t> через </a:t>
            </a:r>
            <a:r>
              <a:rPr lang="ru-RU" sz="3600" dirty="0" err="1"/>
              <a:t>півроку</a:t>
            </a:r>
            <a:r>
              <a:rPr lang="ru-RU" sz="3600" dirty="0"/>
              <a:t> </a:t>
            </a:r>
            <a:r>
              <a:rPr lang="ru-RU" sz="3600" dirty="0" err="1"/>
              <a:t>повернулася</a:t>
            </a:r>
            <a:r>
              <a:rPr lang="ru-RU" sz="3600" dirty="0"/>
              <a:t> на </a:t>
            </a:r>
            <a:r>
              <a:rPr lang="ru-RU" sz="3600" dirty="0" err="1"/>
              <a:t>Батьківщину</a:t>
            </a:r>
            <a:r>
              <a:rPr lang="ru-RU" sz="3600" dirty="0"/>
              <a:t>. </a:t>
            </a:r>
            <a:endParaRPr lang="ru-RU" sz="3600" dirty="0" smtClean="0"/>
          </a:p>
          <a:p>
            <a:r>
              <a:rPr lang="ru-RU" sz="3600" dirty="0" smtClean="0"/>
              <a:t> </a:t>
            </a:r>
            <a:r>
              <a:rPr lang="ru-RU" sz="3600" dirty="0" err="1" smtClean="0"/>
              <a:t>Його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матір</a:t>
            </a:r>
            <a:r>
              <a:rPr lang="ru-RU" sz="3600" dirty="0"/>
              <a:t>, Наталя </a:t>
            </a:r>
            <a:r>
              <a:rPr lang="ru-RU" sz="3600" dirty="0" err="1"/>
              <a:t>Романівна</a:t>
            </a:r>
            <a:r>
              <a:rPr lang="ru-RU" sz="3600" dirty="0"/>
              <a:t>, «шитвом почала </a:t>
            </a:r>
            <a:r>
              <a:rPr lang="ru-RU" sz="3600" dirty="0" err="1"/>
              <a:t>заробляти</a:t>
            </a:r>
            <a:r>
              <a:rPr lang="ru-RU" sz="3600" dirty="0"/>
              <a:t> </a:t>
            </a:r>
            <a:r>
              <a:rPr lang="ru-RU" sz="3600" dirty="0" err="1"/>
              <a:t>паляниці</a:t>
            </a:r>
            <a:r>
              <a:rPr lang="ru-RU" sz="3600" dirty="0"/>
              <a:t>», а </a:t>
            </a:r>
            <a:r>
              <a:rPr lang="ru-RU" sz="3600" dirty="0" err="1"/>
              <a:t>батько</a:t>
            </a:r>
            <a:r>
              <a:rPr lang="ru-RU" sz="3600" dirty="0"/>
              <a:t> </a:t>
            </a:r>
            <a:r>
              <a:rPr lang="ru-RU" sz="3600" dirty="0" err="1"/>
              <a:t>підробляв</a:t>
            </a:r>
            <a:r>
              <a:rPr lang="ru-RU" sz="3600" dirty="0"/>
              <a:t> на </a:t>
            </a:r>
            <a:r>
              <a:rPr lang="ru-RU" sz="3600" dirty="0" err="1"/>
              <a:t>цукроварні</a:t>
            </a:r>
            <a:r>
              <a:rPr lang="ru-RU" sz="36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04" y="477551"/>
            <a:ext cx="5738902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75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568" y="1052736"/>
            <a:ext cx="3099351" cy="48648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1764" y="260648"/>
            <a:ext cx="83529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/>
              <a:t>Першою</a:t>
            </a:r>
            <a:r>
              <a:rPr lang="ru-RU" sz="3600" dirty="0"/>
              <a:t> </a:t>
            </a:r>
            <a:r>
              <a:rPr lang="ru-RU" sz="3600" dirty="0" err="1"/>
              <a:t>українською</a:t>
            </a:r>
            <a:r>
              <a:rPr lang="ru-RU" sz="3600" dirty="0"/>
              <a:t> книжкою стала «</a:t>
            </a:r>
            <a:r>
              <a:rPr lang="ru-RU" sz="3600" dirty="0" err="1"/>
              <a:t>Конотопська</a:t>
            </a:r>
            <a:r>
              <a:rPr lang="ru-RU" sz="3600" dirty="0"/>
              <a:t> </a:t>
            </a:r>
            <a:r>
              <a:rPr lang="ru-RU" sz="3600" dirty="0" err="1"/>
              <a:t>відьма</a:t>
            </a:r>
            <a:r>
              <a:rPr lang="ru-RU" sz="3600" dirty="0"/>
              <a:t>» </a:t>
            </a:r>
            <a:r>
              <a:rPr lang="ru-RU" sz="3600" dirty="0" err="1"/>
              <a:t>Григорія</a:t>
            </a:r>
            <a:r>
              <a:rPr lang="ru-RU" sz="3600" dirty="0"/>
              <a:t> </a:t>
            </a:r>
            <a:r>
              <a:rPr lang="ru-RU" sz="3600" dirty="0" err="1"/>
              <a:t>Квітки-Основ'яненка</a:t>
            </a:r>
            <a:r>
              <a:rPr lang="ru-RU" sz="3600" dirty="0"/>
              <a:t>. </a:t>
            </a:r>
          </a:p>
          <a:p>
            <a:r>
              <a:rPr lang="ru-RU" sz="3600" dirty="0" smtClean="0"/>
              <a:t>	За </a:t>
            </a:r>
            <a:r>
              <a:rPr lang="ru-RU" sz="3600" dirty="0"/>
              <a:t>словами Косинки</a:t>
            </a:r>
            <a:r>
              <a:rPr lang="ru-RU" sz="3600" dirty="0" smtClean="0"/>
              <a:t>: « </a:t>
            </a:r>
            <a:r>
              <a:rPr lang="ru-RU" sz="3600" dirty="0" err="1" smtClean="0"/>
              <a:t>Квітчина</a:t>
            </a:r>
            <a:r>
              <a:rPr lang="ru-RU" sz="3600" dirty="0" smtClean="0"/>
              <a:t> </a:t>
            </a:r>
            <a:r>
              <a:rPr lang="ru-RU" sz="3600" dirty="0" err="1"/>
              <a:t>повість</a:t>
            </a:r>
            <a:r>
              <a:rPr lang="ru-RU" sz="3600" dirty="0"/>
              <a:t> мене </a:t>
            </a:r>
            <a:r>
              <a:rPr lang="ru-RU" sz="3600" dirty="0" err="1"/>
              <a:t>дуже</a:t>
            </a:r>
            <a:r>
              <a:rPr lang="ru-RU" sz="3600" dirty="0"/>
              <a:t> </a:t>
            </a:r>
            <a:r>
              <a:rPr lang="ru-RU" sz="3600" dirty="0" err="1"/>
              <a:t>вразила</a:t>
            </a:r>
            <a:r>
              <a:rPr lang="ru-RU" sz="3600" dirty="0"/>
              <a:t> й </a:t>
            </a:r>
            <a:r>
              <a:rPr lang="ru-RU" sz="3600" dirty="0" err="1"/>
              <a:t>здивувала</a:t>
            </a:r>
            <a:r>
              <a:rPr lang="ru-RU" sz="3600" dirty="0"/>
              <a:t>: є, </a:t>
            </a:r>
            <a:r>
              <a:rPr lang="ru-RU" sz="3600" dirty="0" err="1"/>
              <a:t>виходить</a:t>
            </a:r>
            <a:r>
              <a:rPr lang="ru-RU" sz="3600" dirty="0"/>
              <a:t>, люди,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пишуть</a:t>
            </a:r>
            <a:r>
              <a:rPr lang="ru-RU" sz="3600" dirty="0"/>
              <a:t> по-простому, </a:t>
            </a:r>
            <a:r>
              <a:rPr lang="ru-RU" sz="3600" dirty="0" err="1"/>
              <a:t>по-мужицкому</a:t>
            </a:r>
            <a:r>
              <a:rPr lang="ru-RU" sz="3600" dirty="0"/>
              <a:t>, а про те,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це</a:t>
            </a:r>
            <a:r>
              <a:rPr lang="ru-RU" sz="3600" dirty="0"/>
              <a:t> книжка </a:t>
            </a:r>
            <a:r>
              <a:rPr lang="ru-RU" sz="3600" dirty="0" err="1"/>
              <a:t>українського</a:t>
            </a:r>
            <a:r>
              <a:rPr lang="ru-RU" sz="3600" dirty="0"/>
              <a:t> </a:t>
            </a:r>
            <a:r>
              <a:rPr lang="ru-RU" sz="3600" dirty="0" err="1"/>
              <a:t>письменника</a:t>
            </a:r>
            <a:r>
              <a:rPr lang="ru-RU" sz="3600" dirty="0"/>
              <a:t>, я й не подумав, де там, я </a:t>
            </a:r>
            <a:r>
              <a:rPr lang="ru-RU" sz="3600" dirty="0" err="1"/>
              <a:t>довго</a:t>
            </a:r>
            <a:r>
              <a:rPr lang="ru-RU" sz="3600" dirty="0"/>
              <a:t> </a:t>
            </a:r>
            <a:r>
              <a:rPr lang="ru-RU" sz="3600" dirty="0" err="1"/>
              <a:t>ще</a:t>
            </a:r>
            <a:r>
              <a:rPr lang="ru-RU" sz="3600" dirty="0"/>
              <a:t> </a:t>
            </a:r>
            <a:r>
              <a:rPr lang="ru-RU" sz="3600" dirty="0" err="1"/>
              <a:t>після</a:t>
            </a:r>
            <a:r>
              <a:rPr lang="ru-RU" sz="3600" dirty="0"/>
              <a:t> </a:t>
            </a:r>
            <a:r>
              <a:rPr lang="ru-RU" sz="3600" dirty="0">
                <a:latin typeface="Monotype Corsiva" panose="03010101010201010101" pitchFamily="66" charset="0"/>
              </a:rPr>
              <a:t>«</a:t>
            </a:r>
            <a:r>
              <a:rPr lang="ru-RU" sz="3600" dirty="0" err="1">
                <a:latin typeface="Monotype Corsiva" panose="03010101010201010101" pitchFamily="66" charset="0"/>
              </a:rPr>
              <a:t>Конотопської</a:t>
            </a:r>
            <a:r>
              <a:rPr lang="ru-RU" sz="3600" dirty="0"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latin typeface="Monotype Corsiva" panose="03010101010201010101" pitchFamily="66" charset="0"/>
              </a:rPr>
              <a:t>відьми</a:t>
            </a:r>
            <a:r>
              <a:rPr lang="ru-RU" sz="3600" dirty="0">
                <a:latin typeface="Monotype Corsiva" panose="03010101010201010101" pitchFamily="66" charset="0"/>
              </a:rPr>
              <a:t>» не знав — «</a:t>
            </a:r>
            <a:r>
              <a:rPr lang="ru-RU" sz="3600" dirty="0" err="1">
                <a:latin typeface="Monotype Corsiva" panose="03010101010201010101" pitchFamily="66" charset="0"/>
              </a:rPr>
              <a:t>хто</a:t>
            </a:r>
            <a:r>
              <a:rPr lang="ru-RU" sz="3600" dirty="0">
                <a:latin typeface="Monotype Corsiva" panose="03010101010201010101" pitchFamily="66" charset="0"/>
              </a:rPr>
              <a:t> ми і </a:t>
            </a:r>
            <a:r>
              <a:rPr lang="ru-RU" sz="3600" dirty="0" err="1">
                <a:latin typeface="Monotype Corsiva" panose="03010101010201010101" pitchFamily="66" charset="0"/>
              </a:rPr>
              <a:t>чиї</a:t>
            </a:r>
            <a:r>
              <a:rPr lang="ru-RU" sz="3600" dirty="0">
                <a:latin typeface="Monotype Corsiva" panose="03010101010201010101" pitchFamily="66" charset="0"/>
              </a:rPr>
              <a:t> ми </a:t>
            </a:r>
            <a:r>
              <a:rPr lang="ru-RU" sz="3600" dirty="0" err="1">
                <a:latin typeface="Monotype Corsiva" panose="03010101010201010101" pitchFamily="66" charset="0"/>
              </a:rPr>
              <a:t>діти</a:t>
            </a:r>
            <a:r>
              <a:rPr lang="ru-RU" sz="3600" dirty="0">
                <a:latin typeface="Monotype Corsiva" panose="03010101010201010101" pitchFamily="66" charset="0"/>
              </a:rPr>
              <a:t>...» 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301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16632"/>
            <a:ext cx="11999068" cy="6408712"/>
          </a:xfrm>
        </p:spPr>
        <p:txBody>
          <a:bodyPr>
            <a:noAutofit/>
          </a:bodyPr>
          <a:lstStyle/>
          <a:p>
            <a:r>
              <a:rPr lang="ru-RU" sz="3600" dirty="0" err="1"/>
              <a:t>Після</a:t>
            </a:r>
            <a:r>
              <a:rPr lang="ru-RU" sz="3600" dirty="0"/>
              <a:t> </a:t>
            </a:r>
            <a:r>
              <a:rPr lang="ru-RU" sz="3600" dirty="0" err="1"/>
              <a:t>закінчення</a:t>
            </a:r>
            <a:r>
              <a:rPr lang="ru-RU" sz="3600" dirty="0"/>
              <a:t> </a:t>
            </a:r>
            <a:r>
              <a:rPr lang="ru-RU" sz="3600" dirty="0" err="1"/>
              <a:t>початкової</a:t>
            </a:r>
            <a:r>
              <a:rPr lang="ru-RU" sz="3600" dirty="0"/>
              <a:t> </a:t>
            </a:r>
            <a:r>
              <a:rPr lang="ru-RU" sz="3600" dirty="0" err="1"/>
              <a:t>школи</a:t>
            </a:r>
            <a:r>
              <a:rPr lang="ru-RU" sz="3600" dirty="0"/>
              <a:t> 1913 року в </a:t>
            </a:r>
            <a:r>
              <a:rPr lang="ru-RU" sz="3600" dirty="0" err="1"/>
              <a:t>селі</a:t>
            </a:r>
            <a:r>
              <a:rPr lang="ru-RU" sz="3600" dirty="0"/>
              <a:t> Красному, </a:t>
            </a:r>
            <a:r>
              <a:rPr lang="ru-RU" sz="3600" dirty="0" err="1"/>
              <a:t>звідки</a:t>
            </a:r>
            <a:r>
              <a:rPr lang="ru-RU" sz="3600" dirty="0"/>
              <a:t> родом </a:t>
            </a:r>
            <a:r>
              <a:rPr lang="ru-RU" sz="3600" dirty="0" err="1"/>
              <a:t>була</a:t>
            </a:r>
            <a:r>
              <a:rPr lang="ru-RU" sz="3600" dirty="0"/>
              <a:t> мама, </a:t>
            </a:r>
            <a:r>
              <a:rPr lang="ru-RU" sz="3600" dirty="0" err="1"/>
              <a:t>батько</a:t>
            </a:r>
            <a:r>
              <a:rPr lang="ru-RU" sz="3600" dirty="0"/>
              <a:t> </a:t>
            </a:r>
            <a:r>
              <a:rPr lang="ru-RU" sz="3600" dirty="0" err="1"/>
              <a:t>зміг</a:t>
            </a:r>
            <a:r>
              <a:rPr lang="ru-RU" sz="3600" dirty="0"/>
              <a:t> </a:t>
            </a:r>
            <a:r>
              <a:rPr lang="ru-RU" sz="3600" dirty="0" err="1"/>
              <a:t>влаштувати</a:t>
            </a:r>
            <a:r>
              <a:rPr lang="ru-RU" sz="3600" dirty="0"/>
              <a:t> </a:t>
            </a:r>
            <a:r>
              <a:rPr lang="ru-RU" sz="3600" dirty="0" err="1"/>
              <a:t>сина</a:t>
            </a:r>
            <a:r>
              <a:rPr lang="ru-RU" sz="3600" dirty="0"/>
              <a:t> </a:t>
            </a:r>
            <a:r>
              <a:rPr lang="ru-RU" sz="3600" dirty="0" err="1"/>
              <a:t>писарчуком</a:t>
            </a:r>
            <a:r>
              <a:rPr lang="ru-RU" sz="3600" dirty="0"/>
              <a:t> у </a:t>
            </a:r>
            <a:r>
              <a:rPr lang="ru-RU" sz="3600" dirty="0" err="1"/>
              <a:t>волості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У 1914 </a:t>
            </a:r>
            <a:r>
              <a:rPr lang="ru-RU" sz="3600" dirty="0" err="1"/>
              <a:t>році</a:t>
            </a:r>
            <a:r>
              <a:rPr lang="ru-RU" sz="3600" dirty="0"/>
              <a:t> </a:t>
            </a:r>
            <a:r>
              <a:rPr lang="ru-RU" sz="3600" dirty="0" err="1"/>
              <a:t>Григорій</a:t>
            </a:r>
            <a:r>
              <a:rPr lang="ru-RU" sz="3600" dirty="0"/>
              <a:t> </a:t>
            </a:r>
            <a:r>
              <a:rPr lang="ru-RU" sz="3600" dirty="0" err="1"/>
              <a:t>їде</a:t>
            </a:r>
            <a:r>
              <a:rPr lang="ru-RU" sz="3600" dirty="0"/>
              <a:t> </a:t>
            </a:r>
            <a:r>
              <a:rPr lang="ru-RU" sz="3600" dirty="0" smtClean="0"/>
              <a:t>до                                                     </a:t>
            </a:r>
            <a:r>
              <a:rPr lang="ru-RU" sz="3600" dirty="0" err="1"/>
              <a:t>Києва</a:t>
            </a:r>
            <a:r>
              <a:rPr lang="ru-RU" sz="3600" dirty="0"/>
              <a:t> на </a:t>
            </a:r>
            <a:r>
              <a:rPr lang="ru-RU" sz="3600" dirty="0" err="1"/>
              <a:t>заробітки</a:t>
            </a:r>
            <a:r>
              <a:rPr lang="ru-RU" sz="3600" dirty="0"/>
              <a:t>, </a:t>
            </a:r>
            <a:r>
              <a:rPr lang="ru-RU" sz="3600" dirty="0" smtClean="0"/>
              <a:t>                                                                          де </a:t>
            </a:r>
            <a:r>
              <a:rPr lang="ru-RU" sz="3600" dirty="0" err="1" smtClean="0"/>
              <a:t>влаштовується</a:t>
            </a:r>
            <a:r>
              <a:rPr lang="ru-RU" sz="3600" dirty="0" smtClean="0"/>
              <a:t> </a:t>
            </a:r>
            <a:r>
              <a:rPr lang="ru-RU" sz="3600" dirty="0" err="1" smtClean="0"/>
              <a:t>чистити</a:t>
            </a:r>
            <a:r>
              <a:rPr lang="ru-RU" sz="3600" dirty="0" smtClean="0"/>
              <a:t>                                                      черевики. </a:t>
            </a:r>
            <a:r>
              <a:rPr lang="ru-RU" sz="3600" dirty="0" err="1" smtClean="0"/>
              <a:t>Невдовзі</a:t>
            </a:r>
            <a:r>
              <a:rPr lang="ru-RU" sz="3600" dirty="0" smtClean="0"/>
              <a:t> </a:t>
            </a:r>
            <a:r>
              <a:rPr lang="ru-RU" sz="3600" dirty="0" err="1"/>
              <a:t>вдалося</a:t>
            </a:r>
            <a:r>
              <a:rPr lang="ru-RU" sz="3600" dirty="0"/>
              <a:t> </a:t>
            </a:r>
            <a:r>
              <a:rPr lang="ru-RU" sz="3600" dirty="0" smtClean="0"/>
              <a:t>                                              </a:t>
            </a:r>
            <a:r>
              <a:rPr lang="ru-RU" sz="3600" dirty="0" err="1" smtClean="0"/>
              <a:t>влаштуватися</a:t>
            </a:r>
            <a:r>
              <a:rPr lang="ru-RU" sz="3600" dirty="0" smtClean="0"/>
              <a:t>                                                                     </a:t>
            </a:r>
            <a:r>
              <a:rPr lang="ru-RU" sz="3600" dirty="0" err="1" smtClean="0"/>
              <a:t>кур'єром</a:t>
            </a:r>
            <a:r>
              <a:rPr lang="ru-RU" sz="3600" dirty="0" smtClean="0"/>
              <a:t> </a:t>
            </a:r>
            <a:r>
              <a:rPr lang="ru-RU" sz="3600" dirty="0" err="1" smtClean="0"/>
              <a:t>реєстратором</a:t>
            </a:r>
            <a:r>
              <a:rPr lang="ru-RU" sz="3600" dirty="0" smtClean="0"/>
              <a:t> </a:t>
            </a:r>
            <a:r>
              <a:rPr lang="ru-RU" sz="3600" dirty="0"/>
              <a:t>до                                                      </a:t>
            </a:r>
            <a:r>
              <a:rPr lang="ru-RU" sz="3600" dirty="0" err="1"/>
              <a:t>земської</a:t>
            </a:r>
            <a:r>
              <a:rPr lang="ru-RU" sz="3600" dirty="0"/>
              <a:t> </a:t>
            </a:r>
            <a:r>
              <a:rPr lang="ru-RU" sz="3600" dirty="0" err="1"/>
              <a:t>управи</a:t>
            </a:r>
            <a:r>
              <a:rPr lang="ru-RU" sz="3600" dirty="0"/>
              <a:t>. </a:t>
            </a:r>
            <a:r>
              <a:rPr lang="ru-RU" sz="3600" dirty="0" err="1"/>
              <a:t>Це</a:t>
            </a:r>
            <a:r>
              <a:rPr lang="ru-RU" sz="3600" dirty="0"/>
              <a:t> дало </a:t>
            </a:r>
            <a:r>
              <a:rPr lang="ru-RU" sz="3600" dirty="0" err="1"/>
              <a:t>можливість</a:t>
            </a:r>
            <a:r>
              <a:rPr lang="ru-RU" sz="3600" dirty="0"/>
              <a:t> </a:t>
            </a:r>
            <a:r>
              <a:rPr lang="ru-RU" sz="3600" dirty="0" err="1"/>
              <a:t>відвідувати</a:t>
            </a:r>
            <a:r>
              <a:rPr lang="ru-RU" sz="3600" dirty="0"/>
              <a:t> й </a:t>
            </a:r>
            <a:r>
              <a:rPr lang="ru-RU" sz="3600" dirty="0" err="1"/>
              <a:t>скінчити</a:t>
            </a:r>
            <a:r>
              <a:rPr lang="ru-RU" sz="3600" dirty="0"/>
              <a:t> </a:t>
            </a:r>
            <a:r>
              <a:rPr lang="ru-RU" sz="3600" dirty="0" err="1"/>
              <a:t>вечірні</a:t>
            </a:r>
            <a:r>
              <a:rPr lang="ru-RU" sz="3600" dirty="0"/>
              <a:t> </a:t>
            </a:r>
            <a:r>
              <a:rPr lang="ru-RU" sz="3600" dirty="0" err="1"/>
              <a:t>гімназійні</a:t>
            </a:r>
            <a:r>
              <a:rPr lang="ru-RU" sz="3600" dirty="0"/>
              <a:t> </a:t>
            </a:r>
            <a:r>
              <a:rPr lang="ru-RU" sz="3600" dirty="0" err="1"/>
              <a:t>курси</a:t>
            </a:r>
            <a:r>
              <a:rPr lang="ru-RU" sz="3600" dirty="0"/>
              <a:t> та </a:t>
            </a:r>
            <a:r>
              <a:rPr lang="ru-RU" sz="3600" dirty="0" err="1"/>
              <a:t>скласти</a:t>
            </a:r>
            <a:r>
              <a:rPr lang="ru-RU" sz="3600" dirty="0"/>
              <a:t> </a:t>
            </a:r>
            <a:r>
              <a:rPr lang="ru-RU" sz="3600" dirty="0" err="1"/>
              <a:t>іспити</a:t>
            </a:r>
            <a:r>
              <a:rPr lang="ru-RU" sz="3600" dirty="0"/>
              <a:t>.</a:t>
            </a:r>
          </a:p>
          <a:p>
            <a:pPr marL="0" indent="0">
              <a:buNone/>
            </a:pPr>
            <a:r>
              <a:rPr lang="ru-RU" sz="3600" dirty="0" smtClean="0"/>
              <a:t>                                                                </a:t>
            </a:r>
            <a:endParaRPr lang="ru-R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36" y="1340726"/>
            <a:ext cx="4746104" cy="401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15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Навчання</a:t>
            </a:r>
            <a:r>
              <a:rPr lang="ru-RU" dirty="0"/>
              <a:t> та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творчі</a:t>
            </a:r>
            <a:r>
              <a:rPr lang="ru-RU" dirty="0"/>
              <a:t> кроки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/>
              <a:t>1920—1922 </a:t>
            </a:r>
            <a:r>
              <a:rPr lang="ru-RU" sz="3600" dirty="0" err="1"/>
              <a:t>навчався</a:t>
            </a:r>
            <a:r>
              <a:rPr lang="ru-RU" sz="3600" dirty="0"/>
              <a:t> в </a:t>
            </a:r>
            <a:r>
              <a:rPr lang="ru-RU" sz="3600" dirty="0" err="1"/>
              <a:t>Київському</a:t>
            </a:r>
            <a:r>
              <a:rPr lang="ru-RU" sz="3600" dirty="0"/>
              <a:t> </a:t>
            </a:r>
            <a:r>
              <a:rPr lang="ru-RU" sz="3600" dirty="0" err="1"/>
              <a:t>інституті</a:t>
            </a:r>
            <a:r>
              <a:rPr lang="ru-RU" sz="3600" dirty="0"/>
              <a:t> </a:t>
            </a:r>
            <a:r>
              <a:rPr lang="ru-RU" sz="3600" dirty="0" err="1"/>
              <a:t>народної</a:t>
            </a:r>
            <a:r>
              <a:rPr lang="ru-RU" sz="3600" dirty="0"/>
              <a:t> </a:t>
            </a:r>
            <a:r>
              <a:rPr lang="ru-RU" sz="3600" dirty="0" err="1"/>
              <a:t>освіти</a:t>
            </a:r>
            <a:r>
              <a:rPr lang="ru-RU" sz="3600" dirty="0"/>
              <a:t>, </a:t>
            </a:r>
            <a:r>
              <a:rPr lang="ru-RU" sz="3600" dirty="0" err="1"/>
              <a:t>який</a:t>
            </a:r>
            <a:r>
              <a:rPr lang="ru-RU" sz="3600" dirty="0"/>
              <a:t> так і не </a:t>
            </a:r>
            <a:r>
              <a:rPr lang="ru-RU" sz="3600" dirty="0" err="1"/>
              <a:t>закінчив</a:t>
            </a:r>
            <a:r>
              <a:rPr lang="ru-RU" sz="3600" dirty="0"/>
              <a:t> через </a:t>
            </a:r>
            <a:r>
              <a:rPr lang="ru-RU" sz="3600" dirty="0" err="1"/>
              <a:t>матеріальну</a:t>
            </a:r>
            <a:r>
              <a:rPr lang="ru-RU" sz="3600" dirty="0"/>
              <a:t> </a:t>
            </a:r>
            <a:r>
              <a:rPr lang="ru-RU" sz="3600" dirty="0" err="1"/>
              <a:t>скруту</a:t>
            </a:r>
            <a:r>
              <a:rPr lang="ru-RU" sz="3600" dirty="0"/>
              <a:t>, але на той час уже став </a:t>
            </a:r>
            <a:r>
              <a:rPr lang="ru-RU" sz="3600" dirty="0" err="1"/>
              <a:t>однією</a:t>
            </a:r>
            <a:r>
              <a:rPr lang="ru-RU" sz="3600" dirty="0"/>
              <a:t> з </a:t>
            </a:r>
            <a:r>
              <a:rPr lang="ru-RU" sz="3600" dirty="0" err="1"/>
              <a:t>найяскравіших</a:t>
            </a:r>
            <a:r>
              <a:rPr lang="ru-RU" sz="3600" dirty="0"/>
              <a:t> </a:t>
            </a:r>
            <a:r>
              <a:rPr lang="ru-RU" sz="3600" dirty="0" err="1"/>
              <a:t>постатей</a:t>
            </a:r>
            <a:r>
              <a:rPr lang="ru-RU" sz="3600" dirty="0"/>
              <a:t> </a:t>
            </a:r>
            <a:r>
              <a:rPr lang="ru-RU" sz="3600" dirty="0" err="1"/>
              <a:t>серед</a:t>
            </a:r>
            <a:r>
              <a:rPr lang="ru-RU" sz="3600" dirty="0"/>
              <a:t> </a:t>
            </a:r>
            <a:r>
              <a:rPr lang="ru-RU" sz="3600" dirty="0" err="1"/>
              <a:t>київських</a:t>
            </a:r>
            <a:r>
              <a:rPr lang="ru-RU" sz="3600" dirty="0"/>
              <a:t> </a:t>
            </a:r>
            <a:r>
              <a:rPr lang="ru-RU" sz="3600" dirty="0" err="1"/>
              <a:t>письменників</a:t>
            </a:r>
            <a:r>
              <a:rPr lang="ru-RU" sz="3600" dirty="0"/>
              <a:t>, часто </a:t>
            </a:r>
            <a:r>
              <a:rPr lang="ru-RU" sz="3600" dirty="0" err="1"/>
              <a:t>виступав</a:t>
            </a:r>
            <a:r>
              <a:rPr lang="ru-RU" sz="3600" dirty="0"/>
              <a:t> на </a:t>
            </a:r>
            <a:r>
              <a:rPr lang="ru-RU" sz="3600" dirty="0" err="1"/>
              <a:t>літературних</a:t>
            </a:r>
            <a:r>
              <a:rPr lang="ru-RU" sz="3600" dirty="0"/>
              <a:t> </a:t>
            </a:r>
            <a:r>
              <a:rPr lang="ru-RU" sz="3600" dirty="0" err="1"/>
              <a:t>вечорах</a:t>
            </a:r>
            <a:r>
              <a:rPr lang="ru-RU" sz="3600" dirty="0"/>
              <a:t>, </a:t>
            </a:r>
            <a:r>
              <a:rPr lang="ru-RU" sz="3600" dirty="0" err="1"/>
              <a:t>зібраннях</a:t>
            </a:r>
            <a:r>
              <a:rPr lang="ru-RU" sz="3600" dirty="0"/>
              <a:t> </a:t>
            </a:r>
            <a:r>
              <a:rPr lang="ru-RU" sz="3600" dirty="0" err="1"/>
              <a:t>Всеукраїнської</a:t>
            </a:r>
            <a:r>
              <a:rPr lang="ru-RU" sz="3600" dirty="0"/>
              <a:t> </a:t>
            </a:r>
            <a:r>
              <a:rPr lang="ru-RU" sz="3600" dirty="0" err="1"/>
              <a:t>академії</a:t>
            </a:r>
            <a:r>
              <a:rPr lang="ru-RU" sz="3600" dirty="0"/>
              <a:t> наук (ВУАН) </a:t>
            </a:r>
            <a:r>
              <a:rPr lang="ru-RU" sz="3600" dirty="0" err="1"/>
              <a:t>із</a:t>
            </a:r>
            <a:r>
              <a:rPr lang="ru-RU" sz="3600" dirty="0"/>
              <a:t> </a:t>
            </a:r>
            <a:r>
              <a:rPr lang="ru-RU" sz="3600" dirty="0" err="1"/>
              <a:t>читанням</a:t>
            </a:r>
            <a:r>
              <a:rPr lang="ru-RU" sz="3600" dirty="0"/>
              <a:t> </a:t>
            </a:r>
            <a:r>
              <a:rPr lang="ru-RU" sz="3600" dirty="0" err="1"/>
              <a:t>власних</a:t>
            </a:r>
            <a:r>
              <a:rPr lang="ru-RU" sz="3600" dirty="0"/>
              <a:t> </a:t>
            </a:r>
            <a:r>
              <a:rPr lang="ru-RU" sz="3600" dirty="0" err="1" smtClean="0"/>
              <a:t>творів</a:t>
            </a:r>
            <a:endParaRPr lang="ru-RU" sz="3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067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405780" y="620688"/>
            <a:ext cx="10990956" cy="3878263"/>
          </a:xfrm>
        </p:spPr>
        <p:txBody>
          <a:bodyPr>
            <a:noAutofit/>
          </a:bodyPr>
          <a:lstStyle/>
          <a:p>
            <a:r>
              <a:rPr lang="ru-RU" sz="3600" dirty="0"/>
              <a:t>У </a:t>
            </a:r>
            <a:r>
              <a:rPr lang="ru-RU" sz="3600" dirty="0" err="1"/>
              <a:t>цей</a:t>
            </a:r>
            <a:r>
              <a:rPr lang="ru-RU" sz="3600" dirty="0"/>
              <a:t> же час, 1920 року, </a:t>
            </a:r>
            <a:r>
              <a:rPr lang="ru-RU" sz="3600" dirty="0" err="1"/>
              <a:t>стає</a:t>
            </a:r>
            <a:r>
              <a:rPr lang="ru-RU" sz="3600" dirty="0"/>
              <a:t> членом </a:t>
            </a:r>
            <a:r>
              <a:rPr lang="ru-RU" sz="3600" dirty="0" err="1"/>
              <a:t>літературно-мистецької</a:t>
            </a:r>
            <a:r>
              <a:rPr lang="ru-RU" sz="3600" dirty="0"/>
              <a:t> </a:t>
            </a:r>
            <a:r>
              <a:rPr lang="ru-RU" sz="3600" dirty="0" err="1"/>
              <a:t>групи</a:t>
            </a:r>
            <a:r>
              <a:rPr lang="ru-RU" sz="3600" dirty="0"/>
              <a:t> </a:t>
            </a:r>
            <a:r>
              <a:rPr lang="ru-RU" sz="3600" dirty="0">
                <a:solidFill>
                  <a:schemeClr val="accent5"/>
                </a:solidFill>
              </a:rPr>
              <a:t>«</a:t>
            </a:r>
            <a:r>
              <a:rPr lang="ru-RU" sz="3600" dirty="0" err="1">
                <a:solidFill>
                  <a:schemeClr val="accent5"/>
                </a:solidFill>
              </a:rPr>
              <a:t>Гроно</a:t>
            </a:r>
            <a:r>
              <a:rPr lang="ru-RU" sz="3600" dirty="0">
                <a:solidFill>
                  <a:schemeClr val="accent5"/>
                </a:solidFill>
              </a:rPr>
              <a:t>», </a:t>
            </a:r>
            <a:r>
              <a:rPr lang="ru-RU" sz="3600" dirty="0"/>
              <a:t>до </a:t>
            </a:r>
            <a:r>
              <a:rPr lang="ru-RU" sz="3600" dirty="0" err="1"/>
              <a:t>якої</a:t>
            </a:r>
            <a:r>
              <a:rPr lang="ru-RU" sz="3600" dirty="0"/>
              <a:t> </a:t>
            </a:r>
            <a:r>
              <a:rPr lang="ru-RU" sz="3600" dirty="0" smtClean="0"/>
              <a:t>входили: М</a:t>
            </a:r>
            <a:r>
              <a:rPr lang="ru-RU" sz="3600" dirty="0"/>
              <a:t>. Терещенко, Д. Загул, Г. </a:t>
            </a:r>
            <a:r>
              <a:rPr lang="ru-RU" sz="3600" dirty="0" err="1"/>
              <a:t>Шкурупій</a:t>
            </a:r>
            <a:r>
              <a:rPr lang="ru-RU" sz="3600" dirty="0"/>
              <a:t>, П. </a:t>
            </a:r>
            <a:r>
              <a:rPr lang="ru-RU" sz="3600" dirty="0" err="1"/>
              <a:t>Филипович</a:t>
            </a:r>
            <a:r>
              <a:rPr lang="ru-RU" sz="3600" dirty="0"/>
              <a:t>, художники А. </a:t>
            </a:r>
            <a:r>
              <a:rPr lang="ru-RU" sz="3600" dirty="0" err="1"/>
              <a:t>Петрицький</a:t>
            </a:r>
            <a:r>
              <a:rPr lang="ru-RU" sz="3600" dirty="0"/>
              <a:t>, М. </a:t>
            </a:r>
            <a:r>
              <a:rPr lang="ru-RU" sz="3600" dirty="0" err="1"/>
              <a:t>Бурачек</a:t>
            </a:r>
            <a:r>
              <a:rPr lang="ru-RU" sz="3600" dirty="0"/>
              <a:t>, Г. Нарбут та </a:t>
            </a:r>
            <a:r>
              <a:rPr lang="ru-RU" sz="3600" dirty="0" err="1"/>
              <a:t>ін</a:t>
            </a:r>
            <a:r>
              <a:rPr lang="ru-RU" sz="3600" dirty="0"/>
              <a:t>. </a:t>
            </a:r>
            <a:r>
              <a:rPr lang="ru-RU" sz="3600" dirty="0" err="1"/>
              <a:t>Гронівці</a:t>
            </a:r>
            <a:r>
              <a:rPr lang="ru-RU" sz="3600" dirty="0"/>
              <a:t> </a:t>
            </a:r>
            <a:r>
              <a:rPr lang="ru-RU" sz="3600" dirty="0" err="1"/>
              <a:t>виступали</a:t>
            </a:r>
            <a:r>
              <a:rPr lang="ru-RU" sz="3600" dirty="0"/>
              <a:t> за </a:t>
            </a:r>
            <a:r>
              <a:rPr lang="ru-RU" sz="3600" dirty="0" err="1"/>
              <a:t>оновлення</a:t>
            </a:r>
            <a:r>
              <a:rPr lang="ru-RU" sz="3600" dirty="0"/>
              <a:t> </a:t>
            </a:r>
            <a:r>
              <a:rPr lang="ru-RU" sz="3600" dirty="0" err="1"/>
              <a:t>мистецтва</a:t>
            </a:r>
            <a:r>
              <a:rPr lang="ru-RU" sz="3600" dirty="0"/>
              <a:t> через </a:t>
            </a:r>
            <a:r>
              <a:rPr lang="ru-RU" sz="3600" dirty="0" err="1"/>
              <a:t>долучення</a:t>
            </a:r>
            <a:r>
              <a:rPr lang="ru-RU" sz="3600" dirty="0"/>
              <a:t> </a:t>
            </a:r>
            <a:r>
              <a:rPr lang="ru-RU" sz="3600" dirty="0" err="1"/>
              <a:t>всіх</a:t>
            </a:r>
            <a:r>
              <a:rPr lang="ru-RU" sz="3600" dirty="0"/>
              <a:t> </a:t>
            </a:r>
            <a:r>
              <a:rPr lang="ru-RU" sz="3600" dirty="0" err="1"/>
              <a:t>найліпших</a:t>
            </a:r>
            <a:r>
              <a:rPr lang="ru-RU" sz="3600" dirty="0"/>
              <a:t> </a:t>
            </a:r>
            <a:r>
              <a:rPr lang="ru-RU" sz="3600" dirty="0" err="1" smtClean="0"/>
              <a:t>здобутків</a:t>
            </a:r>
            <a:r>
              <a:rPr lang="ru-RU" sz="3600" dirty="0" smtClean="0"/>
              <a:t>.</a:t>
            </a:r>
          </a:p>
          <a:p>
            <a:r>
              <a:rPr lang="ru-RU" sz="3600" dirty="0"/>
              <a:t>У </a:t>
            </a:r>
            <a:r>
              <a:rPr lang="ru-RU" sz="3600" dirty="0" err="1"/>
              <a:t>літературно-мистецькому</a:t>
            </a:r>
            <a:r>
              <a:rPr lang="ru-RU" sz="3600" dirty="0"/>
              <a:t> </a:t>
            </a:r>
            <a:r>
              <a:rPr lang="ru-RU" sz="3600" dirty="0" err="1"/>
              <a:t>збірнику</a:t>
            </a:r>
            <a:r>
              <a:rPr lang="ru-RU" sz="3600" dirty="0"/>
              <a:t> «</a:t>
            </a:r>
            <a:r>
              <a:rPr lang="ru-RU" sz="3600" dirty="0" err="1"/>
              <a:t>Гроно</a:t>
            </a:r>
            <a:r>
              <a:rPr lang="ru-RU" sz="3600" dirty="0"/>
              <a:t>» (1920) </a:t>
            </a:r>
            <a:r>
              <a:rPr lang="ru-RU" sz="3600" dirty="0" err="1"/>
              <a:t>опубліковано</a:t>
            </a:r>
            <a:r>
              <a:rPr lang="ru-RU" sz="3600" dirty="0"/>
              <a:t> три новели Косинки — «Мент», «За земельку», «</a:t>
            </a:r>
            <a:r>
              <a:rPr lang="ru-RU" sz="3600" dirty="0" err="1"/>
              <a:t>Під</a:t>
            </a:r>
            <a:r>
              <a:rPr lang="ru-RU" sz="3600" dirty="0"/>
              <a:t> </a:t>
            </a:r>
            <a:r>
              <a:rPr lang="ru-RU" sz="3600" dirty="0" err="1"/>
              <a:t>брамою</a:t>
            </a:r>
            <a:r>
              <a:rPr lang="ru-RU" sz="3600" dirty="0"/>
              <a:t> собору».</a:t>
            </a:r>
          </a:p>
          <a:p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2778980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117748" y="116632"/>
            <a:ext cx="8280920" cy="6192688"/>
          </a:xfrm>
        </p:spPr>
        <p:txBody>
          <a:bodyPr>
            <a:noAutofit/>
          </a:bodyPr>
          <a:lstStyle/>
          <a:p>
            <a:r>
              <a:rPr lang="ru-RU" sz="3600" dirty="0"/>
              <a:t>Уже </a:t>
            </a:r>
            <a:r>
              <a:rPr lang="ru-RU" sz="3600" dirty="0" err="1"/>
              <a:t>після</a:t>
            </a:r>
            <a:r>
              <a:rPr lang="ru-RU" sz="3600" dirty="0"/>
              <a:t> </a:t>
            </a:r>
            <a:r>
              <a:rPr lang="ru-RU" sz="3600" dirty="0" err="1"/>
              <a:t>розпаду</a:t>
            </a:r>
            <a:r>
              <a:rPr lang="ru-RU" sz="3600" dirty="0"/>
              <a:t> </a:t>
            </a:r>
            <a:r>
              <a:rPr lang="ru-RU" sz="3600" dirty="0" err="1"/>
              <a:t>групи</a:t>
            </a:r>
            <a:r>
              <a:rPr lang="ru-RU" sz="3600" dirty="0"/>
              <a:t> «</a:t>
            </a:r>
            <a:r>
              <a:rPr lang="ru-RU" sz="3600" dirty="0" err="1"/>
              <a:t>Гроно</a:t>
            </a:r>
            <a:r>
              <a:rPr lang="ru-RU" sz="3600" dirty="0"/>
              <a:t>», 1922 </a:t>
            </a:r>
            <a:r>
              <a:rPr lang="ru-RU" sz="3600" dirty="0" err="1"/>
              <a:t>з'явилася</a:t>
            </a:r>
            <a:r>
              <a:rPr lang="ru-RU" sz="3600" dirty="0"/>
              <a:t> перша </a:t>
            </a:r>
            <a:r>
              <a:rPr lang="ru-RU" sz="3600" dirty="0" err="1"/>
              <a:t>збірка</a:t>
            </a:r>
            <a:r>
              <a:rPr lang="ru-RU" sz="3600" dirty="0"/>
              <a:t> </a:t>
            </a:r>
            <a:r>
              <a:rPr lang="ru-RU" sz="3600" dirty="0" err="1"/>
              <a:t>Григорія</a:t>
            </a:r>
            <a:r>
              <a:rPr lang="ru-RU" sz="3600" dirty="0"/>
              <a:t> Косинки </a:t>
            </a:r>
            <a:r>
              <a:rPr lang="ru-RU" sz="3600" dirty="0">
                <a:solidFill>
                  <a:schemeClr val="accent5"/>
                </a:solidFill>
              </a:rPr>
              <a:t>«На </a:t>
            </a:r>
            <a:r>
              <a:rPr lang="ru-RU" sz="3600" dirty="0" err="1">
                <a:solidFill>
                  <a:schemeClr val="accent5"/>
                </a:solidFill>
              </a:rPr>
              <a:t>золотих</a:t>
            </a:r>
            <a:r>
              <a:rPr lang="ru-RU" sz="3600" dirty="0">
                <a:solidFill>
                  <a:schemeClr val="accent5"/>
                </a:solidFill>
              </a:rPr>
              <a:t> </a:t>
            </a:r>
            <a:r>
              <a:rPr lang="ru-RU" sz="3600" dirty="0" err="1">
                <a:solidFill>
                  <a:schemeClr val="accent5"/>
                </a:solidFill>
              </a:rPr>
              <a:t>богів</a:t>
            </a:r>
            <a:r>
              <a:rPr lang="ru-RU" sz="3600" dirty="0" smtClean="0">
                <a:solidFill>
                  <a:schemeClr val="accent5"/>
                </a:solidFill>
              </a:rPr>
              <a:t>».</a:t>
            </a:r>
            <a:r>
              <a:rPr lang="ru-RU" sz="3600" dirty="0" smtClean="0">
                <a:solidFill>
                  <a:schemeClr val="tx1"/>
                </a:solidFill>
              </a:rPr>
              <a:t>У </a:t>
            </a:r>
            <a:r>
              <a:rPr lang="ru-RU" sz="3600" dirty="0" err="1">
                <a:solidFill>
                  <a:schemeClr val="tx1"/>
                </a:solidFill>
              </a:rPr>
              <a:t>цей</a:t>
            </a:r>
            <a:r>
              <a:rPr lang="ru-RU" sz="3600" dirty="0">
                <a:solidFill>
                  <a:schemeClr val="tx1"/>
                </a:solidFill>
              </a:rPr>
              <a:t> час </a:t>
            </a:r>
            <a:r>
              <a:rPr lang="ru-RU" sz="3600" dirty="0" err="1">
                <a:solidFill>
                  <a:schemeClr val="tx1"/>
                </a:solidFill>
              </a:rPr>
              <a:t>він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друкувався</a:t>
            </a:r>
            <a:r>
              <a:rPr lang="ru-RU" sz="3600" dirty="0">
                <a:solidFill>
                  <a:schemeClr val="tx1"/>
                </a:solidFill>
              </a:rPr>
              <a:t> у журналах «Нова Громада», «</a:t>
            </a:r>
            <a:r>
              <a:rPr lang="ru-RU" sz="3600" dirty="0" err="1">
                <a:solidFill>
                  <a:schemeClr val="tx1"/>
                </a:solidFill>
              </a:rPr>
              <a:t>Червоний</a:t>
            </a:r>
            <a:r>
              <a:rPr lang="ru-RU" sz="3600" dirty="0">
                <a:solidFill>
                  <a:schemeClr val="tx1"/>
                </a:solidFill>
              </a:rPr>
              <a:t> шлях», «</a:t>
            </a:r>
            <a:r>
              <a:rPr lang="ru-RU" sz="3600" dirty="0" err="1">
                <a:solidFill>
                  <a:schemeClr val="tx1"/>
                </a:solidFill>
              </a:rPr>
              <a:t>Життя</a:t>
            </a:r>
            <a:r>
              <a:rPr lang="ru-RU" sz="3600" dirty="0">
                <a:solidFill>
                  <a:schemeClr val="tx1"/>
                </a:solidFill>
              </a:rPr>
              <a:t> й </a:t>
            </a:r>
            <a:r>
              <a:rPr lang="ru-RU" sz="3600" dirty="0" err="1">
                <a:solidFill>
                  <a:schemeClr val="tx1"/>
                </a:solidFill>
              </a:rPr>
              <a:t>революція</a:t>
            </a:r>
            <a:r>
              <a:rPr lang="ru-RU" sz="3600" dirty="0">
                <a:solidFill>
                  <a:schemeClr val="tx1"/>
                </a:solidFill>
              </a:rPr>
              <a:t>»; </a:t>
            </a:r>
            <a:r>
              <a:rPr lang="ru-RU" sz="3600" dirty="0" err="1">
                <a:solidFill>
                  <a:schemeClr val="tx1"/>
                </a:solidFill>
              </a:rPr>
              <a:t>змушений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був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підробляти</a:t>
            </a:r>
            <a:r>
              <a:rPr lang="ru-RU" sz="3600" dirty="0">
                <a:solidFill>
                  <a:schemeClr val="tx1"/>
                </a:solidFill>
              </a:rPr>
              <a:t> — </a:t>
            </a:r>
            <a:r>
              <a:rPr lang="ru-RU" sz="3600" dirty="0" err="1">
                <a:solidFill>
                  <a:schemeClr val="tx1"/>
                </a:solidFill>
              </a:rPr>
              <a:t>працював</a:t>
            </a:r>
            <a:r>
              <a:rPr lang="ru-RU" sz="3600" dirty="0">
                <a:solidFill>
                  <a:schemeClr val="tx1"/>
                </a:solidFill>
              </a:rPr>
              <a:t> редактором у </a:t>
            </a:r>
            <a:r>
              <a:rPr lang="ru-RU" sz="3600" dirty="0" err="1">
                <a:solidFill>
                  <a:schemeClr val="tx1"/>
                </a:solidFill>
              </a:rPr>
              <a:t>різних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виданнях</a:t>
            </a:r>
            <a:r>
              <a:rPr lang="ru-RU" sz="3600" dirty="0">
                <a:solidFill>
                  <a:schemeClr val="tx1"/>
                </a:solidFill>
              </a:rPr>
              <a:t> (у </a:t>
            </a:r>
            <a:r>
              <a:rPr lang="ru-RU" sz="3600" dirty="0" err="1">
                <a:solidFill>
                  <a:schemeClr val="tx1"/>
                </a:solidFill>
              </a:rPr>
              <a:t>різні</a:t>
            </a:r>
            <a:r>
              <a:rPr lang="ru-RU" sz="3600" dirty="0">
                <a:solidFill>
                  <a:schemeClr val="tx1"/>
                </a:solidFill>
              </a:rPr>
              <a:t> роки </a:t>
            </a:r>
            <a:r>
              <a:rPr lang="ru-RU" sz="3600" dirty="0" err="1">
                <a:solidFill>
                  <a:schemeClr val="tx1"/>
                </a:solidFill>
              </a:rPr>
              <a:t>працював</a:t>
            </a:r>
            <a:r>
              <a:rPr lang="ru-RU" sz="3600" dirty="0">
                <a:solidFill>
                  <a:schemeClr val="tx1"/>
                </a:solidFill>
              </a:rPr>
              <a:t> у </a:t>
            </a:r>
            <a:r>
              <a:rPr lang="ru-RU" sz="3600" dirty="0" err="1">
                <a:solidFill>
                  <a:schemeClr val="tx1"/>
                </a:solidFill>
              </a:rPr>
              <a:t>газеті</a:t>
            </a:r>
            <a:r>
              <a:rPr lang="ru-RU" sz="3600" dirty="0">
                <a:solidFill>
                  <a:schemeClr val="tx1"/>
                </a:solidFill>
              </a:rPr>
              <a:t> «</a:t>
            </a:r>
            <a:r>
              <a:rPr lang="ru-RU" sz="3600" dirty="0" err="1">
                <a:solidFill>
                  <a:schemeClr val="tx1"/>
                </a:solidFill>
              </a:rPr>
              <a:t>Вісті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Київського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губернського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революційного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комітету</a:t>
            </a:r>
            <a:r>
              <a:rPr lang="ru-RU" sz="3600" dirty="0">
                <a:solidFill>
                  <a:schemeClr val="tx1"/>
                </a:solidFill>
              </a:rPr>
              <a:t>», в журналах «Нова громада», «</a:t>
            </a:r>
            <a:r>
              <a:rPr lang="ru-RU" sz="3600" dirty="0" err="1">
                <a:solidFill>
                  <a:schemeClr val="tx1"/>
                </a:solidFill>
              </a:rPr>
              <a:t>Всесвіт</a:t>
            </a:r>
            <a:r>
              <a:rPr lang="ru-RU" sz="3600" dirty="0">
                <a:solidFill>
                  <a:schemeClr val="tx1"/>
                </a:solidFill>
              </a:rPr>
              <a:t>», у </a:t>
            </a:r>
            <a:r>
              <a:rPr lang="ru-RU" sz="3600" dirty="0" err="1">
                <a:solidFill>
                  <a:schemeClr val="tx1"/>
                </a:solidFill>
              </a:rPr>
              <a:t>видавництві</a:t>
            </a:r>
            <a:r>
              <a:rPr lang="ru-RU" sz="3600" dirty="0">
                <a:solidFill>
                  <a:schemeClr val="tx1"/>
                </a:solidFill>
              </a:rPr>
              <a:t> «</a:t>
            </a:r>
            <a:r>
              <a:rPr lang="ru-RU" sz="3600" dirty="0" err="1">
                <a:solidFill>
                  <a:schemeClr val="tx1"/>
                </a:solidFill>
              </a:rPr>
              <a:t>Маса</a:t>
            </a:r>
            <a:r>
              <a:rPr lang="ru-RU" sz="3600" dirty="0" smtClean="0">
                <a:solidFill>
                  <a:schemeClr val="tx1"/>
                </a:solidFill>
              </a:rPr>
              <a:t>»)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668" y="620688"/>
            <a:ext cx="3701802" cy="518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74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A25E1ED-27E6-41CD-9CB6-DF86E429E0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0</TotalTime>
  <Words>1059</Words>
  <Application>Microsoft Office PowerPoint</Application>
  <PresentationFormat>Произвольный</PresentationFormat>
  <Paragraphs>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Твердый переплет</vt:lpstr>
      <vt:lpstr>Григорій Косинка Життєвий та творчий шлях</vt:lpstr>
      <vt:lpstr>Походження псевдоніму</vt:lpstr>
      <vt:lpstr>Дитячі роки</vt:lpstr>
      <vt:lpstr>Презентация PowerPoint</vt:lpstr>
      <vt:lpstr>Презентация PowerPoint</vt:lpstr>
      <vt:lpstr>Презентация PowerPoint</vt:lpstr>
      <vt:lpstr>Навчання та перші творчі кроки</vt:lpstr>
      <vt:lpstr>Презентация PowerPoint</vt:lpstr>
      <vt:lpstr>Презентация PowerPoint</vt:lpstr>
      <vt:lpstr>Активна творча діяльність</vt:lpstr>
      <vt:lpstr>Презентация PowerPoint</vt:lpstr>
      <vt:lpstr>Презентация PowerPoint</vt:lpstr>
      <vt:lpstr>Презентация PowerPoint</vt:lpstr>
      <vt:lpstr>Арешт та загибель</vt:lpstr>
      <vt:lpstr>Презентация PowerPoint</vt:lpstr>
      <vt:lpstr>Презентация PowerPoint</vt:lpstr>
      <vt:lpstr>Реабілітація та вшанування пам'яті</vt:lpstr>
      <vt:lpstr>Презентация PowerPoint</vt:lpstr>
      <vt:lpstr>Презентация PowerPoint</vt:lpstr>
      <vt:lpstr>Дякую за увагу!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2013-10-10T18:03:12Z</dcterms:created>
  <dcterms:modified xsi:type="dcterms:W3CDTF">2013-10-10T20:13:19Z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TC028866379991</vt:lpwstr>
  </property>
</Properties>
</file>