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2" r:id="rId3"/>
    <p:sldId id="259" r:id="rId4"/>
    <p:sldId id="258" r:id="rId5"/>
    <p:sldId id="266" r:id="rId6"/>
    <p:sldId id="260" r:id="rId7"/>
    <p:sldId id="267" r:id="rId8"/>
    <p:sldId id="261" r:id="rId9"/>
    <p:sldId id="257" r:id="rId10"/>
    <p:sldId id="264" r:id="rId11"/>
    <p:sldId id="263" r:id="rId12"/>
    <p:sldId id="265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3183" autoAdjust="0"/>
    <p:restoredTop sz="86380" autoAdjust="0"/>
  </p:normalViewPr>
  <p:slideViewPr>
    <p:cSldViewPr>
      <p:cViewPr>
        <p:scale>
          <a:sx n="66" d="100"/>
          <a:sy n="66" d="100"/>
        </p:scale>
        <p:origin x="-60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2E4865-A8F1-4F3C-846A-4586F033EADA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CD1915-6E67-4031-B757-9F1F152901D9}">
      <dgm:prSet phldrT="[Текст]"/>
      <dgm:spPr/>
      <dgm:t>
        <a:bodyPr/>
        <a:lstStyle/>
        <a:p>
          <a:r>
            <a:rPr lang="ru-RU" dirty="0" smtClean="0"/>
            <a:t>Пролог</a:t>
          </a:r>
          <a:endParaRPr lang="ru-RU" dirty="0"/>
        </a:p>
      </dgm:t>
    </dgm:pt>
    <dgm:pt modelId="{7D3D0D76-32FE-4547-8798-5886D5D33B33}" type="parTrans" cxnId="{31584284-01D2-4D6B-92CB-5D576EF82BBF}">
      <dgm:prSet/>
      <dgm:spPr/>
      <dgm:t>
        <a:bodyPr/>
        <a:lstStyle/>
        <a:p>
          <a:endParaRPr lang="ru-RU"/>
        </a:p>
      </dgm:t>
    </dgm:pt>
    <dgm:pt modelId="{7468350C-C46F-4C87-A314-64CE53B27341}" type="sibTrans" cxnId="{31584284-01D2-4D6B-92CB-5D576EF82BBF}">
      <dgm:prSet/>
      <dgm:spPr/>
      <dgm:t>
        <a:bodyPr/>
        <a:lstStyle/>
        <a:p>
          <a:endParaRPr lang="ru-RU"/>
        </a:p>
      </dgm:t>
    </dgm:pt>
    <dgm:pt modelId="{13D308E4-D9EB-490D-9310-F0AE18FBD478}">
      <dgm:prSet phldrT="[Текст]"/>
      <dgm:spPr/>
      <dgm:t>
        <a:bodyPr/>
        <a:lstStyle/>
        <a:p>
          <a:r>
            <a:rPr lang="uk-UA" dirty="0" smtClean="0"/>
            <a:t>Відображає казковий світ</a:t>
          </a:r>
          <a:endParaRPr lang="ru-RU" dirty="0"/>
        </a:p>
      </dgm:t>
    </dgm:pt>
    <dgm:pt modelId="{7A9AE67B-676A-400D-B4EF-C19BE9FBA4BE}" type="parTrans" cxnId="{10D5B42B-2656-43E9-836D-A4D9F4FF95CD}">
      <dgm:prSet/>
      <dgm:spPr/>
      <dgm:t>
        <a:bodyPr/>
        <a:lstStyle/>
        <a:p>
          <a:endParaRPr lang="ru-RU"/>
        </a:p>
      </dgm:t>
    </dgm:pt>
    <dgm:pt modelId="{DA3672C7-9810-4D9D-B6CE-27199E7B07D0}" type="sibTrans" cxnId="{10D5B42B-2656-43E9-836D-A4D9F4FF95CD}">
      <dgm:prSet/>
      <dgm:spPr/>
      <dgm:t>
        <a:bodyPr/>
        <a:lstStyle/>
        <a:p>
          <a:endParaRPr lang="ru-RU"/>
        </a:p>
      </dgm:t>
    </dgm:pt>
    <dgm:pt modelId="{E96E68A8-DB5E-49C3-A18C-CB335A9D103D}">
      <dgm:prSet phldrT="[Текст]"/>
      <dgm:spPr/>
      <dgm:t>
        <a:bodyPr/>
        <a:lstStyle/>
        <a:p>
          <a:r>
            <a:rPr lang="uk-UA" dirty="0" smtClean="0"/>
            <a:t>Допомагає читачеві уявити його</a:t>
          </a:r>
          <a:endParaRPr lang="ru-RU" dirty="0"/>
        </a:p>
      </dgm:t>
    </dgm:pt>
    <dgm:pt modelId="{445BA864-AB26-4A57-A8E7-862875B15A00}" type="parTrans" cxnId="{1531B156-8FFA-48FA-9255-A7E37766FF6D}">
      <dgm:prSet/>
      <dgm:spPr/>
      <dgm:t>
        <a:bodyPr/>
        <a:lstStyle/>
        <a:p>
          <a:endParaRPr lang="ru-RU"/>
        </a:p>
      </dgm:t>
    </dgm:pt>
    <dgm:pt modelId="{27DB188A-F9B3-448E-9477-CB0C57B2FEAE}" type="sibTrans" cxnId="{1531B156-8FFA-48FA-9255-A7E37766FF6D}">
      <dgm:prSet/>
      <dgm:spPr/>
      <dgm:t>
        <a:bodyPr/>
        <a:lstStyle/>
        <a:p>
          <a:endParaRPr lang="ru-RU"/>
        </a:p>
      </dgm:t>
    </dgm:pt>
    <dgm:pt modelId="{8EE12EBC-28DF-49AB-89BD-DF4657BE9AA6}">
      <dgm:prSet phldrT="[Текст]"/>
      <dgm:spPr/>
      <dgm:t>
        <a:bodyPr/>
        <a:lstStyle/>
        <a:p>
          <a:r>
            <a:rPr lang="ru-RU" dirty="0" err="1" smtClean="0"/>
            <a:t>Дія</a:t>
          </a:r>
          <a:r>
            <a:rPr lang="ru-RU" dirty="0" smtClean="0"/>
            <a:t> І</a:t>
          </a:r>
          <a:endParaRPr lang="ru-RU" dirty="0"/>
        </a:p>
      </dgm:t>
    </dgm:pt>
    <dgm:pt modelId="{13B1732E-7333-4D96-B250-B4FDA07F7C8D}" type="parTrans" cxnId="{61A239AE-4CDC-4ED7-9BA1-E4438F26192B}">
      <dgm:prSet/>
      <dgm:spPr/>
      <dgm:t>
        <a:bodyPr/>
        <a:lstStyle/>
        <a:p>
          <a:endParaRPr lang="ru-RU"/>
        </a:p>
      </dgm:t>
    </dgm:pt>
    <dgm:pt modelId="{4550D106-7F42-4F0A-90CF-B288D0760B43}" type="sibTrans" cxnId="{61A239AE-4CDC-4ED7-9BA1-E4438F26192B}">
      <dgm:prSet/>
      <dgm:spPr/>
      <dgm:t>
        <a:bodyPr/>
        <a:lstStyle/>
        <a:p>
          <a:endParaRPr lang="ru-RU"/>
        </a:p>
      </dgm:t>
    </dgm:pt>
    <dgm:pt modelId="{50761A4F-E9BA-4884-B080-9F3F6B767D9C}">
      <dgm:prSet phldrT="[Текст]"/>
      <dgm:spPr/>
      <dgm:t>
        <a:bodyPr/>
        <a:lstStyle/>
        <a:p>
          <a:endParaRPr lang="ru-RU" sz="1100" dirty="0"/>
        </a:p>
      </dgm:t>
    </dgm:pt>
    <dgm:pt modelId="{8141ADA6-0957-4AA4-885B-FFDC531CF15C}" type="parTrans" cxnId="{ADA65404-1C16-4B3A-9F90-AE2BC33AF8B5}">
      <dgm:prSet/>
      <dgm:spPr/>
      <dgm:t>
        <a:bodyPr/>
        <a:lstStyle/>
        <a:p>
          <a:endParaRPr lang="ru-RU"/>
        </a:p>
      </dgm:t>
    </dgm:pt>
    <dgm:pt modelId="{3C2DB61E-A940-453C-AB9C-CA61D5D8533E}" type="sibTrans" cxnId="{ADA65404-1C16-4B3A-9F90-AE2BC33AF8B5}">
      <dgm:prSet/>
      <dgm:spPr/>
      <dgm:t>
        <a:bodyPr/>
        <a:lstStyle/>
        <a:p>
          <a:endParaRPr lang="ru-RU"/>
        </a:p>
      </dgm:t>
    </dgm:pt>
    <dgm:pt modelId="{A03D7FB5-EBD6-4FA3-B70A-93D53CE51B77}">
      <dgm:prSet phldrT="[Текст]"/>
      <dgm:spPr/>
      <dgm:t>
        <a:bodyPr/>
        <a:lstStyle/>
        <a:p>
          <a:r>
            <a:rPr lang="ru-RU" dirty="0" err="1" smtClean="0"/>
            <a:t>Дія</a:t>
          </a:r>
          <a:r>
            <a:rPr lang="ru-RU" dirty="0" smtClean="0"/>
            <a:t> ІІ</a:t>
          </a:r>
          <a:endParaRPr lang="ru-RU" dirty="0"/>
        </a:p>
      </dgm:t>
    </dgm:pt>
    <dgm:pt modelId="{DB52ED46-CD06-4C63-A845-FFC9CA66E4FC}" type="parTrans" cxnId="{DB6E9E12-E4D1-4610-BAED-1A3328E3F8CF}">
      <dgm:prSet/>
      <dgm:spPr/>
      <dgm:t>
        <a:bodyPr/>
        <a:lstStyle/>
        <a:p>
          <a:endParaRPr lang="ru-RU"/>
        </a:p>
      </dgm:t>
    </dgm:pt>
    <dgm:pt modelId="{1FD647B1-0AC1-4821-9221-7786662519BD}" type="sibTrans" cxnId="{DB6E9E12-E4D1-4610-BAED-1A3328E3F8CF}">
      <dgm:prSet/>
      <dgm:spPr/>
      <dgm:t>
        <a:bodyPr/>
        <a:lstStyle/>
        <a:p>
          <a:endParaRPr lang="ru-RU"/>
        </a:p>
      </dgm:t>
    </dgm:pt>
    <dgm:pt modelId="{8E9395AE-BB12-45DF-A408-DC214685588C}">
      <dgm:prSet phldrT="[Текст]"/>
      <dgm:spPr/>
      <dgm:t>
        <a:bodyPr/>
        <a:lstStyle/>
        <a:p>
          <a:r>
            <a:rPr lang="uk-UA" dirty="0" smtClean="0"/>
            <a:t>Життя закоханих разом, сварки</a:t>
          </a:r>
          <a:endParaRPr lang="ru-RU" dirty="0"/>
        </a:p>
      </dgm:t>
    </dgm:pt>
    <dgm:pt modelId="{0C46EE90-AE8C-4AEF-B776-1812F3E44DA6}" type="parTrans" cxnId="{3C17CA62-183C-4F49-976F-DA5F0283121F}">
      <dgm:prSet/>
      <dgm:spPr/>
      <dgm:t>
        <a:bodyPr/>
        <a:lstStyle/>
        <a:p>
          <a:endParaRPr lang="ru-RU"/>
        </a:p>
      </dgm:t>
    </dgm:pt>
    <dgm:pt modelId="{1B10F7A6-E2AA-491C-A103-47351A4A33FD}" type="sibTrans" cxnId="{3C17CA62-183C-4F49-976F-DA5F0283121F}">
      <dgm:prSet/>
      <dgm:spPr/>
      <dgm:t>
        <a:bodyPr/>
        <a:lstStyle/>
        <a:p>
          <a:endParaRPr lang="ru-RU"/>
        </a:p>
      </dgm:t>
    </dgm:pt>
    <dgm:pt modelId="{CA2DD2C9-A5B6-463C-BCDE-84BD0E7659A3}">
      <dgm:prSet phldrT="[Текст]"/>
      <dgm:spPr/>
      <dgm:t>
        <a:bodyPr/>
        <a:lstStyle/>
        <a:p>
          <a:r>
            <a:rPr lang="uk-UA" dirty="0" smtClean="0"/>
            <a:t>Одруження Лукаша на Килині</a:t>
          </a:r>
          <a:endParaRPr lang="ru-RU" dirty="0"/>
        </a:p>
      </dgm:t>
    </dgm:pt>
    <dgm:pt modelId="{5A40E639-B71C-45DA-83A5-1A39A68230D2}" type="parTrans" cxnId="{ADDA32F1-441B-4A12-84CD-E7AF970ED8F6}">
      <dgm:prSet/>
      <dgm:spPr/>
      <dgm:t>
        <a:bodyPr/>
        <a:lstStyle/>
        <a:p>
          <a:endParaRPr lang="ru-RU"/>
        </a:p>
      </dgm:t>
    </dgm:pt>
    <dgm:pt modelId="{E8E129F1-95AC-4CAF-8A35-30E0608FB1A4}" type="sibTrans" cxnId="{ADDA32F1-441B-4A12-84CD-E7AF970ED8F6}">
      <dgm:prSet/>
      <dgm:spPr/>
      <dgm:t>
        <a:bodyPr/>
        <a:lstStyle/>
        <a:p>
          <a:endParaRPr lang="ru-RU"/>
        </a:p>
      </dgm:t>
    </dgm:pt>
    <dgm:pt modelId="{832EB150-2AEA-4719-9141-99386B8B2A51}">
      <dgm:prSet phldrT="[Текст]"/>
      <dgm:spPr/>
      <dgm:t>
        <a:bodyPr/>
        <a:lstStyle/>
        <a:p>
          <a:r>
            <a:rPr lang="ru-RU" dirty="0" err="1" smtClean="0"/>
            <a:t>Мавка</a:t>
          </a:r>
          <a:r>
            <a:rPr lang="ru-RU" dirty="0" smtClean="0"/>
            <a:t> </a:t>
          </a:r>
          <a:r>
            <a:rPr lang="ru-RU" dirty="0" err="1" smtClean="0"/>
            <a:t>йде</a:t>
          </a:r>
          <a:r>
            <a:rPr lang="ru-RU" dirty="0" smtClean="0"/>
            <a:t> до </a:t>
          </a:r>
          <a:r>
            <a:rPr lang="ru-RU" dirty="0" err="1" smtClean="0"/>
            <a:t>Марища</a:t>
          </a:r>
          <a:endParaRPr lang="ru-RU" dirty="0"/>
        </a:p>
      </dgm:t>
    </dgm:pt>
    <dgm:pt modelId="{21256AB3-A02C-42B0-9817-418D4EBB6B89}" type="parTrans" cxnId="{543C9160-0B87-40ED-BDF4-35C6CDE938E2}">
      <dgm:prSet/>
      <dgm:spPr/>
      <dgm:t>
        <a:bodyPr/>
        <a:lstStyle/>
        <a:p>
          <a:endParaRPr lang="ru-RU"/>
        </a:p>
      </dgm:t>
    </dgm:pt>
    <dgm:pt modelId="{1622FAA3-4EF5-4536-AC69-528FBE7E9198}" type="sibTrans" cxnId="{543C9160-0B87-40ED-BDF4-35C6CDE938E2}">
      <dgm:prSet/>
      <dgm:spPr/>
      <dgm:t>
        <a:bodyPr/>
        <a:lstStyle/>
        <a:p>
          <a:endParaRPr lang="ru-RU"/>
        </a:p>
      </dgm:t>
    </dgm:pt>
    <dgm:pt modelId="{777DEBD1-2482-495C-962F-D215C13347B5}">
      <dgm:prSet phldrT="[Текст]" custT="1"/>
      <dgm:spPr/>
      <dgm:t>
        <a:bodyPr/>
        <a:lstStyle/>
        <a:p>
          <a:r>
            <a:rPr lang="uk-UA" sz="2000" dirty="0" smtClean="0"/>
            <a:t>Зустріч Мавки та Лукаша, вони </a:t>
          </a:r>
          <a:r>
            <a:rPr lang="ru-RU" sz="2000" dirty="0" err="1" smtClean="0"/>
            <a:t>закохуються</a:t>
          </a:r>
          <a:r>
            <a:rPr lang="ru-RU" sz="2000" dirty="0" smtClean="0"/>
            <a:t> </a:t>
          </a:r>
          <a:r>
            <a:rPr lang="ru-RU" sz="2000" dirty="0" err="1" smtClean="0"/>
            <a:t>одне</a:t>
          </a:r>
          <a:r>
            <a:rPr lang="ru-RU" sz="2000" dirty="0" smtClean="0"/>
            <a:t> в одного </a:t>
          </a:r>
          <a:endParaRPr lang="ru-RU" sz="2000" dirty="0"/>
        </a:p>
      </dgm:t>
    </dgm:pt>
    <dgm:pt modelId="{52C95952-2F81-4956-BB76-B797480113A6}" type="parTrans" cxnId="{9CFCE2F4-BCCC-4F4E-A22A-F231A2F75426}">
      <dgm:prSet/>
      <dgm:spPr/>
      <dgm:t>
        <a:bodyPr/>
        <a:lstStyle/>
        <a:p>
          <a:endParaRPr lang="ru-RU"/>
        </a:p>
      </dgm:t>
    </dgm:pt>
    <dgm:pt modelId="{4D05F6F8-03C8-4ED8-BF0A-765294B3A049}" type="sibTrans" cxnId="{9CFCE2F4-BCCC-4F4E-A22A-F231A2F75426}">
      <dgm:prSet/>
      <dgm:spPr/>
      <dgm:t>
        <a:bodyPr/>
        <a:lstStyle/>
        <a:p>
          <a:endParaRPr lang="ru-RU"/>
        </a:p>
      </dgm:t>
    </dgm:pt>
    <dgm:pt modelId="{8DA05B8D-7477-42D3-A907-7DC25DE1FE79}" type="pres">
      <dgm:prSet presAssocID="{9C2E4865-A8F1-4F3C-846A-4586F033EAD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2CCDC9-C8B4-4834-A8D7-C9AB2A6F359E}" type="pres">
      <dgm:prSet presAssocID="{D5CD1915-6E67-4031-B757-9F1F152901D9}" presName="composite" presStyleCnt="0"/>
      <dgm:spPr/>
    </dgm:pt>
    <dgm:pt modelId="{8682537E-F8E8-4DAA-89A1-8365283705F1}" type="pres">
      <dgm:prSet presAssocID="{D5CD1915-6E67-4031-B757-9F1F152901D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F1EAE7-D6A3-4090-A902-90AF563CE261}" type="pres">
      <dgm:prSet presAssocID="{D5CD1915-6E67-4031-B757-9F1F152901D9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E6F5FC-A593-4E53-BFC0-C9C0FACDCFB7}" type="pres">
      <dgm:prSet presAssocID="{7468350C-C46F-4C87-A314-64CE53B27341}" presName="sp" presStyleCnt="0"/>
      <dgm:spPr/>
    </dgm:pt>
    <dgm:pt modelId="{2C358B36-AF88-4261-BF12-185EEA85F8A1}" type="pres">
      <dgm:prSet presAssocID="{8EE12EBC-28DF-49AB-89BD-DF4657BE9AA6}" presName="composite" presStyleCnt="0"/>
      <dgm:spPr/>
    </dgm:pt>
    <dgm:pt modelId="{F17CAD7A-362F-441D-96EB-5A042921F079}" type="pres">
      <dgm:prSet presAssocID="{8EE12EBC-28DF-49AB-89BD-DF4657BE9AA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A853D3-BB47-4E4D-A6B8-DCEA02CF1BD7}" type="pres">
      <dgm:prSet presAssocID="{8EE12EBC-28DF-49AB-89BD-DF4657BE9AA6}" presName="descendantText" presStyleLbl="alignAcc1" presStyleIdx="1" presStyleCnt="3" custScaleX="100641" custLinFactNeighborX="910" custLinFactNeighborY="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B4016B-396A-406B-8049-E5D1E173973D}" type="pres">
      <dgm:prSet presAssocID="{4550D106-7F42-4F0A-90CF-B288D0760B43}" presName="sp" presStyleCnt="0"/>
      <dgm:spPr/>
    </dgm:pt>
    <dgm:pt modelId="{7160448A-08E0-4603-A72D-7A6AA2DDBB55}" type="pres">
      <dgm:prSet presAssocID="{A03D7FB5-EBD6-4FA3-B70A-93D53CE51B77}" presName="composite" presStyleCnt="0"/>
      <dgm:spPr/>
    </dgm:pt>
    <dgm:pt modelId="{0D91D97D-2803-49BE-879F-7032FF7CB426}" type="pres">
      <dgm:prSet presAssocID="{A03D7FB5-EBD6-4FA3-B70A-93D53CE51B77}" presName="parentText" presStyleLbl="alignNode1" presStyleIdx="2" presStyleCnt="3" custScaleY="11832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849D93-6B81-46A2-B11E-FA6A5815E575}" type="pres">
      <dgm:prSet presAssocID="{A03D7FB5-EBD6-4FA3-B70A-93D53CE51B77}" presName="descendantText" presStyleLbl="alignAcc1" presStyleIdx="2" presStyleCnt="3" custScaleY="132398" custLinFactNeighborX="1516" custLinFactNeighborY="56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11FC47-DBCF-437E-84E5-F785693DA860}" type="presOf" srcId="{13D308E4-D9EB-490D-9310-F0AE18FBD478}" destId="{C9F1EAE7-D6A3-4090-A902-90AF563CE261}" srcOrd="0" destOrd="0" presId="urn:microsoft.com/office/officeart/2005/8/layout/chevron2"/>
    <dgm:cxn modelId="{31584284-01D2-4D6B-92CB-5D576EF82BBF}" srcId="{9C2E4865-A8F1-4F3C-846A-4586F033EADA}" destId="{D5CD1915-6E67-4031-B757-9F1F152901D9}" srcOrd="0" destOrd="0" parTransId="{7D3D0D76-32FE-4547-8798-5886D5D33B33}" sibTransId="{7468350C-C46F-4C87-A314-64CE53B27341}"/>
    <dgm:cxn modelId="{7AB23511-7045-4617-9CE6-96DE886AAC1E}" type="presOf" srcId="{8E9395AE-BB12-45DF-A408-DC214685588C}" destId="{2F849D93-6B81-46A2-B11E-FA6A5815E575}" srcOrd="0" destOrd="0" presId="urn:microsoft.com/office/officeart/2005/8/layout/chevron2"/>
    <dgm:cxn modelId="{63153818-A50B-4441-87DD-D8CD1B5C6534}" type="presOf" srcId="{8EE12EBC-28DF-49AB-89BD-DF4657BE9AA6}" destId="{F17CAD7A-362F-441D-96EB-5A042921F079}" srcOrd="0" destOrd="0" presId="urn:microsoft.com/office/officeart/2005/8/layout/chevron2"/>
    <dgm:cxn modelId="{61A239AE-4CDC-4ED7-9BA1-E4438F26192B}" srcId="{9C2E4865-A8F1-4F3C-846A-4586F033EADA}" destId="{8EE12EBC-28DF-49AB-89BD-DF4657BE9AA6}" srcOrd="1" destOrd="0" parTransId="{13B1732E-7333-4D96-B250-B4FDA07F7C8D}" sibTransId="{4550D106-7F42-4F0A-90CF-B288D0760B43}"/>
    <dgm:cxn modelId="{3C17CA62-183C-4F49-976F-DA5F0283121F}" srcId="{A03D7FB5-EBD6-4FA3-B70A-93D53CE51B77}" destId="{8E9395AE-BB12-45DF-A408-DC214685588C}" srcOrd="0" destOrd="0" parTransId="{0C46EE90-AE8C-4AEF-B776-1812F3E44DA6}" sibTransId="{1B10F7A6-E2AA-491C-A103-47351A4A33FD}"/>
    <dgm:cxn modelId="{BE93463A-0E66-434F-BDE5-94AA9B3A89CB}" type="presOf" srcId="{A03D7FB5-EBD6-4FA3-B70A-93D53CE51B77}" destId="{0D91D97D-2803-49BE-879F-7032FF7CB426}" srcOrd="0" destOrd="0" presId="urn:microsoft.com/office/officeart/2005/8/layout/chevron2"/>
    <dgm:cxn modelId="{9C09210E-0373-417D-833D-5E22CA09BFD1}" type="presOf" srcId="{D5CD1915-6E67-4031-B757-9F1F152901D9}" destId="{8682537E-F8E8-4DAA-89A1-8365283705F1}" srcOrd="0" destOrd="0" presId="urn:microsoft.com/office/officeart/2005/8/layout/chevron2"/>
    <dgm:cxn modelId="{39E63D2F-ECB4-45B6-8C42-1008992EE915}" type="presOf" srcId="{777DEBD1-2482-495C-962F-D215C13347B5}" destId="{DBA853D3-BB47-4E4D-A6B8-DCEA02CF1BD7}" srcOrd="0" destOrd="0" presId="urn:microsoft.com/office/officeart/2005/8/layout/chevron2"/>
    <dgm:cxn modelId="{4682044F-8351-428C-8536-3A8517EC8540}" type="presOf" srcId="{9C2E4865-A8F1-4F3C-846A-4586F033EADA}" destId="{8DA05B8D-7477-42D3-A907-7DC25DE1FE79}" srcOrd="0" destOrd="0" presId="urn:microsoft.com/office/officeart/2005/8/layout/chevron2"/>
    <dgm:cxn modelId="{ADDA32F1-441B-4A12-84CD-E7AF970ED8F6}" srcId="{A03D7FB5-EBD6-4FA3-B70A-93D53CE51B77}" destId="{CA2DD2C9-A5B6-463C-BCDE-84BD0E7659A3}" srcOrd="1" destOrd="0" parTransId="{5A40E639-B71C-45DA-83A5-1A39A68230D2}" sibTransId="{E8E129F1-95AC-4CAF-8A35-30E0608FB1A4}"/>
    <dgm:cxn modelId="{FE476636-2395-4A6E-A484-DE3C643800A2}" type="presOf" srcId="{50761A4F-E9BA-4884-B080-9F3F6B767D9C}" destId="{DBA853D3-BB47-4E4D-A6B8-DCEA02CF1BD7}" srcOrd="0" destOrd="1" presId="urn:microsoft.com/office/officeart/2005/8/layout/chevron2"/>
    <dgm:cxn modelId="{D660DAC1-2639-4D4C-BDE1-9B8C7B3C5C09}" type="presOf" srcId="{E96E68A8-DB5E-49C3-A18C-CB335A9D103D}" destId="{C9F1EAE7-D6A3-4090-A902-90AF563CE261}" srcOrd="0" destOrd="1" presId="urn:microsoft.com/office/officeart/2005/8/layout/chevron2"/>
    <dgm:cxn modelId="{9CFCE2F4-BCCC-4F4E-A22A-F231A2F75426}" srcId="{8EE12EBC-28DF-49AB-89BD-DF4657BE9AA6}" destId="{777DEBD1-2482-495C-962F-D215C13347B5}" srcOrd="0" destOrd="0" parTransId="{52C95952-2F81-4956-BB76-B797480113A6}" sibTransId="{4D05F6F8-03C8-4ED8-BF0A-765294B3A049}"/>
    <dgm:cxn modelId="{10D5B42B-2656-43E9-836D-A4D9F4FF95CD}" srcId="{D5CD1915-6E67-4031-B757-9F1F152901D9}" destId="{13D308E4-D9EB-490D-9310-F0AE18FBD478}" srcOrd="0" destOrd="0" parTransId="{7A9AE67B-676A-400D-B4EF-C19BE9FBA4BE}" sibTransId="{DA3672C7-9810-4D9D-B6CE-27199E7B07D0}"/>
    <dgm:cxn modelId="{CFFB88BC-C6FB-446B-A707-3E9F5150390C}" type="presOf" srcId="{CA2DD2C9-A5B6-463C-BCDE-84BD0E7659A3}" destId="{2F849D93-6B81-46A2-B11E-FA6A5815E575}" srcOrd="0" destOrd="1" presId="urn:microsoft.com/office/officeart/2005/8/layout/chevron2"/>
    <dgm:cxn modelId="{DB6E9E12-E4D1-4610-BAED-1A3328E3F8CF}" srcId="{9C2E4865-A8F1-4F3C-846A-4586F033EADA}" destId="{A03D7FB5-EBD6-4FA3-B70A-93D53CE51B77}" srcOrd="2" destOrd="0" parTransId="{DB52ED46-CD06-4C63-A845-FFC9CA66E4FC}" sibTransId="{1FD647B1-0AC1-4821-9221-7786662519BD}"/>
    <dgm:cxn modelId="{543C9160-0B87-40ED-BDF4-35C6CDE938E2}" srcId="{A03D7FB5-EBD6-4FA3-B70A-93D53CE51B77}" destId="{832EB150-2AEA-4719-9141-99386B8B2A51}" srcOrd="2" destOrd="0" parTransId="{21256AB3-A02C-42B0-9817-418D4EBB6B89}" sibTransId="{1622FAA3-4EF5-4536-AC69-528FBE7E9198}"/>
    <dgm:cxn modelId="{37175238-E29F-41C7-A0ED-F26FF7DB6C43}" type="presOf" srcId="{832EB150-2AEA-4719-9141-99386B8B2A51}" destId="{2F849D93-6B81-46A2-B11E-FA6A5815E575}" srcOrd="0" destOrd="2" presId="urn:microsoft.com/office/officeart/2005/8/layout/chevron2"/>
    <dgm:cxn modelId="{ADA65404-1C16-4B3A-9F90-AE2BC33AF8B5}" srcId="{8EE12EBC-28DF-49AB-89BD-DF4657BE9AA6}" destId="{50761A4F-E9BA-4884-B080-9F3F6B767D9C}" srcOrd="1" destOrd="0" parTransId="{8141ADA6-0957-4AA4-885B-FFDC531CF15C}" sibTransId="{3C2DB61E-A940-453C-AB9C-CA61D5D8533E}"/>
    <dgm:cxn modelId="{1531B156-8FFA-48FA-9255-A7E37766FF6D}" srcId="{D5CD1915-6E67-4031-B757-9F1F152901D9}" destId="{E96E68A8-DB5E-49C3-A18C-CB335A9D103D}" srcOrd="1" destOrd="0" parTransId="{445BA864-AB26-4A57-A8E7-862875B15A00}" sibTransId="{27DB188A-F9B3-448E-9477-CB0C57B2FEAE}"/>
    <dgm:cxn modelId="{81392077-367E-4D14-9B20-D926B1F91737}" type="presParOf" srcId="{8DA05B8D-7477-42D3-A907-7DC25DE1FE79}" destId="{E82CCDC9-C8B4-4834-A8D7-C9AB2A6F359E}" srcOrd="0" destOrd="0" presId="urn:microsoft.com/office/officeart/2005/8/layout/chevron2"/>
    <dgm:cxn modelId="{3D6E1980-D7AF-43CC-BDF9-1928ED9E8FDF}" type="presParOf" srcId="{E82CCDC9-C8B4-4834-A8D7-C9AB2A6F359E}" destId="{8682537E-F8E8-4DAA-89A1-8365283705F1}" srcOrd="0" destOrd="0" presId="urn:microsoft.com/office/officeart/2005/8/layout/chevron2"/>
    <dgm:cxn modelId="{0D289840-2A2F-4BB6-83EE-566F1FD6D96D}" type="presParOf" srcId="{E82CCDC9-C8B4-4834-A8D7-C9AB2A6F359E}" destId="{C9F1EAE7-D6A3-4090-A902-90AF563CE261}" srcOrd="1" destOrd="0" presId="urn:microsoft.com/office/officeart/2005/8/layout/chevron2"/>
    <dgm:cxn modelId="{CBFAFD77-753E-46D2-823C-544EF335F4F8}" type="presParOf" srcId="{8DA05B8D-7477-42D3-A907-7DC25DE1FE79}" destId="{5AE6F5FC-A593-4E53-BFC0-C9C0FACDCFB7}" srcOrd="1" destOrd="0" presId="urn:microsoft.com/office/officeart/2005/8/layout/chevron2"/>
    <dgm:cxn modelId="{8AF7096E-F9E6-443F-AEEA-8004F961EC54}" type="presParOf" srcId="{8DA05B8D-7477-42D3-A907-7DC25DE1FE79}" destId="{2C358B36-AF88-4261-BF12-185EEA85F8A1}" srcOrd="2" destOrd="0" presId="urn:microsoft.com/office/officeart/2005/8/layout/chevron2"/>
    <dgm:cxn modelId="{FF60EBA9-D4F9-4685-9097-1FFBC8752159}" type="presParOf" srcId="{2C358B36-AF88-4261-BF12-185EEA85F8A1}" destId="{F17CAD7A-362F-441D-96EB-5A042921F079}" srcOrd="0" destOrd="0" presId="urn:microsoft.com/office/officeart/2005/8/layout/chevron2"/>
    <dgm:cxn modelId="{24479865-EBC6-4769-8C68-0E8AC0230466}" type="presParOf" srcId="{2C358B36-AF88-4261-BF12-185EEA85F8A1}" destId="{DBA853D3-BB47-4E4D-A6B8-DCEA02CF1BD7}" srcOrd="1" destOrd="0" presId="urn:microsoft.com/office/officeart/2005/8/layout/chevron2"/>
    <dgm:cxn modelId="{495BB3C6-46DE-4158-8E28-BE4D7BFC1703}" type="presParOf" srcId="{8DA05B8D-7477-42D3-A907-7DC25DE1FE79}" destId="{0FB4016B-396A-406B-8049-E5D1E173973D}" srcOrd="3" destOrd="0" presId="urn:microsoft.com/office/officeart/2005/8/layout/chevron2"/>
    <dgm:cxn modelId="{EF0CA033-DDCE-44B8-B3CA-13CEC4ED87D8}" type="presParOf" srcId="{8DA05B8D-7477-42D3-A907-7DC25DE1FE79}" destId="{7160448A-08E0-4603-A72D-7A6AA2DDBB55}" srcOrd="4" destOrd="0" presId="urn:microsoft.com/office/officeart/2005/8/layout/chevron2"/>
    <dgm:cxn modelId="{A48B5775-4D4A-4507-AD96-07F3830640AC}" type="presParOf" srcId="{7160448A-08E0-4603-A72D-7A6AA2DDBB55}" destId="{0D91D97D-2803-49BE-879F-7032FF7CB426}" srcOrd="0" destOrd="0" presId="urn:microsoft.com/office/officeart/2005/8/layout/chevron2"/>
    <dgm:cxn modelId="{8FB54503-F049-4D87-97C8-AA3937283BED}" type="presParOf" srcId="{7160448A-08E0-4603-A72D-7A6AA2DDBB55}" destId="{2F849D93-6B81-46A2-B11E-FA6A5815E575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DF99F-7584-4075-824E-D8DD9D46A3CB}" type="datetimeFigureOut">
              <a:rPr lang="ru-RU" smtClean="0"/>
              <a:pPr/>
              <a:t>07.05.2012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F93801-B82E-4CDD-A708-982FCCD41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BF444-46D6-4322-9260-3C3F23FD89F5}" type="datetimeFigureOut">
              <a:rPr lang="ru-RU" smtClean="0"/>
              <a:pPr/>
              <a:t>07.05.2012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CDDA6-1179-4BDD-82E6-821052CC3AF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CDDA6-1179-4BDD-82E6-821052CC3AF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07.05.2012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07.05.2012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07.05.2012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07.05.2012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07.05.2012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07.05.2012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&#1087;&#1088;&#1077;&#1079;&#1077;&#1085;&#1090;&#1072;&#1094;&#1080;&#1103;\&#1052;&#1077;&#1083;&#1086;&#1076;&#1080;&#1080;\malvy_-_sopilka_(zaycev.net)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3" Type="http://schemas.openxmlformats.org/officeDocument/2006/relationships/image" Target="../media/image6.jpeg"/><Relationship Id="rId7" Type="http://schemas.openxmlformats.org/officeDocument/2006/relationships/slide" Target="slide7.xml"/><Relationship Id="rId12" Type="http://schemas.openxmlformats.org/officeDocument/2006/relationships/slide" Target="slide1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openxmlformats.org/officeDocument/2006/relationships/slide" Target="slide11.xml"/><Relationship Id="rId5" Type="http://schemas.openxmlformats.org/officeDocument/2006/relationships/image" Target="../media/image8.jpeg"/><Relationship Id="rId10" Type="http://schemas.openxmlformats.org/officeDocument/2006/relationships/slide" Target="slide10.xml"/><Relationship Id="rId4" Type="http://schemas.openxmlformats.org/officeDocument/2006/relationships/image" Target="../media/image7.jpeg"/><Relationship Id="rId9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0" y="4500570"/>
            <a:ext cx="9144000" cy="1824038"/>
          </a:xfrm>
        </p:spPr>
        <p:txBody>
          <a:bodyPr/>
          <a:lstStyle/>
          <a:p>
            <a:endParaRPr lang="uk-UA" dirty="0" smtClean="0"/>
          </a:p>
          <a:p>
            <a:r>
              <a:rPr lang="uk-UA" dirty="0" smtClean="0"/>
              <a:t>Презентацію створила </a:t>
            </a:r>
          </a:p>
          <a:p>
            <a:r>
              <a:rPr lang="uk-UA" dirty="0" smtClean="0"/>
              <a:t>учениця </a:t>
            </a:r>
            <a:r>
              <a:rPr lang="uk-UA" sz="3200" dirty="0" smtClean="0"/>
              <a:t>10 </a:t>
            </a:r>
            <a:r>
              <a:rPr lang="uk-UA" sz="2400" dirty="0" smtClean="0"/>
              <a:t>класу</a:t>
            </a:r>
            <a:endParaRPr lang="uk-UA" sz="3200" dirty="0" smtClean="0"/>
          </a:p>
          <a:p>
            <a:r>
              <a:rPr lang="uk-UA" sz="3200" dirty="0" smtClean="0"/>
              <a:t>Уманець Софія</a:t>
            </a:r>
          </a:p>
          <a:p>
            <a:endParaRPr lang="uk-UA" sz="3200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14356"/>
            <a:ext cx="9144000" cy="297238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Леся Українка</a:t>
            </a:r>
            <a:br>
              <a:rPr lang="uk-UA" dirty="0" smtClean="0"/>
            </a:br>
            <a:r>
              <a:rPr lang="uk-UA" sz="5300" dirty="0" smtClean="0"/>
              <a:t>Драма-феєрія</a:t>
            </a:r>
            <a:r>
              <a:rPr lang="uk-UA" dirty="0" smtClean="0"/>
              <a:t>:</a:t>
            </a:r>
            <a:br>
              <a:rPr lang="uk-UA" dirty="0" smtClean="0"/>
            </a:br>
            <a:r>
              <a:rPr lang="uk-UA" dirty="0" err="1" smtClean="0"/>
              <a:t>“</a:t>
            </a:r>
            <a:r>
              <a:rPr lang="uk-UA" sz="8900" b="1" dirty="0" err="1" smtClean="0"/>
              <a:t>Лісова</a:t>
            </a:r>
            <a:r>
              <a:rPr lang="uk-UA" dirty="0" smtClean="0"/>
              <a:t> </a:t>
            </a:r>
            <a:r>
              <a:rPr lang="uk-UA" sz="8900" b="1" dirty="0" err="1" smtClean="0"/>
              <a:t>пісня</a:t>
            </a:r>
            <a:r>
              <a:rPr lang="uk-UA" dirty="0" err="1" smtClean="0"/>
              <a:t>”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428604"/>
            <a:ext cx="2143141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malvy_-_sopilka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29124" y="3429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96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96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96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960"/>
                            </p:stCondLst>
                            <p:childTnLst>
                              <p:par>
                                <p:cTn id="2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600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490"/>
                            </p:stCondLst>
                            <p:childTnLst>
                              <p:par>
                                <p:cTn id="2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600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5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600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8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.0007 L 0 0.42012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80"/>
                            </p:stCondLst>
                            <p:childTnLst>
                              <p:par>
                                <p:cTn id="3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15" showWhenStopped="0">
                <p:cTn id="42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 build="p"/>
      <p:bldP spid="8" grpId="1" build="p"/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57290" y="1714488"/>
            <a:ext cx="32861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err="1" smtClean="0"/>
              <a:t>Дядько</a:t>
            </a:r>
            <a:r>
              <a:rPr lang="ru-RU" sz="2800" dirty="0" smtClean="0"/>
              <a:t> Лев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err="1" smtClean="0"/>
              <a:t>Мати</a:t>
            </a:r>
            <a:r>
              <a:rPr lang="ru-RU" sz="2800" dirty="0" smtClean="0"/>
              <a:t> Лукашева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571472" y="714356"/>
            <a:ext cx="4143404" cy="647696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rtl="0" eaLnBrk="1" latinLnBrk="0" hangingPunct="1"/>
            <a:r>
              <a:rPr lang="ru-RU" sz="3200" kern="1200" dirty="0" err="1" smtClean="0">
                <a:solidFill>
                  <a:schemeClr val="lt1"/>
                </a:solidFill>
                <a:latin typeface="Constantia"/>
                <a:ea typeface="+mn-ea"/>
                <a:cs typeface="+mn-cs"/>
              </a:rPr>
              <a:t>Другорядні</a:t>
            </a:r>
            <a:r>
              <a:rPr lang="ru-RU" sz="3200" kern="1200" dirty="0" smtClean="0">
                <a:solidFill>
                  <a:schemeClr val="lt1"/>
                </a:solidFill>
                <a:latin typeface="Constantia"/>
                <a:ea typeface="+mn-ea"/>
                <a:cs typeface="+mn-cs"/>
              </a:rPr>
              <a:t> </a:t>
            </a:r>
            <a:r>
              <a:rPr lang="ru-RU" sz="3200" kern="1200" dirty="0" err="1" smtClean="0">
                <a:solidFill>
                  <a:schemeClr val="lt1"/>
                </a:solidFill>
                <a:latin typeface="Constantia"/>
                <a:ea typeface="+mn-ea"/>
                <a:cs typeface="+mn-cs"/>
              </a:rPr>
              <a:t>персонажі</a:t>
            </a:r>
            <a:endParaRPr lang="ru-RU" sz="3200" kern="1200" dirty="0" smtClean="0">
              <a:solidFill>
                <a:schemeClr val="lt1"/>
              </a:solidFill>
              <a:latin typeface="Constantia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00174"/>
            <a:ext cx="4214842" cy="4297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рм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786314" y="1071546"/>
            <a:ext cx="3786215" cy="507209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57290" y="2714620"/>
            <a:ext cx="2000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err="1" smtClean="0"/>
              <a:t>Килина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50" presetClass="exit" presetSubtype="0" ac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7158" y="1428736"/>
            <a:ext cx="335758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i="1" dirty="0" err="1" smtClean="0">
                <a:solidFill>
                  <a:schemeClr val="bg1"/>
                </a:solidFill>
              </a:rPr>
              <a:t>Лісовик</a:t>
            </a:r>
            <a:endParaRPr lang="ru-RU" sz="2400" b="1" i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i="1" dirty="0" err="1" smtClean="0">
                <a:solidFill>
                  <a:schemeClr val="bg1"/>
                </a:solidFill>
              </a:rPr>
              <a:t>Перелесник</a:t>
            </a:r>
            <a:endParaRPr lang="ru-RU" sz="2400" b="1" i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chemeClr val="bg1"/>
                </a:solidFill>
              </a:rPr>
              <a:t>Русалка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chemeClr val="bg1"/>
                </a:solidFill>
              </a:rPr>
              <a:t>Русалка </a:t>
            </a:r>
            <a:r>
              <a:rPr lang="ru-RU" sz="2400" b="1" i="1" dirty="0" err="1" smtClean="0">
                <a:solidFill>
                  <a:schemeClr val="bg1"/>
                </a:solidFill>
              </a:rPr>
              <a:t>Польова</a:t>
            </a:r>
            <a:endParaRPr lang="ru-RU" sz="2400" b="1" i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chemeClr val="bg1"/>
                </a:solidFill>
              </a:rPr>
              <a:t>Водяник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err="1" smtClean="0">
                <a:solidFill>
                  <a:schemeClr val="bg1"/>
                </a:solidFill>
              </a:rPr>
              <a:t>Потерчата</a:t>
            </a:r>
            <a:endParaRPr lang="ru-RU" sz="2400" b="1" i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chemeClr val="bg1"/>
                </a:solidFill>
              </a:rPr>
              <a:t>Доля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Той, що </a:t>
            </a:r>
            <a:r>
              <a:rPr lang="ru-RU" sz="2000" dirty="0" err="1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греблі</a:t>
            </a:r>
            <a:r>
              <a:rPr lang="ru-RU" sz="20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 рве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Той, що в </a:t>
            </a:r>
            <a:r>
              <a:rPr lang="ru-RU" sz="2000" dirty="0" err="1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скалі</a:t>
            </a:r>
            <a:r>
              <a:rPr lang="ru-RU" sz="20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сидить</a:t>
            </a:r>
            <a:endParaRPr lang="ru-RU" sz="2000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err="1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Ґудз</a:t>
            </a:r>
            <a:endParaRPr lang="ru-RU" sz="2000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err="1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Куць</a:t>
            </a:r>
            <a:endParaRPr lang="ru-RU" sz="2000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err="1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Злидні</a:t>
            </a:r>
            <a:endParaRPr lang="ru-RU" sz="2000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err="1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Пропасниця</a:t>
            </a:r>
            <a:endParaRPr lang="ru-RU" sz="2000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57200" y="714356"/>
            <a:ext cx="3614734" cy="65724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rtl="0" eaLnBrk="1" latinLnBrk="0" hangingPunct="1"/>
            <a:r>
              <a:rPr lang="ru-RU" sz="3200" kern="1200" dirty="0" err="1" smtClean="0">
                <a:solidFill>
                  <a:schemeClr val="lt1"/>
                </a:solidFill>
                <a:latin typeface="Constantia"/>
                <a:ea typeface="+mn-ea"/>
                <a:cs typeface="+mn-cs"/>
              </a:rPr>
              <a:t>Міфічні</a:t>
            </a:r>
            <a:r>
              <a:rPr lang="ru-RU" sz="3200" kern="1200" dirty="0" smtClean="0">
                <a:solidFill>
                  <a:schemeClr val="lt1"/>
                </a:solidFill>
                <a:latin typeface="Constantia"/>
                <a:ea typeface="+mn-ea"/>
                <a:cs typeface="+mn-cs"/>
              </a:rPr>
              <a:t> </a:t>
            </a:r>
            <a:r>
              <a:rPr lang="ru-RU" sz="3200" kern="1200" dirty="0" err="1" smtClean="0">
                <a:solidFill>
                  <a:schemeClr val="lt1"/>
                </a:solidFill>
                <a:latin typeface="Constantia"/>
                <a:ea typeface="+mn-ea"/>
                <a:cs typeface="+mn-cs"/>
              </a:rPr>
              <a:t>персонажі</a:t>
            </a:r>
            <a:endParaRPr lang="ru-RU" sz="3200" kern="1200" dirty="0" smtClean="0">
              <a:solidFill>
                <a:schemeClr val="lt1"/>
              </a:solidFill>
              <a:latin typeface="Constantia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72132" y="1643050"/>
            <a:ext cx="3357586" cy="4857784"/>
          </a:xfrm>
        </p:spPr>
        <p:txBody>
          <a:bodyPr>
            <a:normAutofit fontScale="85000" lnSpcReduction="20000"/>
          </a:bodyPr>
          <a:lstStyle/>
          <a:p>
            <a:r>
              <a:rPr lang="ru-RU" sz="2800" b="1" dirty="0" smtClean="0">
                <a:solidFill>
                  <a:srgbClr val="FFC000"/>
                </a:solidFill>
              </a:rPr>
              <a:t>В </a:t>
            </a:r>
            <a:r>
              <a:rPr lang="ru-RU" sz="2800" b="1" dirty="0" err="1" smtClean="0">
                <a:solidFill>
                  <a:srgbClr val="FFC000"/>
                </a:solidFill>
              </a:rPr>
              <a:t>січні</a:t>
            </a:r>
            <a:r>
              <a:rPr lang="ru-RU" sz="2800" b="1" dirty="0" smtClean="0">
                <a:solidFill>
                  <a:srgbClr val="FFC000"/>
                </a:solidFill>
              </a:rPr>
              <a:t> 1914 р. </a:t>
            </a:r>
            <a:r>
              <a:rPr lang="ru-RU" sz="2800" b="1" dirty="0" err="1" smtClean="0">
                <a:solidFill>
                  <a:srgbClr val="FFC000"/>
                </a:solidFill>
              </a:rPr>
              <a:t>вийшло</a:t>
            </a:r>
            <a:r>
              <a:rPr lang="ru-RU" sz="2800" b="1" dirty="0" smtClean="0">
                <a:solidFill>
                  <a:srgbClr val="FFC000"/>
                </a:solidFill>
              </a:rPr>
              <a:t> </a:t>
            </a:r>
            <a:r>
              <a:rPr lang="ru-RU" sz="2800" b="1" dirty="0" err="1" smtClean="0">
                <a:solidFill>
                  <a:srgbClr val="FFC000"/>
                </a:solidFill>
              </a:rPr>
              <a:t>окреме</a:t>
            </a:r>
            <a:r>
              <a:rPr lang="ru-RU" sz="2800" b="1" dirty="0" smtClean="0">
                <a:solidFill>
                  <a:srgbClr val="FFC000"/>
                </a:solidFill>
              </a:rPr>
              <a:t> </a:t>
            </a:r>
            <a:r>
              <a:rPr lang="ru-RU" sz="2800" b="1" dirty="0" err="1" smtClean="0">
                <a:solidFill>
                  <a:srgbClr val="FFC000"/>
                </a:solidFill>
              </a:rPr>
              <a:t>видання</a:t>
            </a:r>
            <a:r>
              <a:rPr lang="ru-RU" sz="2800" b="1" dirty="0" smtClean="0">
                <a:solidFill>
                  <a:srgbClr val="FFC000"/>
                </a:solidFill>
              </a:rPr>
              <a:t> «</a:t>
            </a:r>
            <a:r>
              <a:rPr lang="ru-RU" sz="2800" b="1" dirty="0" err="1" smtClean="0">
                <a:solidFill>
                  <a:srgbClr val="FFC000"/>
                </a:solidFill>
              </a:rPr>
              <a:t>Лісової</a:t>
            </a:r>
            <a:r>
              <a:rPr lang="ru-RU" sz="2800" b="1" dirty="0" smtClean="0">
                <a:solidFill>
                  <a:srgbClr val="FFC000"/>
                </a:solidFill>
              </a:rPr>
              <a:t> </a:t>
            </a:r>
            <a:r>
              <a:rPr lang="ru-RU" sz="2800" b="1" dirty="0" err="1" smtClean="0">
                <a:solidFill>
                  <a:srgbClr val="FFC000"/>
                </a:solidFill>
              </a:rPr>
              <a:t>пісні</a:t>
            </a:r>
            <a:r>
              <a:rPr lang="ru-RU" sz="2800" b="1" dirty="0" smtClean="0">
                <a:solidFill>
                  <a:srgbClr val="FFC000"/>
                </a:solidFill>
              </a:rPr>
              <a:t>»</a:t>
            </a:r>
            <a:r>
              <a:rPr lang="ru-RU" sz="2600" b="1" dirty="0" smtClean="0">
                <a:solidFill>
                  <a:schemeClr val="tx2">
                    <a:lumMod val="90000"/>
                  </a:schemeClr>
                </a:solidFill>
              </a:rPr>
              <a:t>,</a:t>
            </a:r>
            <a:r>
              <a:rPr lang="ru-RU" sz="2600" b="1" dirty="0" smtClean="0">
                <a:solidFill>
                  <a:srgbClr val="FFC000"/>
                </a:solidFill>
              </a:rPr>
              <a:t> </a:t>
            </a:r>
            <a:r>
              <a:rPr lang="ru-RU" sz="2600" dirty="0" err="1" smtClean="0"/>
              <a:t>здійснене</a:t>
            </a:r>
            <a:r>
              <a:rPr lang="ru-RU" sz="2600" dirty="0" smtClean="0"/>
              <a:t> за текстом, </a:t>
            </a:r>
            <a:r>
              <a:rPr lang="ru-RU" sz="2600" dirty="0" err="1" smtClean="0"/>
              <a:t>підготовленим</a:t>
            </a:r>
            <a:r>
              <a:rPr lang="ru-RU" sz="2600" dirty="0" smtClean="0"/>
              <a:t> </a:t>
            </a:r>
            <a:r>
              <a:rPr lang="ru-RU" sz="2600" dirty="0" err="1" smtClean="0"/>
              <a:t>поетесою</a:t>
            </a:r>
            <a:r>
              <a:rPr lang="ru-RU" sz="2600" dirty="0" smtClean="0"/>
              <a:t>. Нею </a:t>
            </a:r>
            <a:r>
              <a:rPr lang="ru-RU" sz="2600" dirty="0" err="1" smtClean="0"/>
              <a:t>було</a:t>
            </a:r>
            <a:r>
              <a:rPr lang="ru-RU" sz="2600" dirty="0" smtClean="0"/>
              <a:t> </a:t>
            </a:r>
            <a:r>
              <a:rPr lang="ru-RU" sz="2600" dirty="0" err="1" smtClean="0"/>
              <a:t>складено</a:t>
            </a:r>
            <a:r>
              <a:rPr lang="ru-RU" sz="2600" dirty="0" smtClean="0"/>
              <a:t> «</a:t>
            </a:r>
            <a:r>
              <a:rPr lang="ru-RU" sz="2600" dirty="0" err="1" smtClean="0"/>
              <a:t>Спис</a:t>
            </a:r>
            <a:r>
              <a:rPr lang="ru-RU" sz="2600" dirty="0" smtClean="0"/>
              <a:t> </a:t>
            </a:r>
            <a:r>
              <a:rPr lang="ru-RU" sz="2600" dirty="0" err="1" smtClean="0"/>
              <a:t>діячів</a:t>
            </a:r>
            <a:r>
              <a:rPr lang="ru-RU" sz="2600" dirty="0" smtClean="0"/>
              <a:t>»,  </a:t>
            </a:r>
            <a:r>
              <a:rPr lang="ru-RU" sz="2600" dirty="0" err="1" smtClean="0"/>
              <a:t>виправлено</a:t>
            </a:r>
            <a:r>
              <a:rPr lang="ru-RU" sz="2600" dirty="0" smtClean="0"/>
              <a:t> </a:t>
            </a:r>
            <a:r>
              <a:rPr lang="ru-RU" sz="2600" dirty="0" err="1" smtClean="0"/>
              <a:t>друкарські</a:t>
            </a:r>
            <a:r>
              <a:rPr lang="ru-RU" sz="2600" dirty="0" smtClean="0"/>
              <a:t> </a:t>
            </a:r>
            <a:r>
              <a:rPr lang="ru-RU" sz="2600" dirty="0" err="1" smtClean="0"/>
              <a:t>помилки</a:t>
            </a:r>
            <a:r>
              <a:rPr lang="ru-RU" sz="2600" dirty="0" smtClean="0"/>
              <a:t> та </a:t>
            </a:r>
            <a:r>
              <a:rPr lang="ru-RU" sz="2600" dirty="0" err="1" smtClean="0"/>
              <a:t>інші</a:t>
            </a:r>
            <a:r>
              <a:rPr lang="ru-RU" sz="2600" dirty="0" smtClean="0"/>
              <a:t> </a:t>
            </a:r>
            <a:r>
              <a:rPr lang="ru-RU" sz="2600" dirty="0" err="1" smtClean="0"/>
              <a:t>неточності</a:t>
            </a:r>
            <a:r>
              <a:rPr lang="ru-RU" sz="2600" dirty="0" smtClean="0"/>
              <a:t>, а </a:t>
            </a:r>
            <a:r>
              <a:rPr lang="ru-RU" sz="2600" dirty="0" err="1" smtClean="0"/>
              <a:t>також</a:t>
            </a:r>
            <a:r>
              <a:rPr lang="ru-RU" sz="2600" dirty="0" smtClean="0"/>
              <a:t> </a:t>
            </a:r>
            <a:r>
              <a:rPr lang="ru-RU" sz="2600" dirty="0" err="1" smtClean="0"/>
              <a:t>вибрано</a:t>
            </a:r>
            <a:r>
              <a:rPr lang="ru-RU" sz="2600" dirty="0" smtClean="0"/>
              <a:t> </a:t>
            </a:r>
            <a:r>
              <a:rPr lang="ru-RU" sz="2600" dirty="0" err="1" smtClean="0"/>
              <a:t>народні</a:t>
            </a:r>
            <a:r>
              <a:rPr lang="ru-RU" sz="2600" dirty="0" smtClean="0"/>
              <a:t> </a:t>
            </a:r>
            <a:r>
              <a:rPr lang="ru-RU" sz="2600" dirty="0" err="1" smtClean="0"/>
              <a:t>волинські</a:t>
            </a:r>
            <a:r>
              <a:rPr lang="ru-RU" sz="2600" dirty="0" smtClean="0"/>
              <a:t> </a:t>
            </a:r>
            <a:r>
              <a:rPr lang="ru-RU" sz="2600" dirty="0" err="1" smtClean="0"/>
              <a:t>мелодії</a:t>
            </a:r>
            <a:r>
              <a:rPr lang="ru-RU" sz="2600" dirty="0" smtClean="0"/>
              <a:t> до </a:t>
            </a:r>
            <a:r>
              <a:rPr lang="ru-RU" sz="2600" dirty="0" err="1" smtClean="0"/>
              <a:t>твору</a:t>
            </a:r>
            <a:r>
              <a:rPr lang="ru-RU" sz="1900" dirty="0" smtClean="0"/>
              <a:t>. 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572132" y="857232"/>
            <a:ext cx="3190868" cy="666768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В</a:t>
            </a:r>
            <a:r>
              <a:rPr lang="uk-UA" sz="3200" dirty="0" err="1" smtClean="0">
                <a:solidFill>
                  <a:schemeClr val="tx1"/>
                </a:solidFill>
              </a:rPr>
              <a:t>идання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7166"/>
            <a:ext cx="4572032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bg1">
                <a:alpha val="60000"/>
              </a:schemeClr>
            </a:glo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 bright="-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714744" y="1142984"/>
            <a:ext cx="4979013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57200" y="785794"/>
            <a:ext cx="3186106" cy="585806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err="1" smtClean="0"/>
              <a:t>Сценічна</a:t>
            </a:r>
            <a:r>
              <a:rPr lang="ru-RU" dirty="0" smtClean="0"/>
              <a:t> доля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500174"/>
            <a:ext cx="342902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/>
              <a:t>Ще</a:t>
            </a:r>
            <a:r>
              <a:rPr lang="ru-RU" sz="2800" dirty="0" smtClean="0"/>
              <a:t> за </a:t>
            </a:r>
            <a:r>
              <a:rPr lang="ru-RU" sz="2800" dirty="0" err="1" smtClean="0"/>
              <a:t>життя</a:t>
            </a:r>
            <a:r>
              <a:rPr lang="ru-RU" sz="2800" dirty="0" smtClean="0"/>
              <a:t> </a:t>
            </a:r>
            <a:r>
              <a:rPr lang="ru-RU" sz="2800" dirty="0" err="1" smtClean="0"/>
              <a:t>Лесі</a:t>
            </a:r>
            <a:r>
              <a:rPr lang="ru-RU" sz="2800" dirty="0" smtClean="0"/>
              <a:t> </a:t>
            </a:r>
            <a:r>
              <a:rPr lang="ru-RU" sz="2800" dirty="0" err="1" smtClean="0"/>
              <a:t>Українки</a:t>
            </a:r>
            <a:r>
              <a:rPr lang="ru-RU" sz="2800" dirty="0" smtClean="0"/>
              <a:t> </a:t>
            </a:r>
            <a:r>
              <a:rPr lang="ru-RU" sz="2800" dirty="0" err="1" smtClean="0"/>
              <a:t>була</a:t>
            </a:r>
            <a:r>
              <a:rPr lang="ru-RU" sz="2800" dirty="0" smtClean="0"/>
              <a:t> </a:t>
            </a:r>
            <a:r>
              <a:rPr lang="ru-RU" sz="2800" dirty="0" err="1" smtClean="0"/>
              <a:t>зроблена</a:t>
            </a:r>
            <a:r>
              <a:rPr lang="ru-RU" sz="2800" dirty="0" smtClean="0"/>
              <a:t> </a:t>
            </a:r>
            <a:r>
              <a:rPr lang="ru-RU" sz="2800" dirty="0" err="1" smtClean="0"/>
              <a:t>спроба</a:t>
            </a:r>
            <a:r>
              <a:rPr lang="ru-RU" sz="2800" dirty="0" smtClean="0"/>
              <a:t> </a:t>
            </a:r>
            <a:r>
              <a:rPr lang="ru-RU" sz="2800" dirty="0" err="1" smtClean="0"/>
              <a:t>поставити</a:t>
            </a:r>
            <a:r>
              <a:rPr lang="ru-RU" sz="2800" dirty="0" smtClean="0"/>
              <a:t> «</a:t>
            </a:r>
            <a:r>
              <a:rPr lang="ru-RU" sz="2800" dirty="0" err="1" smtClean="0"/>
              <a:t>Лісову</a:t>
            </a:r>
            <a:r>
              <a:rPr lang="ru-RU" sz="2800" dirty="0" smtClean="0"/>
              <a:t> </a:t>
            </a:r>
            <a:r>
              <a:rPr lang="ru-RU" sz="2800" dirty="0" err="1" smtClean="0"/>
              <a:t>пісню</a:t>
            </a:r>
            <a:r>
              <a:rPr lang="ru-RU" sz="2800" dirty="0" smtClean="0"/>
              <a:t>» на </a:t>
            </a:r>
            <a:r>
              <a:rPr lang="ru-RU" sz="2800" dirty="0" err="1" smtClean="0"/>
              <a:t>сцені</a:t>
            </a:r>
            <a:r>
              <a:rPr lang="ru-RU" sz="2800" dirty="0" smtClean="0"/>
              <a:t>, у </a:t>
            </a:r>
            <a:r>
              <a:rPr lang="ru-RU" sz="2800" dirty="0" err="1" smtClean="0"/>
              <a:t>театрі</a:t>
            </a:r>
            <a:r>
              <a:rPr lang="ru-RU" sz="2800" dirty="0" smtClean="0"/>
              <a:t> М. </a:t>
            </a:r>
            <a:r>
              <a:rPr lang="ru-RU" sz="2800" dirty="0" err="1" smtClean="0"/>
              <a:t>Садовського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4500570"/>
            <a:ext cx="864399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 err="1" smtClean="0"/>
              <a:t>Проте</a:t>
            </a:r>
            <a:r>
              <a:rPr lang="ru-RU" sz="3200" dirty="0" smtClean="0"/>
              <a:t> на </a:t>
            </a:r>
            <a:r>
              <a:rPr lang="ru-RU" sz="3200" dirty="0" err="1" smtClean="0"/>
              <a:t>сцені</a:t>
            </a:r>
            <a:r>
              <a:rPr lang="ru-RU" sz="3200" dirty="0" smtClean="0"/>
              <a:t> «</a:t>
            </a:r>
            <a:r>
              <a:rPr lang="ru-RU" sz="3200" dirty="0" err="1" smtClean="0"/>
              <a:t>Лісову</a:t>
            </a:r>
            <a:r>
              <a:rPr lang="ru-RU" sz="3200" dirty="0" smtClean="0"/>
              <a:t> </a:t>
            </a:r>
            <a:r>
              <a:rPr lang="ru-RU" sz="3200" dirty="0" err="1" smtClean="0"/>
              <a:t>пісню</a:t>
            </a:r>
            <a:r>
              <a:rPr lang="ru-RU" sz="3200" dirty="0" smtClean="0"/>
              <a:t>» </a:t>
            </a:r>
            <a:r>
              <a:rPr lang="ru-RU" sz="3200" dirty="0" err="1" smtClean="0"/>
              <a:t>світ</a:t>
            </a:r>
            <a:r>
              <a:rPr lang="ru-RU" sz="3200" dirty="0" smtClean="0"/>
              <a:t> </a:t>
            </a:r>
            <a:r>
              <a:rPr lang="ru-RU" sz="3200" dirty="0" err="1" smtClean="0"/>
              <a:t>побачив</a:t>
            </a:r>
            <a:r>
              <a:rPr lang="ru-RU" sz="3200" dirty="0" smtClean="0"/>
              <a:t> </a:t>
            </a:r>
            <a:r>
              <a:rPr lang="ru-RU" sz="3200" b="1" u="sng" dirty="0" err="1" smtClean="0">
                <a:solidFill>
                  <a:schemeClr val="accent2"/>
                </a:solidFill>
              </a:rPr>
              <a:t>вперше</a:t>
            </a:r>
            <a:r>
              <a:rPr lang="ru-RU" sz="3200" dirty="0" smtClean="0"/>
              <a:t>, </a:t>
            </a:r>
            <a:r>
              <a:rPr lang="ru-RU" sz="3200" dirty="0" err="1" smtClean="0"/>
              <a:t>вже</a:t>
            </a:r>
            <a:r>
              <a:rPr lang="ru-RU" sz="3200" dirty="0" smtClean="0"/>
              <a:t> </a:t>
            </a:r>
            <a:r>
              <a:rPr lang="ru-RU" sz="3200" dirty="0" err="1" smtClean="0"/>
              <a:t>після</a:t>
            </a:r>
            <a:r>
              <a:rPr lang="ru-RU" sz="3200" dirty="0" smtClean="0"/>
              <a:t> </a:t>
            </a:r>
            <a:r>
              <a:rPr lang="ru-RU" sz="3200" dirty="0" err="1" smtClean="0"/>
              <a:t>смерті</a:t>
            </a:r>
            <a:r>
              <a:rPr lang="ru-RU" sz="3200" dirty="0" smtClean="0"/>
              <a:t> </a:t>
            </a:r>
            <a:r>
              <a:rPr lang="ru-RU" sz="3200" dirty="0" err="1" smtClean="0"/>
              <a:t>поетеси</a:t>
            </a:r>
            <a:r>
              <a:rPr lang="ru-RU" sz="3200" dirty="0" smtClean="0"/>
              <a:t>, </a:t>
            </a:r>
            <a:r>
              <a:rPr lang="ru-RU" sz="3200" b="1" u="sng" dirty="0" smtClean="0">
                <a:solidFill>
                  <a:schemeClr val="accent2"/>
                </a:solidFill>
              </a:rPr>
              <a:t>драма </a:t>
            </a:r>
            <a:r>
              <a:rPr lang="ru-RU" sz="3200" b="1" u="sng" dirty="0" err="1" smtClean="0">
                <a:solidFill>
                  <a:schemeClr val="accent2"/>
                </a:solidFill>
              </a:rPr>
              <a:t>була</a:t>
            </a:r>
            <a:r>
              <a:rPr lang="ru-RU" sz="3200" b="1" u="sng" dirty="0" smtClean="0">
                <a:solidFill>
                  <a:schemeClr val="accent2"/>
                </a:solidFill>
              </a:rPr>
              <a:t> поставлена 22 листопада 1918 р.</a:t>
            </a:r>
            <a:r>
              <a:rPr lang="ru-RU" sz="3600" b="1" u="sng" dirty="0" smtClean="0">
                <a:solidFill>
                  <a:schemeClr val="accent2"/>
                </a:solidFill>
              </a:rPr>
              <a:t> </a:t>
            </a:r>
            <a:r>
              <a:rPr lang="ru-RU" sz="3200" dirty="0" smtClean="0"/>
              <a:t>в </a:t>
            </a:r>
            <a:r>
              <a:rPr lang="ru-RU" sz="3200" dirty="0" err="1" smtClean="0"/>
              <a:t>Київському</a:t>
            </a:r>
            <a:r>
              <a:rPr lang="ru-RU" sz="3200" dirty="0" smtClean="0"/>
              <a:t> драматичному </a:t>
            </a:r>
            <a:r>
              <a:rPr lang="ru-RU" sz="3200" dirty="0" err="1" smtClean="0"/>
              <a:t>театрі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00042"/>
            <a:ext cx="84296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У «</a:t>
            </a:r>
            <a:r>
              <a:rPr lang="ru-RU" sz="2800" dirty="0" err="1" smtClean="0"/>
              <a:t>Лісовій</a:t>
            </a:r>
            <a:r>
              <a:rPr lang="ru-RU" sz="2800" dirty="0" smtClean="0"/>
              <a:t> </a:t>
            </a:r>
            <a:r>
              <a:rPr lang="ru-RU" sz="2800" dirty="0" err="1" smtClean="0"/>
              <a:t>пісні</a:t>
            </a:r>
            <a:r>
              <a:rPr lang="ru-RU" sz="2800" dirty="0" smtClean="0"/>
              <a:t>» Леся </a:t>
            </a:r>
            <a:r>
              <a:rPr lang="ru-RU" sz="2800" dirty="0" err="1" smtClean="0"/>
              <a:t>Українка</a:t>
            </a:r>
            <a:r>
              <a:rPr lang="ru-RU" sz="2800" dirty="0" smtClean="0"/>
              <a:t> </a:t>
            </a:r>
            <a:r>
              <a:rPr lang="ru-RU" sz="2800" dirty="0" err="1" smtClean="0"/>
              <a:t>поєднала</a:t>
            </a:r>
            <a:r>
              <a:rPr lang="ru-RU" sz="2800" dirty="0" smtClean="0"/>
              <a:t>: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28992" y="2500306"/>
            <a:ext cx="57150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>
                <a:solidFill>
                  <a:schemeClr val="bg1"/>
                </a:solidFill>
              </a:rPr>
              <a:t>буденне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життя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із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світлими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поетичними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мріями</a:t>
            </a:r>
            <a:r>
              <a:rPr lang="ru-RU" sz="3200" dirty="0" smtClean="0">
                <a:solidFill>
                  <a:schemeClr val="bg1"/>
                </a:solidFill>
              </a:rPr>
              <a:t>.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500174"/>
            <a:ext cx="43225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 smtClean="0">
                <a:solidFill>
                  <a:schemeClr val="bg1"/>
                </a:solidFill>
              </a:rPr>
              <a:t>фантазію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з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дійсністю</a:t>
            </a:r>
            <a:r>
              <a:rPr lang="ru-RU" sz="3200" dirty="0" smtClean="0">
                <a:solidFill>
                  <a:schemeClr val="bg1"/>
                </a:solidFill>
              </a:rPr>
              <a:t>,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4429132"/>
            <a:ext cx="814393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«</a:t>
            </a:r>
            <a:r>
              <a:rPr lang="ru-RU" sz="2800" dirty="0" err="1" smtClean="0"/>
              <a:t>Лісова</a:t>
            </a:r>
            <a:r>
              <a:rPr lang="ru-RU" sz="2800" dirty="0" smtClean="0"/>
              <a:t> </a:t>
            </a:r>
            <a:r>
              <a:rPr lang="ru-RU" sz="2800" dirty="0" err="1" smtClean="0"/>
              <a:t>пісня</a:t>
            </a:r>
            <a:r>
              <a:rPr lang="ru-RU" sz="2800" dirty="0" smtClean="0"/>
              <a:t>» — </a:t>
            </a:r>
            <a:r>
              <a:rPr lang="ru-RU" sz="2800" dirty="0" err="1" smtClean="0"/>
              <a:t>це</a:t>
            </a:r>
            <a:r>
              <a:rPr lang="ru-RU" sz="2800" dirty="0" smtClean="0"/>
              <a:t> </a:t>
            </a:r>
            <a:r>
              <a:rPr lang="ru-RU" sz="2800" dirty="0" err="1" smtClean="0"/>
              <a:t>гімн</a:t>
            </a:r>
            <a:r>
              <a:rPr lang="ru-RU" sz="2800" dirty="0" smtClean="0"/>
              <a:t> </a:t>
            </a:r>
            <a:r>
              <a:rPr lang="ru-RU" sz="2800" dirty="0" err="1" smtClean="0"/>
              <a:t>природі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красі</a:t>
            </a:r>
            <a:r>
              <a:rPr lang="ru-RU" sz="2800" dirty="0" smtClean="0"/>
              <a:t> </a:t>
            </a:r>
            <a:r>
              <a:rPr lang="ru-RU" sz="2800" dirty="0" err="1" smtClean="0"/>
              <a:t>людських</a:t>
            </a:r>
            <a:r>
              <a:rPr lang="ru-RU" sz="2800" dirty="0" smtClean="0"/>
              <a:t> </a:t>
            </a:r>
            <a:r>
              <a:rPr lang="ru-RU" sz="2800" dirty="0" err="1" smtClean="0"/>
              <a:t>почуттів</a:t>
            </a:r>
            <a:r>
              <a:rPr lang="ru-RU" sz="2800" dirty="0" smtClean="0"/>
              <a:t> — </a:t>
            </a:r>
            <a:r>
              <a:rPr lang="ru-RU" sz="2800" dirty="0" err="1" smtClean="0"/>
              <a:t>коханню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вірності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4214842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572000" y="214290"/>
            <a:ext cx="4572000" cy="62478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 smtClean="0"/>
              <a:t>О, не </a:t>
            </a:r>
            <a:r>
              <a:rPr lang="ru-RU" sz="2800" dirty="0" err="1" smtClean="0"/>
              <a:t>журися</a:t>
            </a:r>
            <a:r>
              <a:rPr lang="ru-RU" sz="2800" dirty="0" smtClean="0"/>
              <a:t> за </a:t>
            </a:r>
            <a:r>
              <a:rPr lang="ru-RU" sz="2800" dirty="0" err="1" smtClean="0"/>
              <a:t>тіло</a:t>
            </a:r>
            <a:r>
              <a:rPr lang="ru-RU" sz="2800" dirty="0" smtClean="0"/>
              <a:t>! </a:t>
            </a:r>
          </a:p>
          <a:p>
            <a:pPr algn="ctr"/>
            <a:r>
              <a:rPr lang="ru-RU" sz="2800" dirty="0" err="1" smtClean="0"/>
              <a:t>Ясним</a:t>
            </a:r>
            <a:r>
              <a:rPr lang="ru-RU" sz="2800" dirty="0" smtClean="0"/>
              <a:t>, вогнем </a:t>
            </a:r>
            <a:r>
              <a:rPr lang="ru-RU" sz="2800" dirty="0" err="1" smtClean="0"/>
              <a:t>засвітилось</a:t>
            </a:r>
            <a:r>
              <a:rPr lang="ru-RU" sz="2800" dirty="0" smtClean="0"/>
              <a:t> </a:t>
            </a:r>
            <a:r>
              <a:rPr lang="ru-RU" sz="2800" dirty="0" err="1" smtClean="0"/>
              <a:t>воно</a:t>
            </a:r>
            <a:r>
              <a:rPr lang="ru-RU" sz="2800" dirty="0" smtClean="0"/>
              <a:t>, </a:t>
            </a:r>
          </a:p>
          <a:p>
            <a:pPr algn="ctr"/>
            <a:r>
              <a:rPr lang="ru-RU" sz="2800" dirty="0" smtClean="0"/>
              <a:t>чистим, </a:t>
            </a:r>
            <a:r>
              <a:rPr lang="ru-RU" sz="2800" dirty="0" err="1" smtClean="0"/>
              <a:t>палючим</a:t>
            </a:r>
            <a:r>
              <a:rPr lang="ru-RU" sz="2800" dirty="0" smtClean="0"/>
              <a:t>, як добре вино, </a:t>
            </a:r>
          </a:p>
          <a:p>
            <a:pPr algn="ctr"/>
            <a:r>
              <a:rPr lang="ru-RU" sz="2800" dirty="0" err="1" smtClean="0"/>
              <a:t>вільними</a:t>
            </a:r>
            <a:r>
              <a:rPr lang="ru-RU" sz="2800" dirty="0" smtClean="0"/>
              <a:t> </a:t>
            </a:r>
            <a:r>
              <a:rPr lang="ru-RU" sz="2800" dirty="0" err="1" smtClean="0"/>
              <a:t>іскрами</a:t>
            </a:r>
            <a:r>
              <a:rPr lang="ru-RU" sz="2800" dirty="0" smtClean="0"/>
              <a:t> </a:t>
            </a:r>
            <a:r>
              <a:rPr lang="ru-RU" sz="2800" dirty="0" err="1" smtClean="0"/>
              <a:t>вгору</a:t>
            </a:r>
            <a:r>
              <a:rPr lang="ru-RU" sz="2800" dirty="0" smtClean="0"/>
              <a:t> </a:t>
            </a:r>
            <a:r>
              <a:rPr lang="ru-RU" sz="2800" dirty="0" err="1" smtClean="0"/>
              <a:t>злетіло</a:t>
            </a:r>
            <a:r>
              <a:rPr lang="ru-RU" sz="2800" dirty="0" smtClean="0"/>
              <a:t>. </a:t>
            </a:r>
          </a:p>
          <a:p>
            <a:pPr algn="ctr"/>
            <a:r>
              <a:rPr lang="ru-RU" sz="2800" dirty="0" smtClean="0"/>
              <a:t>Легкий, </a:t>
            </a:r>
            <a:r>
              <a:rPr lang="ru-RU" sz="2800" dirty="0" err="1" smtClean="0"/>
              <a:t>пухкий</a:t>
            </a:r>
            <a:r>
              <a:rPr lang="ru-RU" sz="2800" dirty="0" smtClean="0"/>
              <a:t> </a:t>
            </a:r>
            <a:r>
              <a:rPr lang="ru-RU" sz="2800" dirty="0" err="1" smtClean="0"/>
              <a:t>попілець</a:t>
            </a:r>
            <a:r>
              <a:rPr lang="ru-RU" sz="2800" dirty="0" smtClean="0"/>
              <a:t> </a:t>
            </a:r>
          </a:p>
          <a:p>
            <a:pPr algn="ctr"/>
            <a:r>
              <a:rPr lang="ru-RU" sz="2800" dirty="0" err="1" smtClean="0"/>
              <a:t>ляже</a:t>
            </a:r>
            <a:r>
              <a:rPr lang="ru-RU" sz="2800" dirty="0" smtClean="0"/>
              <a:t>, </a:t>
            </a:r>
            <a:r>
              <a:rPr lang="ru-RU" sz="2800" dirty="0" err="1" smtClean="0"/>
              <a:t>вернувшися</a:t>
            </a:r>
            <a:r>
              <a:rPr lang="ru-RU" sz="2800" dirty="0" smtClean="0"/>
              <a:t>, в </a:t>
            </a:r>
            <a:r>
              <a:rPr lang="ru-RU" sz="2800" dirty="0" err="1" smtClean="0"/>
              <a:t>рідну</a:t>
            </a:r>
            <a:r>
              <a:rPr lang="ru-RU" sz="2800" dirty="0" smtClean="0"/>
              <a:t> </a:t>
            </a:r>
            <a:r>
              <a:rPr lang="ru-RU" sz="2800" dirty="0" err="1" smtClean="0"/>
              <a:t>землицю</a:t>
            </a:r>
            <a:r>
              <a:rPr lang="ru-RU" sz="2800" dirty="0" smtClean="0"/>
              <a:t>, — </a:t>
            </a:r>
          </a:p>
          <a:p>
            <a:pPr algn="ctr"/>
            <a:r>
              <a:rPr lang="ru-RU" sz="2800" dirty="0" err="1" smtClean="0"/>
              <a:t>Вкуп</a:t>
            </a:r>
            <a:r>
              <a:rPr lang="uk-UA" sz="2800" dirty="0" smtClean="0"/>
              <a:t>і з водою там зростить вербицю,</a:t>
            </a:r>
            <a:endParaRPr lang="ru-RU" sz="2800" dirty="0" smtClean="0"/>
          </a:p>
          <a:p>
            <a:pPr algn="ctr"/>
            <a:r>
              <a:rPr lang="ru-RU" sz="2800" dirty="0" smtClean="0"/>
              <a:t>стане початком </a:t>
            </a:r>
            <a:r>
              <a:rPr lang="ru-RU" sz="2800" dirty="0" err="1" smtClean="0"/>
              <a:t>тоді</a:t>
            </a:r>
            <a:r>
              <a:rPr lang="ru-RU" sz="2800" dirty="0" smtClean="0"/>
              <a:t> </a:t>
            </a:r>
            <a:r>
              <a:rPr lang="ru-RU" sz="2800" dirty="0" err="1" smtClean="0"/>
              <a:t>мій</a:t>
            </a:r>
            <a:r>
              <a:rPr lang="ru-RU" sz="2800" dirty="0" smtClean="0"/>
              <a:t> </a:t>
            </a:r>
            <a:r>
              <a:rPr lang="ru-RU" sz="3600" b="1" dirty="0" err="1" smtClean="0"/>
              <a:t>кінець</a:t>
            </a:r>
            <a:r>
              <a:rPr lang="ru-RU" sz="2800" b="1" dirty="0" smtClean="0"/>
              <a:t>.</a:t>
            </a:r>
            <a:endParaRPr lang="ru-RU" sz="2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2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004626 (Букет, ваза, фрукты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50692" y="3857628"/>
            <a:ext cx="3993308" cy="2786058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857224" y="785794"/>
            <a:ext cx="2571768" cy="64294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4400" dirty="0" err="1" smtClean="0"/>
              <a:t>Зміст</a:t>
            </a:r>
            <a:endParaRPr lang="ru-RU" sz="4400" dirty="0"/>
          </a:p>
        </p:txBody>
      </p:sp>
      <p:pic>
        <p:nvPicPr>
          <p:cNvPr id="12" name="Рисунок 11" descr="big_45_oboi_voshod_solnc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4143380"/>
            <a:ext cx="3176906" cy="2071702"/>
          </a:xfrm>
          <a:prstGeom prst="rect">
            <a:avLst/>
          </a:prstGeom>
        </p:spPr>
      </p:pic>
      <p:pic>
        <p:nvPicPr>
          <p:cNvPr id="14" name="Рисунок 13" descr="049463 (Лес, деревья, листья, дорога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868" y="1643050"/>
            <a:ext cx="4323090" cy="2431738"/>
          </a:xfrm>
          <a:prstGeom prst="rect">
            <a:avLst/>
          </a:prstGeom>
        </p:spPr>
      </p:pic>
      <p:pic>
        <p:nvPicPr>
          <p:cNvPr id="15" name="Рисунок 14" descr="Пшениц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57884" y="785794"/>
            <a:ext cx="2971789" cy="1857368"/>
          </a:xfrm>
          <a:prstGeom prst="rect">
            <a:avLst/>
          </a:prstGeom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571472" y="1714488"/>
            <a:ext cx="321471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6" action="ppaction://hlinksldjump"/>
              </a:rPr>
              <a:t>Історія створення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7" action="ppaction://hlinksldjump"/>
              </a:rPr>
              <a:t>Сюжет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8" action="ppaction://hlinksldjump"/>
              </a:rPr>
              <a:t>Композиція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9" action="ppaction://hlinksldjump"/>
              </a:rPr>
              <a:t>Головні персонажі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10" action="ppaction://hlinksldjump"/>
              </a:rPr>
              <a:t>Другорядні персонажі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11" action="ppaction://hlinksldjump"/>
              </a:rPr>
              <a:t>Міфічні персонажі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12" action="ppaction://hlinksldjump"/>
              </a:rPr>
              <a:t>Видання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13" action="ppaction://hlinksldjump"/>
              </a:rPr>
              <a:t>Сценічна доля</a:t>
            </a:r>
            <a:endParaRPr kumimoji="0" lang="uk-UA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3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488" y="214290"/>
            <a:ext cx="3286148" cy="785818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200" dirty="0" smtClean="0"/>
              <a:t>Історія створення</a:t>
            </a:r>
            <a:endParaRPr lang="ru-RU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28992" y="1000108"/>
            <a:ext cx="2143140" cy="3157783"/>
          </a:xfrm>
          <a:prstGeom prst="roundRect">
            <a:avLst>
              <a:gd name="adj" fmla="val 1162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57158" y="4071942"/>
            <a:ext cx="84296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«</a:t>
            </a:r>
            <a:r>
              <a:rPr lang="ru-RU" sz="3200" dirty="0" err="1" smtClean="0"/>
              <a:t>Лісова</a:t>
            </a:r>
            <a:r>
              <a:rPr lang="ru-RU" sz="3200" dirty="0" smtClean="0"/>
              <a:t> </a:t>
            </a:r>
            <a:r>
              <a:rPr lang="ru-RU" sz="3200" dirty="0" err="1" smtClean="0"/>
              <a:t>пісня</a:t>
            </a:r>
            <a:r>
              <a:rPr lang="ru-RU" sz="3200" dirty="0" smtClean="0"/>
              <a:t>» (</a:t>
            </a:r>
            <a:r>
              <a:rPr lang="ru-RU" sz="3600" dirty="0" smtClean="0"/>
              <a:t>1911</a:t>
            </a:r>
            <a:r>
              <a:rPr lang="ru-RU" sz="3200" dirty="0" smtClean="0"/>
              <a:t>) — вершина </a:t>
            </a:r>
            <a:r>
              <a:rPr lang="ru-RU" sz="3200" dirty="0" err="1" smtClean="0"/>
              <a:t>творчості</a:t>
            </a:r>
            <a:r>
              <a:rPr lang="ru-RU" sz="3200" dirty="0" smtClean="0"/>
              <a:t> </a:t>
            </a:r>
            <a:r>
              <a:rPr lang="ru-RU" sz="3200" dirty="0" err="1" smtClean="0"/>
              <a:t>Лесі</a:t>
            </a:r>
            <a:r>
              <a:rPr lang="ru-RU" sz="3200" dirty="0" smtClean="0"/>
              <a:t> </a:t>
            </a:r>
            <a:r>
              <a:rPr lang="ru-RU" sz="3200" dirty="0" err="1" smtClean="0"/>
              <a:t>Українки</a:t>
            </a:r>
            <a:r>
              <a:rPr lang="ru-RU" sz="3200" dirty="0" smtClean="0"/>
              <a:t>. У </a:t>
            </a:r>
            <a:r>
              <a:rPr lang="ru-RU" sz="3200" dirty="0" err="1" smtClean="0"/>
              <a:t>ній</a:t>
            </a:r>
            <a:r>
              <a:rPr lang="ru-RU" sz="3200" dirty="0" smtClean="0"/>
              <a:t> показано </a:t>
            </a:r>
            <a:r>
              <a:rPr lang="ru-RU" sz="3200" dirty="0" err="1" smtClean="0"/>
              <a:t>конфлікт</a:t>
            </a:r>
            <a:r>
              <a:rPr lang="ru-RU" sz="3200" dirty="0" smtClean="0"/>
              <a:t> </a:t>
            </a:r>
            <a:r>
              <a:rPr lang="ru-RU" sz="3200" dirty="0" err="1" smtClean="0"/>
              <a:t>між</a:t>
            </a:r>
            <a:r>
              <a:rPr lang="ru-RU" sz="3200" dirty="0" smtClean="0"/>
              <a:t> </a:t>
            </a:r>
            <a:r>
              <a:rPr lang="ru-RU" sz="3200" dirty="0" err="1" smtClean="0"/>
              <a:t>високим</a:t>
            </a:r>
            <a:r>
              <a:rPr lang="ru-RU" sz="3200" dirty="0" smtClean="0"/>
              <a:t> </a:t>
            </a:r>
            <a:r>
              <a:rPr lang="ru-RU" sz="3200" dirty="0" err="1" smtClean="0"/>
              <a:t>ідеалом</a:t>
            </a:r>
            <a:r>
              <a:rPr lang="ru-RU" sz="3200" dirty="0" smtClean="0"/>
              <a:t>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прозаїчною</a:t>
            </a:r>
            <a:r>
              <a:rPr lang="ru-RU" sz="3200" dirty="0" smtClean="0"/>
              <a:t> </a:t>
            </a:r>
            <a:r>
              <a:rPr lang="ru-RU" sz="3200" dirty="0" err="1" smtClean="0"/>
              <a:t>дріб'язковою</a:t>
            </a:r>
            <a:r>
              <a:rPr lang="ru-RU" sz="3200" dirty="0" smtClean="0"/>
              <a:t> </a:t>
            </a:r>
            <a:r>
              <a:rPr lang="ru-RU" sz="3200" dirty="0" err="1" smtClean="0"/>
              <a:t>буденщиною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14287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None/>
            </a:pPr>
            <a:r>
              <a:rPr lang="ru-RU" dirty="0" smtClean="0"/>
              <a:t>      «Писала я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недовго</a:t>
            </a:r>
            <a:r>
              <a:rPr lang="ru-RU" dirty="0" smtClean="0"/>
              <a:t>, 10 – 12 днів, </a:t>
            </a:r>
            <a:r>
              <a:rPr lang="ru-RU" dirty="0" err="1" smtClean="0"/>
              <a:t>і</a:t>
            </a:r>
            <a:r>
              <a:rPr lang="ru-RU" dirty="0" smtClean="0"/>
              <a:t> не </a:t>
            </a:r>
            <a:r>
              <a:rPr lang="ru-RU" dirty="0" err="1" smtClean="0"/>
              <a:t>писати</a:t>
            </a:r>
            <a:r>
              <a:rPr lang="ru-RU" dirty="0" smtClean="0"/>
              <a:t> </a:t>
            </a:r>
            <a:r>
              <a:rPr lang="ru-RU" dirty="0" err="1" smtClean="0"/>
              <a:t>ніяк</a:t>
            </a:r>
            <a:r>
              <a:rPr lang="ru-RU" dirty="0" smtClean="0"/>
              <a:t> </a:t>
            </a:r>
            <a:r>
              <a:rPr lang="ru-RU" dirty="0" err="1" smtClean="0"/>
              <a:t>не</a:t>
            </a:r>
            <a:r>
              <a:rPr lang="ru-RU" dirty="0" smtClean="0"/>
              <a:t> могла, </a:t>
            </a:r>
            <a:r>
              <a:rPr lang="ru-RU" dirty="0" err="1" smtClean="0"/>
              <a:t>бо</a:t>
            </a:r>
            <a:r>
              <a:rPr lang="ru-RU" dirty="0" smtClean="0"/>
              <a:t> </a:t>
            </a:r>
            <a:r>
              <a:rPr lang="ru-RU" dirty="0" err="1" smtClean="0"/>
              <a:t>такий</a:t>
            </a:r>
            <a:r>
              <a:rPr lang="ru-RU" dirty="0" smtClean="0"/>
              <a:t> уже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непереможний</a:t>
            </a:r>
            <a:r>
              <a:rPr lang="ru-RU" dirty="0" smtClean="0"/>
              <a:t> </a:t>
            </a:r>
            <a:r>
              <a:rPr lang="ru-RU" dirty="0" err="1" smtClean="0"/>
              <a:t>настрій</a:t>
            </a:r>
            <a:r>
              <a:rPr lang="ru-RU" dirty="0" smtClean="0"/>
              <a:t>…»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000132"/>
          </a:xfrm>
        </p:spPr>
        <p:txBody>
          <a:bodyPr>
            <a:noAutofit/>
          </a:bodyPr>
          <a:lstStyle/>
          <a:p>
            <a:r>
              <a:rPr lang="ru-RU" sz="2800" dirty="0" smtClean="0"/>
              <a:t>У чорновому варіанті драма була написана влітку </a:t>
            </a:r>
            <a:r>
              <a:rPr lang="ru-RU" sz="3600" b="1" dirty="0" smtClean="0"/>
              <a:t>1911 </a:t>
            </a:r>
            <a:r>
              <a:rPr lang="ru-RU" sz="2800" dirty="0" smtClean="0"/>
              <a:t>року в </a:t>
            </a:r>
            <a:r>
              <a:rPr lang="ru-RU" sz="2800" dirty="0" err="1" smtClean="0"/>
              <a:t>Кутаїсі</a:t>
            </a:r>
            <a:r>
              <a:rPr lang="ru-RU" sz="2800" dirty="0" smtClean="0"/>
              <a:t>. </a:t>
            </a:r>
            <a:endParaRPr lang="ru-RU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500306"/>
            <a:ext cx="5254027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57158" y="4214818"/>
            <a:ext cx="33042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whit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м.Кута</a:t>
            </a:r>
            <a:r>
              <a:rPr lang="uk-UA" sz="2400" dirty="0" err="1" smtClean="0">
                <a:solidFill>
                  <a:prstClr val="whit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їс</a:t>
            </a:r>
            <a:r>
              <a:rPr lang="uk-UA" sz="2400" dirty="0" smtClean="0">
                <a:solidFill>
                  <a:prstClr val="whit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Лісове озеро</a:t>
            </a:r>
            <a:r>
              <a:rPr lang="uk-UA" sz="2000" dirty="0" smtClean="0">
                <a:solidFill>
                  <a:prstClr val="white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uk-UA" sz="3600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2428868"/>
            <a:ext cx="5143503" cy="38576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50" presetClass="exit" presetSubtype="0" ac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3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5088584" cy="6300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715008" y="357166"/>
            <a:ext cx="314327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«</a:t>
            </a:r>
            <a:r>
              <a:rPr lang="ru-RU" sz="3200" dirty="0" err="1" smtClean="0"/>
              <a:t>Лісова</a:t>
            </a:r>
            <a:r>
              <a:rPr lang="ru-RU" sz="3200" dirty="0" smtClean="0"/>
              <a:t> </a:t>
            </a:r>
            <a:r>
              <a:rPr lang="ru-RU" sz="3200" dirty="0" err="1" smtClean="0"/>
              <a:t>пісня</a:t>
            </a:r>
            <a:r>
              <a:rPr lang="ru-RU" sz="3200" dirty="0" smtClean="0"/>
              <a:t>»</a:t>
            </a:r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pPr algn="ctr"/>
            <a:r>
              <a:rPr lang="ru-RU" sz="3200" dirty="0" err="1" smtClean="0"/>
              <a:t>Сторінка</a:t>
            </a:r>
            <a:r>
              <a:rPr lang="ru-RU" sz="3200" dirty="0" smtClean="0"/>
              <a:t> </a:t>
            </a:r>
          </a:p>
          <a:p>
            <a:pPr algn="ctr"/>
            <a:r>
              <a:rPr lang="ru-RU" sz="3200" dirty="0" smtClean="0"/>
              <a:t>автографа, </a:t>
            </a:r>
          </a:p>
          <a:p>
            <a:pPr algn="ctr"/>
            <a:r>
              <a:rPr lang="ru-RU" sz="3200" dirty="0" smtClean="0"/>
              <a:t>1911 р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duotone>
              <a:prstClr val="black"/>
              <a:schemeClr val="accent1">
                <a:tint val="45000"/>
                <a:satMod val="400000"/>
              </a:schemeClr>
            </a:duotone>
            <a:lum bright="-52000" contrast="-54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67396"/>
          </a:xfrm>
          <a:noFill/>
        </p:spPr>
        <p:txBody>
          <a:bodyPr/>
          <a:lstStyle/>
          <a:p>
            <a:pPr>
              <a:buNone/>
            </a:pPr>
            <a:r>
              <a:rPr lang="ru-RU" dirty="0" smtClean="0"/>
              <a:t>    В листуванні </a:t>
            </a:r>
            <a:r>
              <a:rPr lang="ru-RU" dirty="0" err="1" smtClean="0"/>
              <a:t>письменниці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згадки</a:t>
            </a:r>
            <a:r>
              <a:rPr lang="ru-RU" dirty="0" smtClean="0"/>
              <a:t> про те, що стало </a:t>
            </a:r>
            <a:r>
              <a:rPr lang="ru-RU" sz="3200" b="1" dirty="0" err="1" smtClean="0"/>
              <a:t>поштовхом</a:t>
            </a:r>
            <a:r>
              <a:rPr lang="ru-RU" b="1" dirty="0" smtClean="0"/>
              <a:t> </a:t>
            </a:r>
            <a:r>
              <a:rPr lang="ru-RU" dirty="0" smtClean="0"/>
              <a:t>до </a:t>
            </a:r>
            <a:r>
              <a:rPr lang="ru-RU" dirty="0" err="1" smtClean="0"/>
              <a:t>написання</a:t>
            </a:r>
            <a:r>
              <a:rPr lang="ru-RU" dirty="0" smtClean="0"/>
              <a:t> </a:t>
            </a:r>
            <a:r>
              <a:rPr lang="ru-RU" dirty="0" err="1" smtClean="0"/>
              <a:t>твору</a:t>
            </a:r>
            <a:r>
              <a:rPr lang="ru-RU" dirty="0" smtClean="0"/>
              <a:t>. В листі до матері: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2000240"/>
            <a:ext cx="4357718" cy="35394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«Мені здається, що я просто згадала наші ліси та затужила за ними. А то ще я й здавна тую Мавку «в умі держала», ще аж із того часу, як ти в Жабокричі мені щось про мавок розказувала…»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User\Desktop\vol07-1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500174"/>
            <a:ext cx="3571883" cy="464347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HeroicExtremeLeftFacing"/>
            <a:lightRig rig="threePt" dir="t"/>
          </a:scene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06" y="500042"/>
            <a:ext cx="2043098" cy="72868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Сюжет</a:t>
            </a:r>
            <a:endParaRPr lang="ru-RU" dirty="0"/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2000232" y="2143116"/>
            <a:ext cx="1857388" cy="801529"/>
          </a:xfrm>
          <a:prstGeom prst="downArrowCallout">
            <a:avLst/>
          </a:prstGeom>
          <a:solidFill>
            <a:srgbClr val="00B050"/>
          </a:solidFill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Пролог</a:t>
            </a:r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Выноска со стрелкой влево 10" descr="Дія І"/>
          <p:cNvSpPr/>
          <p:nvPr/>
        </p:nvSpPr>
        <p:spPr>
          <a:xfrm flipH="1">
            <a:off x="2571736" y="3643314"/>
            <a:ext cx="1143008" cy="2246769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56046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</a:t>
            </a:r>
          </a:p>
          <a:p>
            <a:pPr algn="ctr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</a:p>
          <a:p>
            <a:pPr algn="ctr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</a:t>
            </a:r>
          </a:p>
          <a:p>
            <a:pPr algn="ctr"/>
            <a:endParaRPr lang="uk-UA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</a:p>
        </p:txBody>
      </p:sp>
      <p:sp>
        <p:nvSpPr>
          <p:cNvPr id="12" name="Выноска со стрелкой влево 11" descr="Дія І"/>
          <p:cNvSpPr/>
          <p:nvPr/>
        </p:nvSpPr>
        <p:spPr>
          <a:xfrm flipH="1">
            <a:off x="4143372" y="3643314"/>
            <a:ext cx="1214446" cy="2286016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56046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</a:t>
            </a:r>
          </a:p>
          <a:p>
            <a:pPr algn="ctr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</a:p>
          <a:p>
            <a:pPr algn="ctr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</a:t>
            </a:r>
          </a:p>
          <a:p>
            <a:pPr algn="ctr"/>
            <a:endParaRPr lang="uk-UA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ІІ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786446" y="3643314"/>
            <a:ext cx="928694" cy="2286016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</a:t>
            </a:r>
          </a:p>
          <a:p>
            <a:pPr algn="ctr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</a:p>
          <a:p>
            <a:pPr algn="ctr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</a:t>
            </a:r>
          </a:p>
          <a:p>
            <a:pPr algn="ctr"/>
            <a:endParaRPr lang="uk-UA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ІІІ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1" grpId="0" animBg="1"/>
      <p:bldP spid="12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 idx="4294967295"/>
          </p:nvPr>
        </p:nvSpPr>
        <p:spPr>
          <a:xfrm>
            <a:off x="3214678" y="142852"/>
            <a:ext cx="2714644" cy="64294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Композиц</a:t>
            </a:r>
            <a:r>
              <a:rPr lang="uk-UA" dirty="0" err="1" smtClean="0"/>
              <a:t>ія</a:t>
            </a:r>
            <a:endParaRPr lang="ru-RU" dirty="0"/>
          </a:p>
        </p:txBody>
      </p:sp>
      <p:graphicFrame>
        <p:nvGraphicFramePr>
          <p:cNvPr id="8" name="Схема 7"/>
          <p:cNvGraphicFramePr/>
          <p:nvPr/>
        </p:nvGraphicFramePr>
        <p:xfrm>
          <a:off x="1428728" y="857232"/>
          <a:ext cx="6096000" cy="3857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1953181" y="3069384"/>
            <a:ext cx="5198731" cy="71923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9352" tIns="13335" rIns="13335" bIns="13335" numCol="1" spcCol="1270" anchor="ctr" anchorCtr="0">
            <a:noAutofit/>
          </a:bodyPr>
          <a:lstStyle/>
          <a:p>
            <a:pPr marL="228600" lvl="1" indent="-228600" algn="l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2100" kern="1200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2357422" y="4643446"/>
            <a:ext cx="5238478" cy="1335485"/>
            <a:chOff x="928959" y="1121923"/>
            <a:chExt cx="5238478" cy="887391"/>
          </a:xfrm>
        </p:grpSpPr>
        <p:sp>
          <p:nvSpPr>
            <p:cNvPr id="28" name="Прямоугольник с двумя скругленными соседними углами 27"/>
            <p:cNvSpPr/>
            <p:nvPr/>
          </p:nvSpPr>
          <p:spPr>
            <a:xfrm rot="5400000">
              <a:off x="3150063" y="-1099181"/>
              <a:ext cx="796270" cy="5238478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Прямоугольник 28"/>
            <p:cNvSpPr/>
            <p:nvPr/>
          </p:nvSpPr>
          <p:spPr>
            <a:xfrm>
              <a:off x="928959" y="1121923"/>
              <a:ext cx="5128169" cy="8873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2" tIns="6985" rIns="6985" bIns="6985" numCol="1" spcCol="1270" anchor="ctr" anchorCtr="0">
              <a:noAutofit/>
            </a:bodyPr>
            <a:lstStyle/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uk-UA" kern="1200" dirty="0" smtClean="0"/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2000" kern="1200" dirty="0" smtClean="0"/>
                <a:t>Мавка знімає прокляття з Лукаша</a:t>
              </a:r>
              <a:endParaRPr lang="ru-RU" sz="2000" kern="1200" dirty="0"/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000" kern="1200" dirty="0" err="1" smtClean="0"/>
                <a:t>Мавка</a:t>
              </a:r>
              <a:r>
                <a:rPr lang="ru-RU" sz="2000" kern="1200" dirty="0" smtClean="0"/>
                <a:t> </a:t>
              </a:r>
              <a:r>
                <a:rPr lang="ru-RU" sz="2000" kern="1200" dirty="0" err="1" smtClean="0"/>
                <a:t>перетворюється</a:t>
              </a:r>
              <a:r>
                <a:rPr lang="ru-RU" sz="2000" kern="1200" dirty="0" smtClean="0"/>
                <a:t> на вербу</a:t>
              </a:r>
              <a:endParaRPr lang="ru-RU" sz="2000" kern="1200" dirty="0"/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2000" kern="1200" dirty="0" smtClean="0"/>
                <a:t>Трагічне закінчення </a:t>
              </a:r>
              <a:r>
                <a:rPr lang="uk-UA" sz="2000" i="0" kern="1200" dirty="0" smtClean="0"/>
                <a:t>долі</a:t>
              </a:r>
              <a:r>
                <a:rPr lang="uk-UA" sz="2400" b="1" i="0" kern="1200" dirty="0" smtClean="0"/>
                <a:t> </a:t>
              </a:r>
              <a:r>
                <a:rPr lang="uk-UA" sz="2000" b="0" i="0" kern="1200" dirty="0" smtClean="0"/>
                <a:t>Лукаша та Мавки</a:t>
              </a:r>
              <a:endParaRPr lang="ru-RU" sz="2000" b="1" i="0" kern="1200" dirty="0"/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100" kern="1200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1428728" y="4572008"/>
            <a:ext cx="1071570" cy="1714512"/>
            <a:chOff x="-2647506" y="4363037"/>
            <a:chExt cx="991530" cy="1416472"/>
          </a:xfrm>
        </p:grpSpPr>
        <p:sp>
          <p:nvSpPr>
            <p:cNvPr id="21" name="Нашивка 20"/>
            <p:cNvSpPr/>
            <p:nvPr/>
          </p:nvSpPr>
          <p:spPr>
            <a:xfrm rot="5400000">
              <a:off x="-2926079" y="4641610"/>
              <a:ext cx="1416472" cy="859325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Нашивка 4"/>
            <p:cNvSpPr/>
            <p:nvPr/>
          </p:nvSpPr>
          <p:spPr>
            <a:xfrm>
              <a:off x="-2647506" y="4863103"/>
              <a:ext cx="991530" cy="4249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kern="1200" dirty="0" err="1" smtClean="0"/>
                <a:t>Дія</a:t>
              </a:r>
              <a:r>
                <a:rPr lang="ru-RU" sz="2200" kern="1200" dirty="0" smtClean="0"/>
                <a:t> ІІІ</a:t>
              </a:r>
              <a:endParaRPr lang="ru-RU" sz="2200" kern="1200" dirty="0"/>
            </a:p>
          </p:txBody>
        </p:sp>
      </p:grp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2487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28604"/>
            <a:ext cx="402431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28596" y="2214554"/>
            <a:ext cx="4572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dirty="0" smtClean="0"/>
              <a:t>Мавка</a:t>
            </a:r>
            <a:endParaRPr lang="ru-RU" dirty="0" smtClean="0"/>
          </a:p>
          <a:p>
            <a:endParaRPr lang="ru-RU" sz="2800" dirty="0" smtClean="0"/>
          </a:p>
          <a:p>
            <a:pPr>
              <a:buFont typeface="Arial" pitchFamily="34" charset="0"/>
              <a:buChar char="•"/>
            </a:pPr>
            <a:r>
              <a:rPr lang="ru-RU" sz="3600" dirty="0" smtClean="0"/>
              <a:t>Лукаш</a:t>
            </a:r>
            <a:endParaRPr lang="ru-RU" dirty="0" smtClean="0"/>
          </a:p>
        </p:txBody>
      </p:sp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457200" y="714356"/>
            <a:ext cx="3400420" cy="657244"/>
          </a:xfr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rtl="0" eaLnBrk="1" latinLnBrk="0" hangingPunct="1"/>
            <a:r>
              <a:rPr lang="ru-RU" sz="3200" kern="1200" dirty="0" err="1" smtClean="0">
                <a:solidFill>
                  <a:schemeClr val="lt1"/>
                </a:solidFill>
                <a:latin typeface="Constantia"/>
                <a:ea typeface="+mn-ea"/>
                <a:cs typeface="+mn-cs"/>
              </a:rPr>
              <a:t>Головні</a:t>
            </a:r>
            <a:r>
              <a:rPr lang="ru-RU" sz="3200" kern="1200" dirty="0" smtClean="0">
                <a:solidFill>
                  <a:schemeClr val="lt1"/>
                </a:solidFill>
                <a:latin typeface="Constantia"/>
                <a:ea typeface="+mn-ea"/>
                <a:cs typeface="+mn-cs"/>
              </a:rPr>
              <a:t> </a:t>
            </a:r>
            <a:r>
              <a:rPr lang="ru-RU" sz="3200" kern="1200" dirty="0" err="1" smtClean="0">
                <a:solidFill>
                  <a:schemeClr val="lt1"/>
                </a:solidFill>
                <a:latin typeface="Constantia"/>
                <a:ea typeface="+mn-ea"/>
                <a:cs typeface="+mn-cs"/>
              </a:rPr>
              <a:t>персонажі</a:t>
            </a:r>
            <a:endParaRPr lang="ru-RU" sz="3200" kern="1200" dirty="0" smtClean="0">
              <a:solidFill>
                <a:schemeClr val="lt1"/>
              </a:solidFill>
              <a:latin typeface="Constantia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8" presetClass="entr" presetSubtype="0" accel="5000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44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880"/>
                            </p:stCondLst>
                            <p:childTnLst>
                              <p:par>
                                <p:cTn id="3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1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FFFFFF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wrap="square">
        <a:spAutoFit/>
      </a:bodyPr>
      <a:lstStyle>
        <a:defPPr algn="ctr">
          <a:defRPr sz="2800" dirty="0" smtClean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defRPr>
        </a:defPPr>
      </a:lstStyle>
      <a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954</TotalTime>
  <Words>461</Words>
  <PresentationFormat>Экран (4:3)</PresentationFormat>
  <Paragraphs>105</Paragraphs>
  <Slides>15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  Леся Українка Драма-феєрія: “Лісова пісня”</vt:lpstr>
      <vt:lpstr>Зміст</vt:lpstr>
      <vt:lpstr>Історія створення</vt:lpstr>
      <vt:lpstr>У чорновому варіанті драма була написана влітку 1911 року в Кутаїсі. </vt:lpstr>
      <vt:lpstr>Слайд 5</vt:lpstr>
      <vt:lpstr>Слайд 6</vt:lpstr>
      <vt:lpstr>Сюжет</vt:lpstr>
      <vt:lpstr>Композиція</vt:lpstr>
      <vt:lpstr>Головні персонажі</vt:lpstr>
      <vt:lpstr>Другорядні персонажі</vt:lpstr>
      <vt:lpstr>Міфічні персонажі</vt:lpstr>
      <vt:lpstr>Видання</vt:lpstr>
      <vt:lpstr>Сценічна доля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Sofia</dc:creator>
  <cp:lastModifiedBy>User</cp:lastModifiedBy>
  <cp:revision>105</cp:revision>
  <dcterms:created xsi:type="dcterms:W3CDTF">2012-04-30T17:02:53Z</dcterms:created>
  <dcterms:modified xsi:type="dcterms:W3CDTF">2012-05-07T12:57:44Z</dcterms:modified>
</cp:coreProperties>
</file>