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8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7" y="2132856"/>
            <a:ext cx="4481513" cy="448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397843"/>
            <a:ext cx="7772400" cy="1470025"/>
          </a:xfrm>
        </p:spPr>
        <p:txBody>
          <a:bodyPr>
            <a:noAutofit/>
          </a:bodyPr>
          <a:lstStyle/>
          <a:p>
            <a:r>
              <a:rPr lang="uk-UA" sz="6000" dirty="0" smtClean="0"/>
              <a:t>Третє кохання                               І. Франка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3789040"/>
            <a:ext cx="6400800" cy="1752600"/>
          </a:xfrm>
        </p:spPr>
        <p:txBody>
          <a:bodyPr>
            <a:normAutofit/>
          </a:bodyPr>
          <a:lstStyle/>
          <a:p>
            <a:r>
              <a:rPr lang="uk-UA" sz="4800" dirty="0" smtClean="0"/>
              <a:t>Церіна Журовська-                    Зигмунтовська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12163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33" y="763013"/>
            <a:ext cx="4978896" cy="569066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Одна з найромантичніших та найбільш фатальних історій із життя Івана Франка — це його кохання до шляхтянки Целіни Журавської, це кохання. Прекрасну дівчину з голівкою грецької богині він уперше побачив і закохався в неї за прозаїчних обставин — вона сиділа за касовим віконцем, бо служила на пошті у Львові. Щоб бачити її знов і знов, поет неодноразово писав сам до себе листи і сам їх відбирав.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314" y="826164"/>
            <a:ext cx="3691364" cy="5651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046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531" y="1052736"/>
            <a:ext cx="4541914" cy="483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6875" y="332656"/>
            <a:ext cx="518721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sz="2400" dirty="0" smtClean="0"/>
              <a:t>Красуня </a:t>
            </a:r>
            <a:r>
              <a:rPr lang="ru-RU" sz="2400" dirty="0"/>
              <a:t>Целіна на всі спроби Франка відповідала зневагою і холодністю, і це ще більше запалювало його. Усе життя він переслідував Целіну, але вона не відповідала йому взаємністю. Благоговійно схиляючись перед своїм ідеалом, Іван Якович писав: ”Я не тебе люблю, о, ні, люблю я власну мрію</a:t>
            </a:r>
            <a:r>
              <a:rPr lang="ru-RU" sz="2400" dirty="0" smtClean="0"/>
              <a:t>!”</a:t>
            </a:r>
          </a:p>
          <a:p>
            <a:r>
              <a:rPr lang="ru-RU" sz="2400" dirty="0" smtClean="0"/>
              <a:t>    В </a:t>
            </a:r>
            <a:r>
              <a:rPr lang="ru-RU" sz="2400" dirty="0"/>
              <a:t>архіві Франка залишалась переписана його дружиною повість «Лєль і Полєль», до якої була йому натхненням Целіна Журовська. Франко написав її на варшавський конкур спольською  мовою, надіючись на високу нагороду. </a:t>
            </a:r>
          </a:p>
        </p:txBody>
      </p:sp>
    </p:spTree>
    <p:extLst>
      <p:ext uri="{BB962C8B-B14F-4D97-AF65-F5344CB8AC3E}">
        <p14:creationId xmlns:p14="http://schemas.microsoft.com/office/powerpoint/2010/main" val="34417414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496944" cy="2808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Героїня </a:t>
            </a:r>
            <a:r>
              <a:rPr lang="ru-RU" sz="2400" dirty="0"/>
              <a:t>повісті Реґіна відзначалася не тільки зовнішньою красою, але й дарами Духа, що неможна сказати про її прототип з чарівним личком, але з порожньою головою. </a:t>
            </a:r>
            <a:r>
              <a:rPr lang="ru-RU" sz="2400" dirty="0" smtClean="0"/>
              <a:t> Ось </a:t>
            </a:r>
            <a:r>
              <a:rPr lang="ru-RU" sz="2400" dirty="0"/>
              <a:t>якого листа написала Целіна 13 вересня 1887 р. поетові, що повідомляв її про свою повість</a:t>
            </a:r>
            <a:r>
              <a:rPr lang="ru-RU" sz="2400" dirty="0" smtClean="0"/>
              <a:t>:              </a:t>
            </a:r>
            <a:r>
              <a:rPr lang="ru-RU" sz="2400" dirty="0"/>
              <a:t>«Шановний пане! </a:t>
            </a:r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44" y="2703016"/>
            <a:ext cx="5428685" cy="37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42072" y="2333685"/>
            <a:ext cx="35224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 відповідь на ваш шановний лист заявляю, що моя цікавість не сягає аж так далеко, щоб я мала переглядати Ваші манускрипти. Дивує мене лише і не можу зрозуміти, що дало підставу помістити мене у Вашій повісті, бо я нічим не дала причини до цього».</a:t>
            </a:r>
          </a:p>
        </p:txBody>
      </p:sp>
    </p:spTree>
    <p:extLst>
      <p:ext uri="{BB962C8B-B14F-4D97-AF65-F5344CB8AC3E}">
        <p14:creationId xmlns:p14="http://schemas.microsoft.com/office/powerpoint/2010/main" val="20317151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645024"/>
            <a:ext cx="5415610" cy="29249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Однак</a:t>
            </a:r>
            <a:r>
              <a:rPr lang="ru-RU" sz="2000" dirty="0"/>
              <a:t>, лише на 58-му році життя, коли дружина Івана Франка лікувалась у психіатричній лікарні, вона прийшла до нього, уже смертельно хворого, і доглядала за ним. Вона хотіла навернути революційного борця у віру. Проте, як зазначає доктор історичних наук Євген Безродний, він рішуче відхилив її прохання. Франко помер атеїстом на руках коханої жінки.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4128" y="2579425"/>
            <a:ext cx="3419872" cy="4364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33265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Цікаво, що, будучи цілковито байдужою до Франка і згодом до пам’яті про нього, вона намагалася його приязнь до себе та його ім’я усіляко використати за кожної ліпшої нагоди. Сина виганяють з гімназії — Франко допоможе, матеріальна скрута — він грошей дасть.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813" y="332656"/>
            <a:ext cx="4513186" cy="300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0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988840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dirty="0" smtClean="0"/>
              <a:t>Дякуємо за увагу!!!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09" y="4149080"/>
            <a:ext cx="5770984" cy="3052936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Готували</a:t>
            </a:r>
            <a:r>
              <a:rPr lang="en-US" dirty="0" smtClean="0"/>
              <a:t>: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Макаренко Галина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та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Гнатюк Людмила 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5825"/>
            <a:ext cx="3432175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692696"/>
            <a:ext cx="196344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224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399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Третє кохання                               І. Франка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Третє кохання                               І. Франка</dc:title>
  <dc:creator>Galichka</dc:creator>
  <cp:lastModifiedBy>Galichka</cp:lastModifiedBy>
  <cp:revision>5</cp:revision>
  <dcterms:created xsi:type="dcterms:W3CDTF">2012-12-12T16:26:52Z</dcterms:created>
  <dcterms:modified xsi:type="dcterms:W3CDTF">2012-12-12T17:15:06Z</dcterms:modified>
</cp:coreProperties>
</file>