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7A0A7C0-F3E1-438D-808D-85E3444897C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24E19F-2791-454E-945A-A44E7C58A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Київські неокласики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46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</a:t>
            </a:r>
            <a:r>
              <a:rPr lang="ru-RU" dirty="0" err="1"/>
              <a:t>Неокласика</a:t>
            </a:r>
            <a:r>
              <a:rPr lang="ru-RU" dirty="0"/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умовна</a:t>
            </a:r>
            <a:r>
              <a:rPr lang="ru-RU" sz="2000" dirty="0"/>
              <a:t>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естетичної</a:t>
            </a:r>
            <a:r>
              <a:rPr lang="ru-RU" sz="2000" dirty="0"/>
              <a:t> </a:t>
            </a:r>
            <a:r>
              <a:rPr lang="ru-RU" sz="2000" dirty="0" err="1"/>
              <a:t>платформи</a:t>
            </a:r>
            <a:r>
              <a:rPr lang="ru-RU" sz="2000" dirty="0"/>
              <a:t> невеликого кола </a:t>
            </a:r>
            <a:r>
              <a:rPr lang="ru-RU" sz="2000" dirty="0" err="1"/>
              <a:t>київських</a:t>
            </a:r>
            <a:r>
              <a:rPr lang="ru-RU" sz="2000" dirty="0"/>
              <a:t> </a:t>
            </a:r>
            <a:r>
              <a:rPr lang="ru-RU" sz="2000" dirty="0" err="1"/>
              <a:t>поетів</a:t>
            </a:r>
            <a:r>
              <a:rPr lang="ru-RU" sz="2000" dirty="0"/>
              <a:t>, </a:t>
            </a:r>
            <a:r>
              <a:rPr lang="ru-RU" sz="2000" dirty="0" err="1"/>
              <a:t>перекладачів</a:t>
            </a:r>
            <a:r>
              <a:rPr lang="ru-RU" sz="2000" dirty="0"/>
              <a:t> та </a:t>
            </a:r>
            <a:r>
              <a:rPr lang="ru-RU" sz="2000" dirty="0" err="1"/>
              <a:t>літературознавців</a:t>
            </a:r>
            <a:r>
              <a:rPr lang="ru-RU" sz="2000" dirty="0"/>
              <a:t> 20-х — початку 30-х (М. Зеров, М. Драй-</a:t>
            </a:r>
            <a:r>
              <a:rPr lang="ru-RU" sz="2000" dirty="0" err="1"/>
              <a:t>Хмара</a:t>
            </a:r>
            <a:r>
              <a:rPr lang="ru-RU" sz="2000" dirty="0"/>
              <a:t>, П. </a:t>
            </a:r>
            <a:r>
              <a:rPr lang="ru-RU" sz="2000" dirty="0" err="1"/>
              <a:t>Филипович</a:t>
            </a:r>
            <a:r>
              <a:rPr lang="ru-RU" sz="2000" dirty="0"/>
              <a:t>, М. </a:t>
            </a:r>
            <a:r>
              <a:rPr lang="ru-RU" sz="2000" dirty="0" err="1"/>
              <a:t>Рильський</a:t>
            </a:r>
            <a:r>
              <a:rPr lang="ru-RU" sz="2000" dirty="0"/>
              <a:t>, О. Бургардт). </a:t>
            </a:r>
          </a:p>
        </p:txBody>
      </p:sp>
    </p:spTree>
    <p:extLst>
      <p:ext uri="{BB962C8B-B14F-4D97-AF65-F5344CB8AC3E}">
        <p14:creationId xmlns:p14="http://schemas.microsoft.com/office/powerpoint/2010/main" xmlns="" val="426949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567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985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8407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596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20840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Київські</a:t>
            </a:r>
            <a:r>
              <a:rPr lang="ru-RU" sz="2000" dirty="0" smtClean="0"/>
              <a:t> "</a:t>
            </a:r>
            <a:r>
              <a:rPr lang="ru-RU" sz="2000" dirty="0" err="1" smtClean="0"/>
              <a:t>неокласики</a:t>
            </a:r>
            <a:r>
              <a:rPr lang="ru-RU" sz="2000" dirty="0" smtClean="0"/>
              <a:t>", </a:t>
            </a:r>
            <a:r>
              <a:rPr lang="ru-RU" sz="2000" dirty="0" err="1" smtClean="0"/>
              <a:t>незважаючи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відсутність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літературно-мистецької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 (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течії</a:t>
            </a:r>
            <a:r>
              <a:rPr lang="ru-RU" sz="2000" dirty="0" smtClean="0"/>
              <a:t>), </a:t>
            </a:r>
            <a:r>
              <a:rPr lang="ru-RU" sz="2000" dirty="0" err="1" smtClean="0"/>
              <a:t>здійснювали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естетичну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програму</a:t>
            </a:r>
            <a:r>
              <a:rPr lang="ru-RU" sz="2000" dirty="0" smtClean="0"/>
              <a:t> духовного </a:t>
            </a:r>
            <a:r>
              <a:rPr lang="ru-RU" sz="2000" dirty="0" err="1" smtClean="0"/>
              <a:t>оновлення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свідомості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нації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, </a:t>
            </a:r>
            <a:r>
              <a:rPr lang="ru-RU" sz="2000" dirty="0" err="1" smtClean="0"/>
              <a:t>виводили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літературу</a:t>
            </a:r>
            <a:r>
              <a:rPr lang="ru-RU" sz="2000" dirty="0" smtClean="0"/>
              <a:t> з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задавненими</a:t>
            </a:r>
            <a:r>
              <a:rPr lang="ru-RU" sz="2000" dirty="0" smtClean="0"/>
              <a:t> комплексами </a:t>
            </a:r>
            <a:r>
              <a:rPr lang="ru-RU" sz="2000" dirty="0" err="1" smtClean="0"/>
              <a:t>неповної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структурованості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надмірної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заангажованості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якостей</a:t>
            </a:r>
            <a:r>
              <a:rPr lang="ru-RU" sz="2000" dirty="0" smtClean="0"/>
              <a:t> у </a:t>
            </a:r>
            <a:r>
              <a:rPr lang="ru-RU" sz="2000" dirty="0" err="1" smtClean="0"/>
              <a:t>річище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тяглості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дисциплінували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емоційну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стихію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покоління</a:t>
            </a:r>
            <a:r>
              <a:rPr lang="ru-RU" sz="2000" dirty="0" smtClean="0"/>
              <a:t> "</a:t>
            </a:r>
            <a:r>
              <a:rPr lang="ru-RU" sz="2000" dirty="0" err="1" smtClean="0"/>
              <a:t>розстріляного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відродження</a:t>
            </a:r>
            <a:r>
              <a:rPr lang="ru-RU" sz="2000" dirty="0" smtClean="0"/>
              <a:t>"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2580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287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351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98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Київські неокласики</vt:lpstr>
      <vt:lpstr>"Неокласика"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Київські неокласики</dc:title>
  <dc:creator>Sveta</dc:creator>
  <cp:lastModifiedBy>Full</cp:lastModifiedBy>
  <cp:revision>5</cp:revision>
  <dcterms:created xsi:type="dcterms:W3CDTF">2013-09-17T11:54:48Z</dcterms:created>
  <dcterms:modified xsi:type="dcterms:W3CDTF">2014-06-03T07:46:50Z</dcterms:modified>
</cp:coreProperties>
</file>