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9" r:id="rId3"/>
    <p:sldId id="270" r:id="rId4"/>
    <p:sldId id="257" r:id="rId5"/>
    <p:sldId id="258" r:id="rId6"/>
    <p:sldId id="259" r:id="rId7"/>
    <p:sldId id="271" r:id="rId8"/>
    <p:sldId id="260" r:id="rId9"/>
    <p:sldId id="261" r:id="rId10"/>
    <p:sldId id="272" r:id="rId11"/>
    <p:sldId id="273" r:id="rId12"/>
    <p:sldId id="274" r:id="rId13"/>
    <p:sldId id="262" r:id="rId14"/>
    <p:sldId id="275" r:id="rId15"/>
    <p:sldId id="276" r:id="rId16"/>
    <p:sldId id="263" r:id="rId17"/>
    <p:sldId id="277" r:id="rId18"/>
    <p:sldId id="279" r:id="rId19"/>
    <p:sldId id="264" r:id="rId20"/>
    <p:sldId id="278" r:id="rId21"/>
    <p:sldId id="280" r:id="rId22"/>
    <p:sldId id="265" r:id="rId23"/>
    <p:sldId id="281" r:id="rId24"/>
    <p:sldId id="282" r:id="rId25"/>
    <p:sldId id="266" r:id="rId26"/>
    <p:sldId id="283" r:id="rId27"/>
    <p:sldId id="284" r:id="rId28"/>
    <p:sldId id="267" r:id="rId29"/>
    <p:sldId id="285" r:id="rId30"/>
    <p:sldId id="286" r:id="rId31"/>
    <p:sldId id="268" r:id="rId32"/>
    <p:sldId id="287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AFCA-3182-4CA1-96BF-FE1BEF5D5E78}" type="datetimeFigureOut">
              <a:rPr lang="ru-RU" smtClean="0"/>
              <a:t>15.05.2014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7000FD-DA64-4F55-B180-55928B59564B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AFCA-3182-4CA1-96BF-FE1BEF5D5E78}" type="datetimeFigureOut">
              <a:rPr lang="ru-RU" smtClean="0"/>
              <a:t>15.05.2014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00FD-DA64-4F55-B180-55928B5956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AFCA-3182-4CA1-96BF-FE1BEF5D5E78}" type="datetimeFigureOut">
              <a:rPr lang="ru-RU" smtClean="0"/>
              <a:t>15.05.2014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00FD-DA64-4F55-B180-55928B5956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CF7AFCA-3182-4CA1-96BF-FE1BEF5D5E78}" type="datetimeFigureOut">
              <a:rPr lang="ru-RU" smtClean="0"/>
              <a:t>15.05.2014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F27000FD-DA64-4F55-B180-55928B59564B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AFCA-3182-4CA1-96BF-FE1BEF5D5E78}" type="datetimeFigureOut">
              <a:rPr lang="ru-RU" smtClean="0"/>
              <a:t>15.05.2014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00FD-DA64-4F55-B180-55928B59564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AFCA-3182-4CA1-96BF-FE1BEF5D5E78}" type="datetimeFigureOut">
              <a:rPr lang="ru-RU" smtClean="0"/>
              <a:t>15.05.2014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00FD-DA64-4F55-B180-55928B59564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00FD-DA64-4F55-B180-55928B59564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AFCA-3182-4CA1-96BF-FE1BEF5D5E78}" type="datetimeFigureOut">
              <a:rPr lang="ru-RU" smtClean="0"/>
              <a:t>15.05.2014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AFCA-3182-4CA1-96BF-FE1BEF5D5E78}" type="datetimeFigureOut">
              <a:rPr lang="ru-RU" smtClean="0"/>
              <a:t>15.05.2014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00FD-DA64-4F55-B180-55928B59564B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AFCA-3182-4CA1-96BF-FE1BEF5D5E78}" type="datetimeFigureOut">
              <a:rPr lang="ru-RU" smtClean="0"/>
              <a:t>15.05.2014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000FD-DA64-4F55-B180-55928B5956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CF7AFCA-3182-4CA1-96BF-FE1BEF5D5E78}" type="datetimeFigureOut">
              <a:rPr lang="ru-RU" smtClean="0"/>
              <a:t>15.05.2014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27000FD-DA64-4F55-B180-55928B59564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AFCA-3182-4CA1-96BF-FE1BEF5D5E78}" type="datetimeFigureOut">
              <a:rPr lang="ru-RU" smtClean="0"/>
              <a:t>15.05.2014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7000FD-DA64-4F55-B180-55928B59564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CF7AFCA-3182-4CA1-96BF-FE1BEF5D5E78}" type="datetimeFigureOut">
              <a:rPr lang="ru-RU" smtClean="0"/>
              <a:t>15.05.2014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F27000FD-DA64-4F55-B180-55928B59564B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23928" y="4437112"/>
            <a:ext cx="6400800" cy="1752600"/>
          </a:xfrm>
        </p:spPr>
        <p:txBody>
          <a:bodyPr/>
          <a:lstStyle/>
          <a:p>
            <a:r>
              <a:rPr lang="uk-UA" dirty="0" smtClean="0"/>
              <a:t>Виконала</a:t>
            </a:r>
          </a:p>
          <a:p>
            <a:r>
              <a:rPr lang="uk-UA" dirty="0" smtClean="0"/>
              <a:t> Юрків Ольга </a:t>
            </a:r>
          </a:p>
          <a:p>
            <a:r>
              <a:rPr lang="uk-UA" dirty="0" smtClean="0"/>
              <a:t>11-В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060848"/>
            <a:ext cx="7576457" cy="1543051"/>
          </a:xfrm>
        </p:spPr>
        <p:txBody>
          <a:bodyPr>
            <a:noAutofit/>
          </a:bodyPr>
          <a:lstStyle/>
          <a:p>
            <a:r>
              <a:rPr lang="uk-UA" sz="7200" dirty="0" smtClean="0">
                <a:solidFill>
                  <a:srgbClr val="7030A0"/>
                </a:solidFill>
              </a:rPr>
              <a:t>Література незалежної України</a:t>
            </a:r>
            <a:endParaRPr lang="ru-RU" sz="7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323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578297"/>
            <a:ext cx="8229600" cy="5256584"/>
          </a:xfrm>
        </p:spPr>
        <p:txBody>
          <a:bodyPr>
            <a:normAutofit/>
          </a:bodyPr>
          <a:lstStyle/>
          <a:p>
            <a:r>
              <a:rPr lang="ru-RU" dirty="0"/>
              <a:t>Свою першу книгу </a:t>
            </a:r>
            <a:r>
              <a:rPr lang="ru-RU" dirty="0" err="1"/>
              <a:t>Любко</a:t>
            </a:r>
            <a:r>
              <a:rPr lang="ru-RU" dirty="0"/>
              <a:t> </a:t>
            </a:r>
            <a:r>
              <a:rPr lang="ru-RU" dirty="0" err="1"/>
              <a:t>Дереш</a:t>
            </a:r>
            <a:r>
              <a:rPr lang="ru-RU" dirty="0"/>
              <a:t> </a:t>
            </a:r>
            <a:r>
              <a:rPr lang="ru-RU" dirty="0" err="1"/>
              <a:t>видав</a:t>
            </a:r>
            <a:r>
              <a:rPr lang="ru-RU" dirty="0"/>
              <a:t> у 17 </a:t>
            </a:r>
            <a:r>
              <a:rPr lang="ru-RU" dirty="0" err="1"/>
              <a:t>років</a:t>
            </a:r>
            <a:r>
              <a:rPr lang="ru-RU" dirty="0"/>
              <a:t>.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/>
              <a:t>твори </a:t>
            </a:r>
            <a:r>
              <a:rPr lang="ru-RU" dirty="0" err="1"/>
              <a:t>перекладалися</a:t>
            </a:r>
            <a:r>
              <a:rPr lang="ru-RU" dirty="0"/>
              <a:t> </a:t>
            </a:r>
            <a:r>
              <a:rPr lang="ru-RU" dirty="0" err="1"/>
              <a:t>кількома</a:t>
            </a:r>
            <a:r>
              <a:rPr lang="ru-RU" dirty="0"/>
              <a:t> </a:t>
            </a:r>
            <a:r>
              <a:rPr lang="ru-RU" dirty="0" err="1"/>
              <a:t>мовами</a:t>
            </a:r>
            <a:r>
              <a:rPr lang="ru-RU" dirty="0"/>
              <a:t>, а </a:t>
            </a:r>
            <a:r>
              <a:rPr lang="ru-RU" dirty="0" err="1"/>
              <a:t>саме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знайти</a:t>
            </a:r>
            <a:r>
              <a:rPr lang="ru-RU" dirty="0"/>
              <a:t> </a:t>
            </a:r>
            <a:r>
              <a:rPr lang="ru-RU" dirty="0" err="1"/>
              <a:t>німецьке</a:t>
            </a:r>
            <a:r>
              <a:rPr lang="ru-RU" dirty="0"/>
              <a:t>, </a:t>
            </a:r>
            <a:r>
              <a:rPr lang="ru-RU" dirty="0" err="1"/>
              <a:t>польське</a:t>
            </a:r>
            <a:r>
              <a:rPr lang="ru-RU" dirty="0"/>
              <a:t>, </a:t>
            </a:r>
            <a:r>
              <a:rPr lang="ru-RU" dirty="0" err="1"/>
              <a:t>італійське</a:t>
            </a:r>
            <a:r>
              <a:rPr lang="ru-RU" dirty="0"/>
              <a:t> та </a:t>
            </a:r>
            <a:r>
              <a:rPr lang="ru-RU" dirty="0" err="1"/>
              <a:t>сербське</a:t>
            </a:r>
            <a:r>
              <a:rPr lang="ru-RU" dirty="0"/>
              <a:t> </a:t>
            </a:r>
            <a:r>
              <a:rPr lang="ru-RU" dirty="0" err="1"/>
              <a:t>видання</a:t>
            </a:r>
            <a:r>
              <a:rPr lang="ru-RU" dirty="0"/>
              <a:t>. </a:t>
            </a:r>
            <a:r>
              <a:rPr lang="ru-RU" dirty="0" err="1"/>
              <a:t>Головними</a:t>
            </a:r>
            <a:r>
              <a:rPr lang="ru-RU" dirty="0"/>
              <a:t> героями </a:t>
            </a:r>
            <a:r>
              <a:rPr lang="ru-RU" dirty="0" err="1"/>
              <a:t>творів</a:t>
            </a:r>
            <a:r>
              <a:rPr lang="ru-RU" dirty="0"/>
              <a:t> </a:t>
            </a:r>
            <a:r>
              <a:rPr lang="ru-RU" dirty="0" err="1"/>
              <a:t>Дереша</a:t>
            </a:r>
            <a:r>
              <a:rPr lang="ru-RU" dirty="0"/>
              <a:t> </a:t>
            </a:r>
            <a:r>
              <a:rPr lang="ru-RU" dirty="0" err="1"/>
              <a:t>стають</a:t>
            </a:r>
            <a:r>
              <a:rPr lang="ru-RU" dirty="0"/>
              <a:t> </a:t>
            </a:r>
            <a:r>
              <a:rPr lang="ru-RU" dirty="0" err="1"/>
              <a:t>підлітки</a:t>
            </a:r>
            <a:r>
              <a:rPr lang="ru-RU" dirty="0"/>
              <a:t> та </a:t>
            </a:r>
            <a:r>
              <a:rPr lang="ru-RU" dirty="0" err="1"/>
              <a:t>їхні</a:t>
            </a:r>
            <a:r>
              <a:rPr lang="ru-RU" dirty="0"/>
              <a:t> </a:t>
            </a:r>
            <a:r>
              <a:rPr lang="ru-RU" dirty="0" err="1"/>
              <a:t>цікаві</a:t>
            </a:r>
            <a:r>
              <a:rPr lang="ru-RU" dirty="0"/>
              <a:t>, </a:t>
            </a:r>
            <a:r>
              <a:rPr lang="ru-RU" dirty="0" err="1"/>
              <a:t>непередбачувані</a:t>
            </a:r>
            <a:r>
              <a:rPr lang="ru-RU" dirty="0"/>
              <a:t>, часом </a:t>
            </a:r>
            <a:r>
              <a:rPr lang="ru-RU" dirty="0" err="1"/>
              <a:t>незвичні</a:t>
            </a:r>
            <a:r>
              <a:rPr lang="ru-RU" dirty="0"/>
              <a:t> </a:t>
            </a:r>
            <a:r>
              <a:rPr lang="ru-RU" dirty="0" err="1"/>
              <a:t>історії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намагається</a:t>
            </a:r>
            <a:r>
              <a:rPr lang="ru-RU" dirty="0"/>
              <a:t> </a:t>
            </a:r>
            <a:r>
              <a:rPr lang="ru-RU" dirty="0" err="1"/>
              <a:t>завжди</a:t>
            </a:r>
            <a:r>
              <a:rPr lang="ru-RU" dirty="0"/>
              <a:t> правдиво </a:t>
            </a:r>
            <a:r>
              <a:rPr lang="ru-RU" dirty="0" err="1"/>
              <a:t>передати</a:t>
            </a:r>
            <a:r>
              <a:rPr lang="ru-RU" dirty="0"/>
              <a:t> </a:t>
            </a:r>
            <a:r>
              <a:rPr lang="ru-RU" dirty="0" err="1"/>
              <a:t>сучасність</a:t>
            </a:r>
            <a:r>
              <a:rPr lang="ru-RU" dirty="0"/>
              <a:t>, тому </a:t>
            </a:r>
            <a:r>
              <a:rPr lang="ru-RU" dirty="0" err="1"/>
              <a:t>пише</a:t>
            </a:r>
            <a:r>
              <a:rPr lang="ru-RU" dirty="0"/>
              <a:t> живою </a:t>
            </a:r>
            <a:r>
              <a:rPr lang="ru-RU" dirty="0" err="1"/>
              <a:t>розмовною</a:t>
            </a:r>
            <a:r>
              <a:rPr lang="ru-RU" dirty="0"/>
              <a:t> </a:t>
            </a:r>
            <a:r>
              <a:rPr lang="ru-RU" dirty="0" err="1" smtClean="0"/>
              <a:t>мовою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979712" y="5373216"/>
            <a:ext cx="4968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читати</a:t>
            </a:r>
            <a:r>
              <a:rPr lang="ru-RU" dirty="0" smtClean="0"/>
              <a:t>: «</a:t>
            </a:r>
            <a:r>
              <a:rPr lang="ru-RU" dirty="0" err="1" smtClean="0"/>
              <a:t>Поклоніння</a:t>
            </a:r>
            <a:r>
              <a:rPr lang="ru-RU" dirty="0" smtClean="0"/>
              <a:t> </a:t>
            </a:r>
            <a:r>
              <a:rPr lang="ru-RU" dirty="0" err="1" smtClean="0"/>
              <a:t>ящірці</a:t>
            </a:r>
            <a:r>
              <a:rPr lang="ru-RU" dirty="0" smtClean="0"/>
              <a:t>», «Культ», «</a:t>
            </a:r>
            <a:r>
              <a:rPr lang="ru-RU" dirty="0" err="1" smtClean="0"/>
              <a:t>Трохи</a:t>
            </a:r>
            <a:r>
              <a:rPr lang="ru-RU" dirty="0" smtClean="0"/>
              <a:t> </a:t>
            </a:r>
            <a:r>
              <a:rPr lang="ru-RU" dirty="0" err="1" smtClean="0"/>
              <a:t>пітьми</a:t>
            </a:r>
            <a:r>
              <a:rPr lang="ru-RU" dirty="0" smtClean="0"/>
              <a:t>»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08042" y="5144418"/>
            <a:ext cx="5328592" cy="115212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485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«Рух </a:t>
            </a:r>
            <a:r>
              <a:rPr lang="ru-RU" dirty="0" err="1"/>
              <a:t>далі</a:t>
            </a:r>
            <a:r>
              <a:rPr lang="ru-RU" dirty="0"/>
              <a:t> є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важливим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</a:t>
            </a:r>
            <a:r>
              <a:rPr lang="ru-RU" dirty="0" err="1"/>
              <a:t>зовнішня</a:t>
            </a:r>
            <a:r>
              <a:rPr lang="ru-RU" dirty="0"/>
              <a:t> </a:t>
            </a:r>
            <a:r>
              <a:rPr lang="ru-RU" dirty="0" err="1"/>
              <a:t>оцінка</a:t>
            </a:r>
            <a:r>
              <a:rPr lang="ru-RU" dirty="0"/>
              <a:t>.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негативних</a:t>
            </a:r>
            <a:r>
              <a:rPr lang="ru-RU" dirty="0"/>
              <a:t> </a:t>
            </a:r>
            <a:r>
              <a:rPr lang="ru-RU" dirty="0" err="1"/>
              <a:t>зовнішніх</a:t>
            </a:r>
            <a:r>
              <a:rPr lang="ru-RU" dirty="0"/>
              <a:t> </a:t>
            </a:r>
            <a:r>
              <a:rPr lang="ru-RU" dirty="0" err="1"/>
              <a:t>оцінок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, то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виникати</a:t>
            </a:r>
            <a:r>
              <a:rPr lang="ru-RU" dirty="0"/>
              <a:t> </a:t>
            </a:r>
            <a:r>
              <a:rPr lang="ru-RU" dirty="0" err="1"/>
              <a:t>сильне</a:t>
            </a:r>
            <a:r>
              <a:rPr lang="ru-RU" dirty="0"/>
              <a:t> </a:t>
            </a:r>
            <a:r>
              <a:rPr lang="ru-RU" dirty="0" err="1"/>
              <a:t>відчуття</a:t>
            </a:r>
            <a:r>
              <a:rPr lang="ru-RU" dirty="0"/>
              <a:t> </a:t>
            </a:r>
            <a:r>
              <a:rPr lang="ru-RU" dirty="0" err="1"/>
              <a:t>осуду</a:t>
            </a:r>
            <a:r>
              <a:rPr lang="ru-RU" dirty="0"/>
              <a:t>. Все </a:t>
            </a:r>
            <a:r>
              <a:rPr lang="ru-RU" dirty="0" err="1"/>
              <a:t>це</a:t>
            </a:r>
            <a:r>
              <a:rPr lang="ru-RU" dirty="0"/>
              <a:t>, так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інакше</a:t>
            </a:r>
            <a:r>
              <a:rPr lang="ru-RU" dirty="0"/>
              <a:t>, </a:t>
            </a:r>
            <a:r>
              <a:rPr lang="ru-RU" dirty="0" err="1"/>
              <a:t>ліки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неправильного </a:t>
            </a:r>
            <a:r>
              <a:rPr lang="ru-RU" dirty="0" err="1"/>
              <a:t>розуміння</a:t>
            </a:r>
            <a:r>
              <a:rPr lang="ru-RU" dirty="0"/>
              <a:t> </a:t>
            </a:r>
            <a:r>
              <a:rPr lang="ru-RU" dirty="0" err="1"/>
              <a:t>свого</a:t>
            </a:r>
            <a:r>
              <a:rPr lang="ru-RU" dirty="0"/>
              <a:t> </a:t>
            </a:r>
            <a:r>
              <a:rPr lang="ru-RU" dirty="0" err="1"/>
              <a:t>положення</a:t>
            </a:r>
            <a:r>
              <a:rPr lang="ru-RU" dirty="0"/>
              <a:t> у </a:t>
            </a:r>
            <a:r>
              <a:rPr lang="ru-RU" dirty="0" err="1"/>
              <a:t>світі</a:t>
            </a:r>
            <a:r>
              <a:rPr lang="ru-RU" dirty="0"/>
              <a:t>.»</a:t>
            </a:r>
          </a:p>
          <a:p>
            <a:pPr marL="0" indent="0">
              <a:buNone/>
            </a:pPr>
            <a:r>
              <a:rPr lang="uk-UA" dirty="0" smtClean="0"/>
              <a:t>                                                         Л. Дереш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4003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ОКСАНА ЗАБУЖКО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6852241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3994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20688"/>
            <a:ext cx="8435280" cy="4611216"/>
          </a:xfrm>
        </p:spPr>
        <p:txBody>
          <a:bodyPr>
            <a:normAutofit/>
          </a:bodyPr>
          <a:lstStyle/>
          <a:p>
            <a:endParaRPr lang="ru-RU" dirty="0"/>
          </a:p>
          <a:p>
            <a:pPr marL="0" indent="0">
              <a:buNone/>
            </a:pPr>
            <a:r>
              <a:rPr lang="ru-RU" dirty="0" smtClean="0"/>
              <a:t>Оксана </a:t>
            </a:r>
            <a:r>
              <a:rPr lang="ru-RU" dirty="0"/>
              <a:t>Забужко — </a:t>
            </a:r>
            <a:r>
              <a:rPr lang="ru-RU" dirty="0" err="1"/>
              <a:t>українська</a:t>
            </a:r>
            <a:r>
              <a:rPr lang="ru-RU" dirty="0"/>
              <a:t> </a:t>
            </a:r>
            <a:r>
              <a:rPr lang="ru-RU" dirty="0" err="1"/>
              <a:t>поетеса</a:t>
            </a:r>
            <a:r>
              <a:rPr lang="ru-RU" dirty="0"/>
              <a:t>, </a:t>
            </a:r>
            <a:r>
              <a:rPr lang="ru-RU" dirty="0" err="1"/>
              <a:t>письменниця</a:t>
            </a:r>
            <a:r>
              <a:rPr lang="ru-RU" dirty="0"/>
              <a:t>, </a:t>
            </a:r>
            <a:r>
              <a:rPr lang="ru-RU" dirty="0" err="1"/>
              <a:t>літературознавець</a:t>
            </a:r>
            <a:r>
              <a:rPr lang="ru-RU" dirty="0"/>
              <a:t>, </a:t>
            </a:r>
            <a:r>
              <a:rPr lang="ru-RU" dirty="0" err="1"/>
              <a:t>публіцист</a:t>
            </a:r>
            <a:r>
              <a:rPr lang="ru-RU" dirty="0"/>
              <a:t>. </a:t>
            </a:r>
            <a:r>
              <a:rPr lang="ru-RU" dirty="0" err="1"/>
              <a:t>Починаючи</a:t>
            </a:r>
            <a:r>
              <a:rPr lang="ru-RU" dirty="0"/>
              <a:t> з 1996 </a:t>
            </a:r>
            <a:r>
              <a:rPr lang="ru-RU" dirty="0" smtClean="0"/>
              <a:t>року вона </a:t>
            </a:r>
            <a:r>
              <a:rPr lang="ru-RU" dirty="0" err="1"/>
              <a:t>залишається</a:t>
            </a:r>
            <a:r>
              <a:rPr lang="ru-RU" dirty="0"/>
              <a:t> у </a:t>
            </a:r>
            <a:r>
              <a:rPr lang="ru-RU" dirty="0" err="1"/>
              <a:t>ряді</a:t>
            </a:r>
            <a:r>
              <a:rPr lang="ru-RU" dirty="0"/>
              <a:t> перших </a:t>
            </a:r>
            <a:r>
              <a:rPr lang="ru-RU" dirty="0" err="1"/>
              <a:t>найвизначніших</a:t>
            </a:r>
            <a:r>
              <a:rPr lang="ru-RU" dirty="0"/>
              <a:t> </a:t>
            </a:r>
            <a:r>
              <a:rPr lang="ru-RU" dirty="0" err="1"/>
              <a:t>україномовних</a:t>
            </a:r>
            <a:r>
              <a:rPr lang="ru-RU" dirty="0"/>
              <a:t> </a:t>
            </a:r>
            <a:r>
              <a:rPr lang="ru-RU" dirty="0" err="1"/>
              <a:t>письменників</a:t>
            </a:r>
            <a:r>
              <a:rPr lang="ru-RU" dirty="0"/>
              <a:t>.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вірші</a:t>
            </a:r>
            <a:r>
              <a:rPr lang="ru-RU" dirty="0"/>
              <a:t> </a:t>
            </a:r>
            <a:r>
              <a:rPr lang="ru-RU" dirty="0" err="1"/>
              <a:t>переклали</a:t>
            </a:r>
            <a:r>
              <a:rPr lang="ru-RU" dirty="0"/>
              <a:t> на </a:t>
            </a:r>
            <a:r>
              <a:rPr lang="ru-RU" dirty="0" err="1"/>
              <a:t>шістнадцять</a:t>
            </a:r>
            <a:r>
              <a:rPr lang="ru-RU" dirty="0"/>
              <a:t> </a:t>
            </a:r>
            <a:r>
              <a:rPr lang="ru-RU" dirty="0" err="1"/>
              <a:t>мов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. У </a:t>
            </a:r>
            <a:r>
              <a:rPr lang="ru-RU" dirty="0" err="1"/>
              <a:t>своїй</a:t>
            </a:r>
            <a:r>
              <a:rPr lang="ru-RU" dirty="0"/>
              <a:t> </a:t>
            </a:r>
            <a:r>
              <a:rPr lang="ru-RU" dirty="0" err="1"/>
              <a:t>творчості</a:t>
            </a:r>
            <a:r>
              <a:rPr lang="ru-RU" dirty="0"/>
              <a:t> Забужко </a:t>
            </a:r>
            <a:r>
              <a:rPr lang="ru-RU" dirty="0" err="1"/>
              <a:t>прагне</a:t>
            </a:r>
            <a:r>
              <a:rPr lang="ru-RU" dirty="0"/>
              <a:t> </a:t>
            </a:r>
            <a:r>
              <a:rPr lang="ru-RU" dirty="0" err="1"/>
              <a:t>переосмислити</a:t>
            </a:r>
            <a:r>
              <a:rPr lang="ru-RU" dirty="0"/>
              <a:t> </a:t>
            </a:r>
            <a:r>
              <a:rPr lang="ru-RU" dirty="0" err="1"/>
              <a:t>українську</a:t>
            </a:r>
            <a:r>
              <a:rPr lang="ru-RU" dirty="0"/>
              <a:t> </a:t>
            </a:r>
            <a:r>
              <a:rPr lang="ru-RU" dirty="0" err="1"/>
              <a:t>ідентичність</a:t>
            </a:r>
            <a:r>
              <a:rPr lang="ru-RU" dirty="0"/>
              <a:t>. У </a:t>
            </a:r>
            <a:r>
              <a:rPr lang="ru-RU" dirty="0" err="1"/>
              <a:t>прозових</a:t>
            </a:r>
            <a:r>
              <a:rPr lang="ru-RU" dirty="0"/>
              <a:t> </a:t>
            </a:r>
            <a:r>
              <a:rPr lang="ru-RU" dirty="0" err="1"/>
              <a:t>творах</a:t>
            </a:r>
            <a:r>
              <a:rPr lang="ru-RU" dirty="0"/>
              <a:t> вона </a:t>
            </a:r>
            <a:r>
              <a:rPr lang="ru-RU" dirty="0" err="1"/>
              <a:t>порушує</a:t>
            </a:r>
            <a:r>
              <a:rPr lang="ru-RU" dirty="0"/>
              <a:t> </a:t>
            </a:r>
            <a:r>
              <a:rPr lang="ru-RU" dirty="0" err="1"/>
              <a:t>питання</a:t>
            </a:r>
            <a:r>
              <a:rPr lang="ru-RU" dirty="0"/>
              <a:t> </a:t>
            </a:r>
            <a:r>
              <a:rPr lang="ru-RU" dirty="0" err="1"/>
              <a:t>довкола</a:t>
            </a:r>
            <a:r>
              <a:rPr lang="ru-RU" dirty="0"/>
              <a:t> </a:t>
            </a:r>
            <a:r>
              <a:rPr lang="ru-RU" dirty="0" err="1"/>
              <a:t>гендерних</a:t>
            </a:r>
            <a:r>
              <a:rPr lang="ru-RU" dirty="0"/>
              <a:t> тем, </a:t>
            </a:r>
            <a:r>
              <a:rPr lang="ru-RU" dirty="0" err="1"/>
              <a:t>зміни</a:t>
            </a:r>
            <a:r>
              <a:rPr lang="ru-RU" dirty="0"/>
              <a:t> </a:t>
            </a:r>
            <a:r>
              <a:rPr lang="ru-RU" dirty="0" err="1"/>
              <a:t>гендерних</a:t>
            </a:r>
            <a:r>
              <a:rPr lang="ru-RU" dirty="0"/>
              <a:t> </a:t>
            </a:r>
            <a:r>
              <a:rPr lang="ru-RU" dirty="0" err="1"/>
              <a:t>стереотипів</a:t>
            </a:r>
            <a:r>
              <a:rPr lang="ru-RU" dirty="0"/>
              <a:t> та парадигм.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591780" y="4850576"/>
            <a:ext cx="44644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читати</a:t>
            </a:r>
            <a:r>
              <a:rPr lang="ru-RU" dirty="0" smtClean="0"/>
              <a:t>: «</a:t>
            </a:r>
            <a:r>
              <a:rPr lang="ru-RU" dirty="0" err="1" smtClean="0"/>
              <a:t>Польові</a:t>
            </a:r>
            <a:r>
              <a:rPr lang="ru-RU" dirty="0" smtClean="0"/>
              <a:t> </a:t>
            </a:r>
            <a:r>
              <a:rPr lang="ru-RU" dirty="0" err="1" smtClean="0"/>
              <a:t>дослідження</a:t>
            </a:r>
            <a:r>
              <a:rPr lang="ru-RU" dirty="0" smtClean="0"/>
              <a:t> з </a:t>
            </a:r>
            <a:r>
              <a:rPr lang="ru-RU" dirty="0" err="1" smtClean="0"/>
              <a:t>українського</a:t>
            </a:r>
            <a:r>
              <a:rPr lang="ru-RU" dirty="0" smtClean="0"/>
              <a:t> сексу», «</a:t>
            </a:r>
            <a:r>
              <a:rPr lang="en-US" dirty="0" smtClean="0"/>
              <a:t>Notre Dame </a:t>
            </a:r>
            <a:r>
              <a:rPr lang="en-US" dirty="0" err="1" smtClean="0"/>
              <a:t>d'Ukraine</a:t>
            </a:r>
            <a:r>
              <a:rPr lang="en-US" dirty="0" smtClean="0"/>
              <a:t>: </a:t>
            </a:r>
            <a:r>
              <a:rPr lang="ru-RU" dirty="0" err="1" smtClean="0"/>
              <a:t>Українка</a:t>
            </a:r>
            <a:r>
              <a:rPr lang="ru-RU" dirty="0" smtClean="0"/>
              <a:t> в </a:t>
            </a:r>
            <a:r>
              <a:rPr lang="ru-RU" dirty="0" err="1" smtClean="0"/>
              <a:t>конфлікті</a:t>
            </a:r>
            <a:r>
              <a:rPr lang="ru-RU" dirty="0" smtClean="0"/>
              <a:t> </a:t>
            </a:r>
            <a:r>
              <a:rPr lang="ru-RU" dirty="0" err="1" smtClean="0"/>
              <a:t>міфологій</a:t>
            </a:r>
            <a:r>
              <a:rPr lang="ru-RU" dirty="0" smtClean="0"/>
              <a:t>», «Музей </a:t>
            </a:r>
            <a:r>
              <a:rPr lang="ru-RU" dirty="0" err="1" smtClean="0"/>
              <a:t>Покинутих</a:t>
            </a:r>
            <a:r>
              <a:rPr lang="ru-RU" dirty="0" smtClean="0"/>
              <a:t> </a:t>
            </a:r>
            <a:r>
              <a:rPr lang="ru-RU" dirty="0" err="1" smtClean="0"/>
              <a:t>Секретів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67744" y="4725144"/>
            <a:ext cx="5112568" cy="1728192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795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9552" y="1700808"/>
            <a:ext cx="8229600" cy="4572000"/>
          </a:xfrm>
        </p:spPr>
        <p:txBody>
          <a:bodyPr/>
          <a:lstStyle/>
          <a:p>
            <a:r>
              <a:rPr lang="ru-RU" dirty="0"/>
              <a:t>«В </a:t>
            </a:r>
            <a:r>
              <a:rPr lang="ru-RU" dirty="0" err="1"/>
              <a:t>українському</a:t>
            </a:r>
            <a:r>
              <a:rPr lang="ru-RU" dirty="0"/>
              <a:t> </a:t>
            </a:r>
            <a:r>
              <a:rPr lang="ru-RU" dirty="0" err="1"/>
              <a:t>суспільстві</a:t>
            </a:r>
            <a:r>
              <a:rPr lang="ru-RU" dirty="0"/>
              <a:t> нема </a:t>
            </a:r>
            <a:r>
              <a:rPr lang="ru-RU" dirty="0" err="1"/>
              <a:t>письменника</a:t>
            </a:r>
            <a:r>
              <a:rPr lang="ru-RU" dirty="0"/>
              <a:t> як </a:t>
            </a:r>
            <a:r>
              <a:rPr lang="ru-RU" dirty="0" err="1"/>
              <a:t>професії</a:t>
            </a:r>
            <a:r>
              <a:rPr lang="ru-RU" dirty="0"/>
              <a:t>. Це </a:t>
            </a:r>
            <a:r>
              <a:rPr lang="ru-RU" dirty="0" err="1"/>
              <a:t>радянська</a:t>
            </a:r>
            <a:r>
              <a:rPr lang="ru-RU" dirty="0"/>
              <a:t> </a:t>
            </a:r>
            <a:r>
              <a:rPr lang="ru-RU" dirty="0" err="1"/>
              <a:t>інерція</a:t>
            </a:r>
            <a:r>
              <a:rPr lang="ru-RU" dirty="0"/>
              <a:t>, коли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письменницький</a:t>
            </a:r>
            <a:r>
              <a:rPr lang="ru-RU" dirty="0"/>
              <a:t> цех, і </a:t>
            </a:r>
            <a:r>
              <a:rPr lang="ru-RU" dirty="0" err="1"/>
              <a:t>письменником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той, </a:t>
            </a:r>
            <a:r>
              <a:rPr lang="ru-RU" dirty="0" err="1"/>
              <a:t>хто</a:t>
            </a:r>
            <a:r>
              <a:rPr lang="ru-RU" dirty="0"/>
              <a:t> </a:t>
            </a:r>
            <a:r>
              <a:rPr lang="ru-RU" dirty="0" err="1"/>
              <a:t>мав</a:t>
            </a:r>
            <a:r>
              <a:rPr lang="ru-RU" dirty="0"/>
              <a:t> </a:t>
            </a:r>
            <a:r>
              <a:rPr lang="ru-RU" dirty="0" err="1"/>
              <a:t>посвідчення</a:t>
            </a:r>
            <a:r>
              <a:rPr lang="ru-RU" dirty="0"/>
              <a:t> </a:t>
            </a:r>
            <a:r>
              <a:rPr lang="ru-RU" dirty="0" err="1"/>
              <a:t>Спілки</a:t>
            </a:r>
            <a:r>
              <a:rPr lang="ru-RU" dirty="0"/>
              <a:t> </a:t>
            </a:r>
            <a:r>
              <a:rPr lang="ru-RU" dirty="0" err="1"/>
              <a:t>письменників</a:t>
            </a:r>
            <a:r>
              <a:rPr lang="ru-RU" dirty="0" smtClean="0"/>
              <a:t>.»</a:t>
            </a:r>
          </a:p>
          <a:p>
            <a:pPr marL="0" indent="0">
              <a:buNone/>
            </a:pPr>
            <a:r>
              <a:rPr lang="uk-UA" dirty="0"/>
              <a:t> </a:t>
            </a:r>
            <a:r>
              <a:rPr lang="uk-UA" dirty="0" smtClean="0"/>
              <a:t>                                                        О. Забужко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8719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ІРЕН РОЗДОБУДЬКО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6916455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3397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88640"/>
            <a:ext cx="8229600" cy="5259288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r>
              <a:rPr lang="ru-RU" dirty="0" err="1" smtClean="0"/>
              <a:t>Письменниця</a:t>
            </a:r>
            <a:r>
              <a:rPr lang="ru-RU" dirty="0"/>
              <a:t>, </a:t>
            </a:r>
            <a:r>
              <a:rPr lang="ru-RU" dirty="0" err="1"/>
              <a:t>поетеса</a:t>
            </a:r>
            <a:r>
              <a:rPr lang="ru-RU" dirty="0"/>
              <a:t> та сценарист </a:t>
            </a:r>
            <a:r>
              <a:rPr lang="ru-RU" dirty="0" err="1"/>
              <a:t>Ірен</a:t>
            </a:r>
            <a:r>
              <a:rPr lang="ru-RU" dirty="0"/>
              <a:t> </a:t>
            </a:r>
            <a:r>
              <a:rPr lang="ru-RU" dirty="0" err="1"/>
              <a:t>Роздобудько</a:t>
            </a:r>
            <a:r>
              <a:rPr lang="ru-RU" dirty="0"/>
              <a:t> </a:t>
            </a:r>
            <a:r>
              <a:rPr lang="ru-RU" dirty="0" err="1"/>
              <a:t>сміливо</a:t>
            </a:r>
            <a:r>
              <a:rPr lang="ru-RU" dirty="0"/>
              <a:t> </a:t>
            </a:r>
            <a:r>
              <a:rPr lang="ru-RU" dirty="0" err="1"/>
              <a:t>експериментує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стилями, жанрами, темами, сюжетами й героями.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творчість</a:t>
            </a:r>
            <a:r>
              <a:rPr lang="ru-RU" dirty="0"/>
              <a:t> в основному </a:t>
            </a:r>
            <a:r>
              <a:rPr lang="ru-RU" dirty="0" err="1"/>
              <a:t>складають</a:t>
            </a:r>
            <a:r>
              <a:rPr lang="ru-RU" dirty="0"/>
              <a:t> </a:t>
            </a:r>
            <a:r>
              <a:rPr lang="ru-RU" dirty="0" err="1"/>
              <a:t>романи</a:t>
            </a:r>
            <a:r>
              <a:rPr lang="ru-RU" dirty="0"/>
              <a:t> та </a:t>
            </a:r>
            <a:r>
              <a:rPr lang="ru-RU" dirty="0" err="1"/>
              <a:t>оповідання</a:t>
            </a:r>
            <a:r>
              <a:rPr lang="ru-RU" dirty="0"/>
              <a:t>. У 2000 році </a:t>
            </a:r>
            <a:r>
              <a:rPr lang="ru-RU" dirty="0" err="1"/>
              <a:t>вийшла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перша книжка «</a:t>
            </a:r>
            <a:r>
              <a:rPr lang="ru-RU" dirty="0" err="1"/>
              <a:t>Пастка</a:t>
            </a:r>
            <a:r>
              <a:rPr lang="ru-RU" dirty="0"/>
              <a:t> для жар-</a:t>
            </a:r>
            <a:r>
              <a:rPr lang="ru-RU" dirty="0" err="1"/>
              <a:t>птиці</a:t>
            </a:r>
            <a:r>
              <a:rPr lang="ru-RU" dirty="0"/>
              <a:t>». На </a:t>
            </a:r>
            <a:r>
              <a:rPr lang="ru-RU" dirty="0" err="1"/>
              <a:t>сьогоднішній</a:t>
            </a:r>
            <a:r>
              <a:rPr lang="ru-RU" dirty="0"/>
              <a:t> день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творчий</a:t>
            </a:r>
            <a:r>
              <a:rPr lang="ru-RU" dirty="0"/>
              <a:t> </a:t>
            </a:r>
            <a:r>
              <a:rPr lang="ru-RU" dirty="0" err="1"/>
              <a:t>доробок</a:t>
            </a:r>
            <a:r>
              <a:rPr lang="ru-RU" dirty="0"/>
              <a:t> </a:t>
            </a:r>
            <a:r>
              <a:rPr lang="ru-RU" dirty="0" err="1"/>
              <a:t>нараховує</a:t>
            </a:r>
            <a:r>
              <a:rPr lang="ru-RU" dirty="0"/>
              <a:t> </a:t>
            </a:r>
            <a:r>
              <a:rPr lang="ru-RU" dirty="0" err="1"/>
              <a:t>вісімнадцять</a:t>
            </a:r>
            <a:r>
              <a:rPr lang="ru-RU" dirty="0"/>
              <a:t> </a:t>
            </a:r>
            <a:r>
              <a:rPr lang="ru-RU" dirty="0" err="1"/>
              <a:t>книжок</a:t>
            </a:r>
            <a:r>
              <a:rPr lang="ru-RU" dirty="0"/>
              <a:t> і </a:t>
            </a:r>
            <a:r>
              <a:rPr lang="ru-RU" dirty="0" err="1"/>
              <a:t>п'ять</a:t>
            </a:r>
            <a:r>
              <a:rPr lang="ru-RU" dirty="0"/>
              <a:t> </a:t>
            </a:r>
            <a:r>
              <a:rPr lang="ru-RU" dirty="0" err="1"/>
              <a:t>фільмів</a:t>
            </a:r>
            <a:r>
              <a:rPr lang="ru-RU" dirty="0"/>
              <a:t>, сценаристом </a:t>
            </a:r>
            <a:r>
              <a:rPr lang="ru-RU" dirty="0" err="1"/>
              <a:t>котрих</a:t>
            </a:r>
            <a:r>
              <a:rPr lang="ru-RU" dirty="0"/>
              <a:t> вона </a:t>
            </a:r>
            <a:r>
              <a:rPr lang="ru-RU" dirty="0" err="1"/>
              <a:t>виступає</a:t>
            </a:r>
            <a:r>
              <a:rPr lang="ru-RU" dirty="0"/>
              <a:t>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483768" y="4797152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читати</a:t>
            </a:r>
            <a:r>
              <a:rPr lang="ru-RU" dirty="0" smtClean="0"/>
              <a:t>: «</a:t>
            </a:r>
            <a:r>
              <a:rPr lang="ru-RU" dirty="0" err="1" smtClean="0"/>
              <a:t>Пастка</a:t>
            </a:r>
            <a:r>
              <a:rPr lang="ru-RU" dirty="0" smtClean="0"/>
              <a:t> для жар-</a:t>
            </a:r>
            <a:r>
              <a:rPr lang="ru-RU" dirty="0" err="1" smtClean="0"/>
              <a:t>птиці</a:t>
            </a:r>
            <a:r>
              <a:rPr lang="ru-RU" dirty="0" smtClean="0"/>
              <a:t>», «</a:t>
            </a:r>
            <a:r>
              <a:rPr lang="ru-RU" dirty="0" err="1" smtClean="0"/>
              <a:t>Ґудзик</a:t>
            </a:r>
            <a:r>
              <a:rPr lang="ru-RU" dirty="0" smtClean="0"/>
              <a:t>», «</a:t>
            </a:r>
            <a:r>
              <a:rPr lang="ru-RU" dirty="0" err="1" smtClean="0"/>
              <a:t>Зів’ялі</a:t>
            </a:r>
            <a:r>
              <a:rPr lang="ru-RU" dirty="0" smtClean="0"/>
              <a:t> </a:t>
            </a:r>
            <a:r>
              <a:rPr lang="ru-RU" dirty="0" err="1" smtClean="0"/>
              <a:t>квіти</a:t>
            </a:r>
            <a:r>
              <a:rPr lang="ru-RU" dirty="0" smtClean="0"/>
              <a:t> </a:t>
            </a:r>
            <a:r>
              <a:rPr lang="ru-RU" dirty="0" err="1" smtClean="0"/>
              <a:t>викидають</a:t>
            </a:r>
            <a:r>
              <a:rPr lang="ru-RU" dirty="0" smtClean="0"/>
              <a:t>», «Я знаю,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ти</a:t>
            </a:r>
            <a:r>
              <a:rPr lang="ru-RU" dirty="0" smtClean="0"/>
              <a:t> </a:t>
            </a:r>
            <a:r>
              <a:rPr lang="ru-RU" dirty="0" err="1" smtClean="0"/>
              <a:t>знаєш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я знаю», «</a:t>
            </a:r>
            <a:r>
              <a:rPr lang="ru-RU" dirty="0" err="1" smtClean="0"/>
              <a:t>Якби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67744" y="4581128"/>
            <a:ext cx="4608512" cy="1512168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9329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«</a:t>
            </a:r>
            <a:r>
              <a:rPr lang="ru-RU" dirty="0" err="1"/>
              <a:t>Твір</a:t>
            </a:r>
            <a:r>
              <a:rPr lang="ru-RU" dirty="0"/>
              <a:t> приходить </a:t>
            </a:r>
            <a:r>
              <a:rPr lang="ru-RU" dirty="0" err="1"/>
              <a:t>від</a:t>
            </a:r>
            <a:r>
              <a:rPr lang="ru-RU" dirty="0"/>
              <a:t> початку до </a:t>
            </a:r>
            <a:r>
              <a:rPr lang="ru-RU" dirty="0" err="1"/>
              <a:t>кінця</a:t>
            </a:r>
            <a:r>
              <a:rPr lang="ru-RU" dirty="0"/>
              <a:t>. </a:t>
            </a:r>
            <a:r>
              <a:rPr lang="ru-RU" dirty="0" err="1"/>
              <a:t>Спочатку</a:t>
            </a:r>
            <a:r>
              <a:rPr lang="ru-RU" dirty="0"/>
              <a:t> </a:t>
            </a:r>
            <a:r>
              <a:rPr lang="ru-RU" dirty="0" err="1"/>
              <a:t>виникає</a:t>
            </a:r>
            <a:r>
              <a:rPr lang="ru-RU" dirty="0"/>
              <a:t> </a:t>
            </a:r>
            <a:r>
              <a:rPr lang="ru-RU" dirty="0" err="1"/>
              <a:t>маленька</a:t>
            </a:r>
            <a:r>
              <a:rPr lang="ru-RU" dirty="0"/>
              <a:t> </a:t>
            </a:r>
            <a:r>
              <a:rPr lang="ru-RU" dirty="0" err="1"/>
              <a:t>дрібниця</a:t>
            </a:r>
            <a:r>
              <a:rPr lang="ru-RU" dirty="0"/>
              <a:t>. </a:t>
            </a:r>
            <a:r>
              <a:rPr lang="ru-RU" dirty="0" err="1"/>
              <a:t>Достатньо</a:t>
            </a:r>
            <a:r>
              <a:rPr lang="ru-RU" dirty="0"/>
              <a:t> </a:t>
            </a:r>
            <a:r>
              <a:rPr lang="ru-RU" dirty="0" err="1"/>
              <a:t>побачити</a:t>
            </a:r>
            <a:r>
              <a:rPr lang="ru-RU" dirty="0"/>
              <a:t> </a:t>
            </a:r>
            <a:r>
              <a:rPr lang="ru-RU" dirty="0" err="1"/>
              <a:t>відірваний</a:t>
            </a:r>
            <a:r>
              <a:rPr lang="ru-RU" dirty="0"/>
              <a:t> </a:t>
            </a:r>
            <a:r>
              <a:rPr lang="ru-RU" dirty="0" err="1"/>
              <a:t>ґудзик</a:t>
            </a:r>
            <a:r>
              <a:rPr lang="ru-RU" dirty="0"/>
              <a:t> на </a:t>
            </a:r>
            <a:r>
              <a:rPr lang="ru-RU" dirty="0" err="1"/>
              <a:t>підлозі</a:t>
            </a:r>
            <a:r>
              <a:rPr lang="ru-RU" dirty="0"/>
              <a:t> маршрутки. </a:t>
            </a:r>
            <a:r>
              <a:rPr lang="ru-RU" dirty="0" err="1"/>
              <a:t>Перетворюєшся</a:t>
            </a:r>
            <a:r>
              <a:rPr lang="ru-RU" dirty="0"/>
              <a:t> на </a:t>
            </a:r>
            <a:r>
              <a:rPr lang="ru-RU" dirty="0" err="1"/>
              <a:t>нього</a:t>
            </a:r>
            <a:r>
              <a:rPr lang="ru-RU" dirty="0"/>
              <a:t> і </a:t>
            </a:r>
            <a:r>
              <a:rPr lang="ru-RU" dirty="0" err="1"/>
              <a:t>дивишся</a:t>
            </a:r>
            <a:r>
              <a:rPr lang="ru-RU" dirty="0"/>
              <a:t> на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людський</a:t>
            </a:r>
            <a:r>
              <a:rPr lang="ru-RU" dirty="0"/>
              <a:t> </a:t>
            </a:r>
            <a:r>
              <a:rPr lang="ru-RU" dirty="0" err="1"/>
              <a:t>ліс</a:t>
            </a:r>
            <a:r>
              <a:rPr lang="ru-RU" dirty="0"/>
              <a:t>, який не </a:t>
            </a:r>
            <a:r>
              <a:rPr lang="ru-RU" dirty="0" err="1"/>
              <a:t>звертає</a:t>
            </a:r>
            <a:r>
              <a:rPr lang="ru-RU" dirty="0"/>
              <a:t> на тебе </a:t>
            </a:r>
            <a:r>
              <a:rPr lang="ru-RU" dirty="0" err="1"/>
              <a:t>увагу</a:t>
            </a:r>
            <a:r>
              <a:rPr lang="ru-RU" dirty="0" smtClean="0"/>
              <a:t>.»</a:t>
            </a:r>
          </a:p>
          <a:p>
            <a:pPr marL="0" indent="0">
              <a:buNone/>
            </a:pPr>
            <a:r>
              <a:rPr lang="uk-UA" dirty="0"/>
              <a:t> </a:t>
            </a:r>
            <a:r>
              <a:rPr lang="uk-UA" dirty="0" smtClean="0"/>
              <a:t>                                                   І. Роздобудько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692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ТАРАС ПРОХАСЬКО</a:t>
            </a:r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2776"/>
            <a:ext cx="5502929" cy="5227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4768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88640"/>
            <a:ext cx="8424936" cy="4572000"/>
          </a:xfrm>
        </p:spPr>
        <p:txBody>
          <a:bodyPr>
            <a:normAutofit lnSpcReduction="10000"/>
          </a:bodyPr>
          <a:lstStyle/>
          <a:p>
            <a:r>
              <a:rPr lang="ru-RU" dirty="0" err="1" smtClean="0"/>
              <a:t>Письменники</a:t>
            </a:r>
            <a:r>
              <a:rPr lang="ru-RU" dirty="0" smtClean="0"/>
              <a:t> </a:t>
            </a:r>
            <a:r>
              <a:rPr lang="ru-RU" dirty="0"/>
              <a:t>Тарас </a:t>
            </a:r>
            <a:r>
              <a:rPr lang="ru-RU" dirty="0" err="1"/>
              <a:t>Прохасько</a:t>
            </a:r>
            <a:r>
              <a:rPr lang="ru-RU" dirty="0"/>
              <a:t> разом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Юрієм</a:t>
            </a:r>
            <a:r>
              <a:rPr lang="ru-RU" dirty="0"/>
              <a:t> </a:t>
            </a:r>
            <a:r>
              <a:rPr lang="ru-RU" dirty="0" err="1"/>
              <a:t>Андруховичем</a:t>
            </a:r>
            <a:r>
              <a:rPr lang="ru-RU" dirty="0"/>
              <a:t> та </a:t>
            </a:r>
            <a:r>
              <a:rPr lang="ru-RU" dirty="0" err="1"/>
              <a:t>Юрією</a:t>
            </a:r>
            <a:r>
              <a:rPr lang="ru-RU" dirty="0"/>
              <a:t> </a:t>
            </a:r>
            <a:r>
              <a:rPr lang="ru-RU" dirty="0" err="1"/>
              <a:t>Іздриком</a:t>
            </a:r>
            <a:r>
              <a:rPr lang="ru-RU" dirty="0"/>
              <a:t> </a:t>
            </a:r>
            <a:r>
              <a:rPr lang="ru-RU" dirty="0" err="1"/>
              <a:t>вважаються</a:t>
            </a:r>
            <a:r>
              <a:rPr lang="ru-RU" dirty="0"/>
              <a:t> </a:t>
            </a:r>
            <a:r>
              <a:rPr lang="ru-RU" dirty="0" err="1"/>
              <a:t>представниками</a:t>
            </a:r>
            <a:r>
              <a:rPr lang="ru-RU" dirty="0"/>
              <a:t> так званого </a:t>
            </a:r>
            <a:r>
              <a:rPr lang="ru-RU" dirty="0" err="1"/>
              <a:t>станіславського</a:t>
            </a:r>
            <a:r>
              <a:rPr lang="ru-RU" dirty="0"/>
              <a:t> феномену — феномену </a:t>
            </a:r>
            <a:r>
              <a:rPr lang="ru-RU" dirty="0" err="1"/>
              <a:t>групи</a:t>
            </a:r>
            <a:r>
              <a:rPr lang="ru-RU" dirty="0"/>
              <a:t> </a:t>
            </a:r>
            <a:r>
              <a:rPr lang="ru-RU" dirty="0" err="1"/>
              <a:t>письменників</a:t>
            </a:r>
            <a:r>
              <a:rPr lang="ru-RU" dirty="0"/>
              <a:t> та </a:t>
            </a:r>
            <a:r>
              <a:rPr lang="ru-RU" dirty="0" err="1"/>
              <a:t>художників</a:t>
            </a:r>
            <a:r>
              <a:rPr lang="ru-RU" dirty="0"/>
              <a:t> в </a:t>
            </a:r>
            <a:r>
              <a:rPr lang="ru-RU" dirty="0" err="1"/>
              <a:t>Івано-Франківську</a:t>
            </a:r>
            <a:r>
              <a:rPr lang="ru-RU" dirty="0"/>
              <a:t> (у 1939 – 1962 рр. </a:t>
            </a:r>
            <a:r>
              <a:rPr lang="ru-RU" dirty="0" err="1"/>
              <a:t>місто</a:t>
            </a:r>
            <a:r>
              <a:rPr lang="ru-RU" dirty="0"/>
              <a:t> мало </a:t>
            </a:r>
            <a:r>
              <a:rPr lang="ru-RU" dirty="0" err="1"/>
              <a:t>назву</a:t>
            </a:r>
            <a:r>
              <a:rPr lang="ru-RU" dirty="0"/>
              <a:t> </a:t>
            </a:r>
            <a:r>
              <a:rPr lang="ru-RU" dirty="0" err="1"/>
              <a:t>Станіслав</a:t>
            </a:r>
            <a:r>
              <a:rPr lang="ru-RU" dirty="0"/>
              <a:t>), у </a:t>
            </a:r>
            <a:r>
              <a:rPr lang="ru-RU" dirty="0" err="1"/>
              <a:t>творчості</a:t>
            </a:r>
            <a:r>
              <a:rPr lang="ru-RU" dirty="0"/>
              <a:t> </a:t>
            </a:r>
            <a:r>
              <a:rPr lang="ru-RU" dirty="0" err="1"/>
              <a:t>яких</a:t>
            </a:r>
            <a:r>
              <a:rPr lang="ru-RU" dirty="0"/>
              <a:t> найбільше </a:t>
            </a:r>
            <a:r>
              <a:rPr lang="ru-RU" dirty="0" err="1"/>
              <a:t>представлені</a:t>
            </a:r>
            <a:r>
              <a:rPr lang="ru-RU" dirty="0"/>
              <a:t> </a:t>
            </a:r>
            <a:r>
              <a:rPr lang="ru-RU" dirty="0" err="1"/>
              <a:t>цінності</a:t>
            </a:r>
            <a:r>
              <a:rPr lang="ru-RU" dirty="0"/>
              <a:t> </a:t>
            </a:r>
            <a:r>
              <a:rPr lang="ru-RU" dirty="0" err="1"/>
              <a:t>українського</a:t>
            </a:r>
            <a:r>
              <a:rPr lang="ru-RU" dirty="0"/>
              <a:t> постмодерну. </a:t>
            </a:r>
            <a:r>
              <a:rPr lang="ru-RU" dirty="0" err="1"/>
              <a:t>Тексти</a:t>
            </a:r>
            <a:r>
              <a:rPr lang="ru-RU" dirty="0"/>
              <a:t> </a:t>
            </a:r>
            <a:r>
              <a:rPr lang="ru-RU" dirty="0" err="1"/>
              <a:t>Прохаська</a:t>
            </a:r>
            <a:r>
              <a:rPr lang="ru-RU" dirty="0"/>
              <a:t> </a:t>
            </a:r>
            <a:r>
              <a:rPr lang="ru-RU" dirty="0" err="1"/>
              <a:t>філософські</a:t>
            </a:r>
            <a:r>
              <a:rPr lang="ru-RU" dirty="0"/>
              <a:t>, </a:t>
            </a:r>
            <a:r>
              <a:rPr lang="ru-RU" dirty="0" err="1"/>
              <a:t>вдумливі</a:t>
            </a:r>
            <a:r>
              <a:rPr lang="ru-RU" dirty="0"/>
              <a:t> та «</a:t>
            </a:r>
            <a:r>
              <a:rPr lang="ru-RU" dirty="0" err="1"/>
              <a:t>неквапливі</a:t>
            </a:r>
            <a:r>
              <a:rPr lang="ru-RU" dirty="0"/>
              <a:t>». У </a:t>
            </a:r>
            <a:r>
              <a:rPr lang="ru-RU" dirty="0" err="1"/>
              <a:t>багатьох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книгах </a:t>
            </a:r>
            <a:r>
              <a:rPr lang="ru-RU" dirty="0" err="1"/>
              <a:t>зустрічається</a:t>
            </a:r>
            <a:r>
              <a:rPr lang="ru-RU" dirty="0"/>
              <a:t> </a:t>
            </a:r>
            <a:r>
              <a:rPr lang="ru-RU" dirty="0" err="1"/>
              <a:t>автобіографізм</a:t>
            </a:r>
            <a:r>
              <a:rPr lang="ru-RU" dirty="0"/>
              <a:t>, а твори </a:t>
            </a:r>
            <a:r>
              <a:rPr lang="ru-RU" dirty="0" err="1"/>
              <a:t>написані</a:t>
            </a:r>
            <a:r>
              <a:rPr lang="ru-RU" dirty="0"/>
              <a:t> у </a:t>
            </a:r>
            <a:r>
              <a:rPr lang="ru-RU" dirty="0" err="1"/>
              <a:t>формі</a:t>
            </a:r>
            <a:r>
              <a:rPr lang="ru-RU" dirty="0"/>
              <a:t> </a:t>
            </a:r>
            <a:r>
              <a:rPr lang="ru-RU" dirty="0" err="1" smtClean="0"/>
              <a:t>щоденників</a:t>
            </a:r>
            <a:r>
              <a:rPr lang="ru-RU" dirty="0" smtClean="0"/>
              <a:t>. Книга </a:t>
            </a:r>
            <a:r>
              <a:rPr lang="ru-RU" dirty="0" err="1"/>
              <a:t>Прохаська</a:t>
            </a:r>
            <a:r>
              <a:rPr lang="ru-RU" dirty="0"/>
              <a:t> «</a:t>
            </a:r>
            <a:r>
              <a:rPr lang="ru-RU" dirty="0" err="1"/>
              <a:t>БотакЄ</a:t>
            </a:r>
            <a:r>
              <a:rPr lang="ru-RU" dirty="0"/>
              <a:t>» у 2011 році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визнана</a:t>
            </a:r>
            <a:r>
              <a:rPr lang="ru-RU" dirty="0"/>
              <a:t> Книгою року.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339752" y="5178148"/>
            <a:ext cx="44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читати</a:t>
            </a:r>
            <a:r>
              <a:rPr lang="ru-RU" dirty="0" smtClean="0"/>
              <a:t>: «</a:t>
            </a:r>
            <a:r>
              <a:rPr lang="ru-RU" dirty="0" err="1" smtClean="0"/>
              <a:t>Інші</a:t>
            </a:r>
            <a:r>
              <a:rPr lang="ru-RU" dirty="0" smtClean="0"/>
              <a:t> </a:t>
            </a:r>
            <a:r>
              <a:rPr lang="ru-RU" dirty="0" err="1" smtClean="0"/>
              <a:t>дні</a:t>
            </a:r>
            <a:r>
              <a:rPr lang="ru-RU" dirty="0" smtClean="0"/>
              <a:t> Анни», «</a:t>
            </a:r>
            <a:r>
              <a:rPr lang="ru-RU" dirty="0" err="1" smtClean="0"/>
              <a:t>БотакЄ</a:t>
            </a:r>
            <a:r>
              <a:rPr lang="ru-RU" dirty="0" smtClean="0"/>
              <a:t>», «З </a:t>
            </a:r>
            <a:r>
              <a:rPr lang="ru-RU" dirty="0" err="1" smtClean="0"/>
              <a:t>цього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зробити</a:t>
            </a:r>
            <a:r>
              <a:rPr lang="ru-RU" dirty="0" smtClean="0"/>
              <a:t> </a:t>
            </a:r>
            <a:r>
              <a:rPr lang="ru-RU" dirty="0" err="1" smtClean="0"/>
              <a:t>кілька</a:t>
            </a:r>
            <a:r>
              <a:rPr lang="ru-RU" dirty="0" smtClean="0"/>
              <a:t> </a:t>
            </a:r>
            <a:r>
              <a:rPr lang="ru-RU" dirty="0" err="1" smtClean="0"/>
              <a:t>оповідань</a:t>
            </a:r>
            <a:r>
              <a:rPr lang="ru-RU" dirty="0" smtClean="0"/>
              <a:t>», «Порт </a:t>
            </a:r>
            <a:r>
              <a:rPr lang="ru-RU" dirty="0" err="1" smtClean="0"/>
              <a:t>Франківськ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23728" y="4919733"/>
            <a:ext cx="4896544" cy="1440160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963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-108520" y="2780928"/>
            <a:ext cx="7565571" cy="4572000"/>
          </a:xfrm>
        </p:spPr>
        <p:txBody>
          <a:bodyPr/>
          <a:lstStyle/>
          <a:p>
            <a:r>
              <a:rPr lang="ru-RU" dirty="0"/>
              <a:t>Роль </a:t>
            </a:r>
            <a:r>
              <a:rPr lang="ru-RU" dirty="0" err="1"/>
              <a:t>письменника</a:t>
            </a:r>
            <a:r>
              <a:rPr lang="ru-RU" dirty="0"/>
              <a:t> у </a:t>
            </a:r>
            <a:r>
              <a:rPr lang="ru-RU" dirty="0" err="1"/>
              <a:t>суспільстві</a:t>
            </a:r>
            <a:r>
              <a:rPr lang="ru-RU" dirty="0"/>
              <a:t> </a:t>
            </a:r>
            <a:r>
              <a:rPr lang="ru-RU" dirty="0" err="1"/>
              <a:t>надзвичайно</a:t>
            </a:r>
            <a:r>
              <a:rPr lang="ru-RU" dirty="0"/>
              <a:t> </a:t>
            </a:r>
            <a:r>
              <a:rPr lang="ru-RU" dirty="0" err="1"/>
              <a:t>важлива</a:t>
            </a:r>
            <a:r>
              <a:rPr lang="ru-RU" dirty="0"/>
              <a:t>. </a:t>
            </a:r>
            <a:r>
              <a:rPr lang="ru-RU" dirty="0" err="1"/>
              <a:t>Письменник</a:t>
            </a:r>
            <a:r>
              <a:rPr lang="ru-RU" dirty="0"/>
              <a:t> —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очі</a:t>
            </a:r>
            <a:r>
              <a:rPr lang="ru-RU" dirty="0"/>
              <a:t>, думки та </a:t>
            </a:r>
            <a:r>
              <a:rPr lang="ru-RU" dirty="0" err="1"/>
              <a:t>совість</a:t>
            </a:r>
            <a:r>
              <a:rPr lang="ru-RU" dirty="0"/>
              <a:t> </a:t>
            </a:r>
            <a:r>
              <a:rPr lang="ru-RU" dirty="0" err="1"/>
              <a:t>суспільства</a:t>
            </a:r>
            <a:r>
              <a:rPr lang="ru-RU" dirty="0"/>
              <a:t>. </a:t>
            </a:r>
            <a:r>
              <a:rPr lang="ru-RU" dirty="0" err="1"/>
              <a:t>Честність</a:t>
            </a:r>
            <a:r>
              <a:rPr lang="ru-RU" dirty="0"/>
              <a:t>, </a:t>
            </a:r>
            <a:r>
              <a:rPr lang="ru-RU" dirty="0" err="1"/>
              <a:t>спроможність</a:t>
            </a:r>
            <a:r>
              <a:rPr lang="ru-RU" dirty="0"/>
              <a:t> хоробро </a:t>
            </a:r>
            <a:r>
              <a:rPr lang="ru-RU" dirty="0" err="1"/>
              <a:t>дивитися</a:t>
            </a:r>
            <a:r>
              <a:rPr lang="ru-RU" dirty="0"/>
              <a:t> у </a:t>
            </a:r>
            <a:r>
              <a:rPr lang="ru-RU" dirty="0" err="1"/>
              <a:t>вічі</a:t>
            </a:r>
            <a:r>
              <a:rPr lang="ru-RU" dirty="0"/>
              <a:t> </a:t>
            </a:r>
            <a:r>
              <a:rPr lang="ru-RU" dirty="0" err="1"/>
              <a:t>дійсності</a:t>
            </a:r>
            <a:r>
              <a:rPr lang="ru-RU" dirty="0"/>
              <a:t> і </a:t>
            </a:r>
            <a:r>
              <a:rPr lang="ru-RU" dirty="0" err="1"/>
              <a:t>відкрито</a:t>
            </a:r>
            <a:r>
              <a:rPr lang="ru-RU" dirty="0"/>
              <a:t> </a:t>
            </a:r>
            <a:r>
              <a:rPr lang="ru-RU" dirty="0" err="1"/>
              <a:t>говорити</a:t>
            </a:r>
            <a:r>
              <a:rPr lang="ru-RU" dirty="0"/>
              <a:t> правду </a:t>
            </a:r>
            <a:r>
              <a:rPr lang="ru-RU" dirty="0" err="1"/>
              <a:t>являють</a:t>
            </a:r>
            <a:r>
              <a:rPr lang="ru-RU" dirty="0"/>
              <a:t> </a:t>
            </a:r>
            <a:r>
              <a:rPr lang="ru-RU" dirty="0" err="1"/>
              <a:t>справжнього</a:t>
            </a:r>
            <a:r>
              <a:rPr lang="ru-RU" dirty="0"/>
              <a:t> </a:t>
            </a:r>
            <a:r>
              <a:rPr lang="ru-RU" dirty="0" err="1"/>
              <a:t>письменника</a:t>
            </a:r>
            <a:r>
              <a:rPr lang="ru-RU" dirty="0"/>
              <a:t>.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пильні</a:t>
            </a:r>
            <a:r>
              <a:rPr lang="ru-RU" dirty="0"/>
              <a:t> </a:t>
            </a:r>
            <a:r>
              <a:rPr lang="ru-RU" dirty="0" err="1"/>
              <a:t>спостереження</a:t>
            </a:r>
            <a:r>
              <a:rPr lang="ru-RU" dirty="0"/>
              <a:t>, </a:t>
            </a:r>
            <a:r>
              <a:rPr lang="ru-RU" dirty="0" err="1"/>
              <a:t>влучні</a:t>
            </a:r>
            <a:r>
              <a:rPr lang="ru-RU" dirty="0"/>
              <a:t> </a:t>
            </a:r>
            <a:r>
              <a:rPr lang="ru-RU" dirty="0" err="1"/>
              <a:t>здогадки</a:t>
            </a:r>
            <a:r>
              <a:rPr lang="ru-RU" dirty="0"/>
              <a:t> та </a:t>
            </a:r>
            <a:r>
              <a:rPr lang="ru-RU" dirty="0" err="1"/>
              <a:t>передбачення</a:t>
            </a:r>
            <a:r>
              <a:rPr lang="ru-RU" dirty="0"/>
              <a:t> є </a:t>
            </a:r>
            <a:r>
              <a:rPr lang="ru-RU" dirty="0" err="1"/>
              <a:t>відгуком</a:t>
            </a:r>
            <a:r>
              <a:rPr lang="ru-RU" dirty="0"/>
              <a:t> часу і в той же </a:t>
            </a:r>
            <a:r>
              <a:rPr lang="ru-RU" dirty="0" err="1"/>
              <a:t>самий</a:t>
            </a:r>
            <a:r>
              <a:rPr lang="ru-RU" dirty="0"/>
              <a:t> час — </a:t>
            </a:r>
            <a:r>
              <a:rPr lang="ru-RU" dirty="0" err="1"/>
              <a:t>формотворчим</a:t>
            </a:r>
            <a:r>
              <a:rPr lang="ru-RU" dirty="0"/>
              <a:t> элементом </a:t>
            </a:r>
            <a:r>
              <a:rPr lang="ru-RU" dirty="0" err="1"/>
              <a:t>історичного</a:t>
            </a:r>
            <a:r>
              <a:rPr lang="ru-RU" dirty="0"/>
              <a:t> </a:t>
            </a:r>
            <a:r>
              <a:rPr lang="ru-RU" dirty="0" err="1"/>
              <a:t>періоду</a:t>
            </a:r>
            <a:r>
              <a:rPr lang="ru-RU" dirty="0"/>
              <a:t> та </a:t>
            </a:r>
            <a:r>
              <a:rPr lang="ru-RU" dirty="0" err="1"/>
              <a:t>його</a:t>
            </a:r>
            <a:r>
              <a:rPr lang="ru-RU" dirty="0"/>
              <a:t> культурного пласту.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522"/>
            <a:ext cx="4274840" cy="28498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303" y="4581128"/>
            <a:ext cx="2258279" cy="2258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735" y="24543"/>
            <a:ext cx="4644008" cy="28498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5649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«Сила </a:t>
            </a:r>
            <a:r>
              <a:rPr lang="ru-RU" dirty="0" err="1"/>
              <a:t>літератури</a:t>
            </a:r>
            <a:r>
              <a:rPr lang="ru-RU" dirty="0"/>
              <a:t> </a:t>
            </a:r>
            <a:r>
              <a:rPr lang="ru-RU" dirty="0" err="1"/>
              <a:t>полягає</a:t>
            </a:r>
            <a:r>
              <a:rPr lang="ru-RU" dirty="0"/>
              <a:t> у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непередбачуваності</a:t>
            </a:r>
            <a:r>
              <a:rPr lang="ru-RU" dirty="0"/>
              <a:t>. Це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порівняти</a:t>
            </a:r>
            <a:r>
              <a:rPr lang="ru-RU" dirty="0"/>
              <a:t> з </a:t>
            </a:r>
            <a:r>
              <a:rPr lang="ru-RU" dirty="0" err="1"/>
              <a:t>більярдом</a:t>
            </a:r>
            <a:r>
              <a:rPr lang="ru-RU" dirty="0"/>
              <a:t>, коли </a:t>
            </a:r>
            <a:r>
              <a:rPr lang="ru-RU" dirty="0" err="1"/>
              <a:t>ти</a:t>
            </a:r>
            <a:r>
              <a:rPr lang="ru-RU" dirty="0"/>
              <a:t> не </a:t>
            </a:r>
            <a:r>
              <a:rPr lang="ru-RU" dirty="0" err="1"/>
              <a:t>знаєш</a:t>
            </a:r>
            <a:r>
              <a:rPr lang="ru-RU" dirty="0"/>
              <a:t>, як </a:t>
            </a:r>
            <a:r>
              <a:rPr lang="ru-RU" dirty="0" err="1"/>
              <a:t>саме</a:t>
            </a:r>
            <a:r>
              <a:rPr lang="ru-RU" dirty="0"/>
              <a:t> </a:t>
            </a:r>
            <a:r>
              <a:rPr lang="ru-RU" dirty="0" err="1"/>
              <a:t>розіб’ються</a:t>
            </a:r>
            <a:r>
              <a:rPr lang="ru-RU" dirty="0"/>
              <a:t> </a:t>
            </a:r>
            <a:r>
              <a:rPr lang="ru-RU" dirty="0" err="1"/>
              <a:t>кулі</a:t>
            </a:r>
            <a:r>
              <a:rPr lang="ru-RU" dirty="0"/>
              <a:t>.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одкровення</a:t>
            </a:r>
            <a:r>
              <a:rPr lang="ru-RU" dirty="0"/>
              <a:t> у </a:t>
            </a:r>
            <a:r>
              <a:rPr lang="ru-RU" dirty="0" err="1"/>
              <a:t>літературі</a:t>
            </a:r>
            <a:r>
              <a:rPr lang="ru-RU" dirty="0"/>
              <a:t> є </a:t>
            </a:r>
            <a:r>
              <a:rPr lang="ru-RU" dirty="0" err="1"/>
              <a:t>несподіваними</a:t>
            </a:r>
            <a:r>
              <a:rPr lang="ru-RU" dirty="0"/>
              <a:t>. </a:t>
            </a:r>
            <a:r>
              <a:rPr lang="ru-RU" dirty="0" err="1"/>
              <a:t>Доволі</a:t>
            </a:r>
            <a:r>
              <a:rPr lang="ru-RU" dirty="0"/>
              <a:t> часто вони </a:t>
            </a:r>
            <a:r>
              <a:rPr lang="ru-RU" dirty="0" err="1"/>
              <a:t>зовсім</a:t>
            </a:r>
            <a:r>
              <a:rPr lang="ru-RU" dirty="0"/>
              <a:t> не </a:t>
            </a:r>
            <a:r>
              <a:rPr lang="ru-RU" dirty="0" err="1"/>
              <a:t>збігаються</a:t>
            </a:r>
            <a:r>
              <a:rPr lang="ru-RU" dirty="0"/>
              <a:t> з нашими </a:t>
            </a:r>
            <a:r>
              <a:rPr lang="ru-RU" dirty="0" err="1"/>
              <a:t>очікуваннями</a:t>
            </a:r>
            <a:r>
              <a:rPr lang="ru-RU" dirty="0" smtClean="0"/>
              <a:t>.»</a:t>
            </a:r>
          </a:p>
          <a:p>
            <a:pPr marL="0" indent="0">
              <a:buNone/>
            </a:pPr>
            <a:r>
              <a:rPr lang="uk-UA" dirty="0"/>
              <a:t> </a:t>
            </a:r>
            <a:r>
              <a:rPr lang="uk-UA" dirty="0" smtClean="0"/>
              <a:t>                                                      Т. </a:t>
            </a:r>
            <a:r>
              <a:rPr lang="uk-UA" dirty="0" err="1" smtClean="0"/>
              <a:t>Прохасько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6694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ЮРІЙ ВИННИЧУК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6916456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56424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49188" y="476672"/>
            <a:ext cx="8229600" cy="4572000"/>
          </a:xfrm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dirty="0" err="1" smtClean="0"/>
              <a:t>Письменник</a:t>
            </a:r>
            <a:r>
              <a:rPr lang="ru-RU" dirty="0" smtClean="0"/>
              <a:t> </a:t>
            </a:r>
            <a:r>
              <a:rPr lang="ru-RU" dirty="0" err="1"/>
              <a:t>Юрій</a:t>
            </a:r>
            <a:r>
              <a:rPr lang="ru-RU" dirty="0"/>
              <a:t> </a:t>
            </a:r>
            <a:r>
              <a:rPr lang="ru-RU" dirty="0" err="1"/>
              <a:t>Винничук</a:t>
            </a:r>
            <a:r>
              <a:rPr lang="ru-RU" dirty="0"/>
              <a:t> </a:t>
            </a:r>
            <a:r>
              <a:rPr lang="ru-RU" dirty="0" err="1"/>
              <a:t>представляє</a:t>
            </a:r>
            <a:r>
              <a:rPr lang="ru-RU" dirty="0"/>
              <a:t> старше покоління </a:t>
            </a:r>
            <a:r>
              <a:rPr lang="ru-RU" dirty="0" err="1"/>
              <a:t>українських</a:t>
            </a:r>
            <a:r>
              <a:rPr lang="ru-RU" dirty="0"/>
              <a:t> </a:t>
            </a:r>
            <a:r>
              <a:rPr lang="ru-RU" dirty="0" err="1"/>
              <a:t>літераторів</a:t>
            </a:r>
            <a:r>
              <a:rPr lang="ru-RU" dirty="0"/>
              <a:t>. </a:t>
            </a:r>
            <a:r>
              <a:rPr lang="ru-RU" dirty="0" err="1" smtClean="0"/>
              <a:t>Винничук</a:t>
            </a:r>
            <a:r>
              <a:rPr lang="ru-RU" dirty="0" smtClean="0"/>
              <a:t> </a:t>
            </a:r>
            <a:r>
              <a:rPr lang="ru-RU" dirty="0" err="1"/>
              <a:t>виступає</a:t>
            </a:r>
            <a:r>
              <a:rPr lang="ru-RU" dirty="0"/>
              <a:t> </a:t>
            </a:r>
            <a:r>
              <a:rPr lang="ru-RU" dirty="0" err="1"/>
              <a:t>активним</a:t>
            </a:r>
            <a:r>
              <a:rPr lang="ru-RU" dirty="0"/>
              <a:t> критиком </a:t>
            </a:r>
            <a:r>
              <a:rPr lang="ru-RU" dirty="0" err="1"/>
              <a:t>нинішньої</a:t>
            </a:r>
            <a:r>
              <a:rPr lang="ru-RU" dirty="0"/>
              <a:t> </a:t>
            </a:r>
            <a:r>
              <a:rPr lang="ru-RU" dirty="0" err="1"/>
              <a:t>влади</a:t>
            </a:r>
            <a:r>
              <a:rPr lang="ru-RU" dirty="0"/>
              <a:t> та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власну</a:t>
            </a:r>
            <a:r>
              <a:rPr lang="ru-RU" dirty="0"/>
              <a:t> </a:t>
            </a:r>
            <a:r>
              <a:rPr lang="ru-RU" dirty="0" err="1"/>
              <a:t>чітко</a:t>
            </a:r>
            <a:r>
              <a:rPr lang="ru-RU" dirty="0"/>
              <a:t> </a:t>
            </a:r>
            <a:r>
              <a:rPr lang="ru-RU" dirty="0" err="1"/>
              <a:t>виражену</a:t>
            </a:r>
            <a:r>
              <a:rPr lang="ru-RU" dirty="0"/>
              <a:t> </a:t>
            </a:r>
            <a:r>
              <a:rPr lang="ru-RU" dirty="0" err="1"/>
              <a:t>соціальну</a:t>
            </a:r>
            <a:r>
              <a:rPr lang="ru-RU" dirty="0"/>
              <a:t> </a:t>
            </a:r>
            <a:r>
              <a:rPr lang="ru-RU" dirty="0" err="1"/>
              <a:t>позицію</a:t>
            </a:r>
            <a:r>
              <a:rPr lang="ru-RU" dirty="0"/>
              <a:t>. </a:t>
            </a:r>
            <a:r>
              <a:rPr lang="ru-RU" dirty="0" err="1"/>
              <a:t>Його</a:t>
            </a:r>
            <a:r>
              <a:rPr lang="ru-RU" dirty="0"/>
              <a:t> твори </a:t>
            </a:r>
            <a:r>
              <a:rPr lang="ru-RU" dirty="0" err="1"/>
              <a:t>перекладалися</a:t>
            </a:r>
            <a:r>
              <a:rPr lang="ru-RU" dirty="0"/>
              <a:t> в </a:t>
            </a:r>
            <a:r>
              <a:rPr lang="ru-RU" dirty="0" err="1"/>
              <a:t>багатьох</a:t>
            </a:r>
            <a:r>
              <a:rPr lang="ru-RU" dirty="0"/>
              <a:t> </a:t>
            </a:r>
            <a:r>
              <a:rPr lang="ru-RU" dirty="0" err="1"/>
              <a:t>країнах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, а сам </a:t>
            </a:r>
            <a:r>
              <a:rPr lang="ru-RU" dirty="0" err="1"/>
              <a:t>він</a:t>
            </a:r>
            <a:r>
              <a:rPr lang="ru-RU" dirty="0"/>
              <a:t> є автором </a:t>
            </a:r>
            <a:r>
              <a:rPr lang="ru-RU" dirty="0" err="1"/>
              <a:t>перекладів</a:t>
            </a:r>
            <a:r>
              <a:rPr lang="ru-RU" dirty="0"/>
              <a:t> з </a:t>
            </a:r>
            <a:r>
              <a:rPr lang="ru-RU" dirty="0" err="1"/>
              <a:t>кельтських</a:t>
            </a:r>
            <a:r>
              <a:rPr lang="ru-RU" dirty="0"/>
              <a:t>, </a:t>
            </a:r>
            <a:r>
              <a:rPr lang="ru-RU" dirty="0" err="1"/>
              <a:t>англійського</a:t>
            </a:r>
            <a:r>
              <a:rPr lang="ru-RU" dirty="0"/>
              <a:t> та </a:t>
            </a:r>
            <a:r>
              <a:rPr lang="ru-RU" dirty="0" err="1"/>
              <a:t>слов'янських</a:t>
            </a:r>
            <a:r>
              <a:rPr lang="ru-RU" dirty="0"/>
              <a:t> </a:t>
            </a:r>
            <a:r>
              <a:rPr lang="ru-RU" dirty="0" err="1"/>
              <a:t>мов</a:t>
            </a:r>
            <a:r>
              <a:rPr lang="ru-RU" dirty="0"/>
              <a:t>.</a:t>
            </a:r>
          </a:p>
          <a:p>
            <a:endParaRPr lang="ru-RU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39752" y="5157192"/>
            <a:ext cx="424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читати</a:t>
            </a:r>
            <a:r>
              <a:rPr lang="ru-RU" dirty="0" smtClean="0"/>
              <a:t>: «Танго </a:t>
            </a:r>
            <a:r>
              <a:rPr lang="ru-RU" dirty="0" err="1" smtClean="0"/>
              <a:t>смерті</a:t>
            </a:r>
            <a:r>
              <a:rPr lang="ru-RU" dirty="0" smtClean="0"/>
              <a:t>», «</a:t>
            </a:r>
            <a:r>
              <a:rPr lang="ru-RU" dirty="0" err="1" smtClean="0"/>
              <a:t>Весняні</a:t>
            </a:r>
            <a:r>
              <a:rPr lang="ru-RU" dirty="0" smtClean="0"/>
              <a:t> </a:t>
            </a:r>
            <a:r>
              <a:rPr lang="ru-RU" dirty="0" err="1" smtClean="0"/>
              <a:t>ігри</a:t>
            </a:r>
            <a:r>
              <a:rPr lang="ru-RU" dirty="0" smtClean="0"/>
              <a:t> в </a:t>
            </a:r>
            <a:r>
              <a:rPr lang="ru-RU" dirty="0" err="1" smtClean="0"/>
              <a:t>осінніх</a:t>
            </a:r>
            <a:r>
              <a:rPr lang="ru-RU" dirty="0" smtClean="0"/>
              <a:t> садах», «</a:t>
            </a:r>
            <a:r>
              <a:rPr lang="ru-RU" dirty="0" err="1" smtClean="0"/>
              <a:t>Весняні</a:t>
            </a:r>
            <a:r>
              <a:rPr lang="ru-RU" dirty="0" smtClean="0"/>
              <a:t> </a:t>
            </a:r>
            <a:r>
              <a:rPr lang="ru-RU" dirty="0" err="1" smtClean="0"/>
              <a:t>ігри</a:t>
            </a:r>
            <a:r>
              <a:rPr lang="ru-RU" dirty="0" smtClean="0"/>
              <a:t> в </a:t>
            </a:r>
            <a:r>
              <a:rPr lang="ru-RU" dirty="0" err="1" smtClean="0"/>
              <a:t>осінніх</a:t>
            </a:r>
            <a:r>
              <a:rPr lang="ru-RU" dirty="0" smtClean="0"/>
              <a:t> садах»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87724" y="4898777"/>
            <a:ext cx="4752528" cy="1440160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9720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«</a:t>
            </a:r>
            <a:r>
              <a:rPr lang="ru-RU" dirty="0" err="1"/>
              <a:t>Сьогодні</a:t>
            </a:r>
            <a:r>
              <a:rPr lang="ru-RU" dirty="0"/>
              <a:t> в </a:t>
            </a:r>
            <a:r>
              <a:rPr lang="ru-RU" dirty="0" err="1"/>
              <a:t>Україні</a:t>
            </a:r>
            <a:r>
              <a:rPr lang="ru-RU" dirty="0"/>
              <a:t> </a:t>
            </a:r>
            <a:r>
              <a:rPr lang="ru-RU" dirty="0" err="1"/>
              <a:t>немає</a:t>
            </a:r>
            <a:r>
              <a:rPr lang="ru-RU" dirty="0"/>
              <a:t> </a:t>
            </a:r>
            <a:r>
              <a:rPr lang="ru-RU" dirty="0" err="1"/>
              <a:t>жодного</a:t>
            </a:r>
            <a:r>
              <a:rPr lang="ru-RU" dirty="0"/>
              <a:t> </a:t>
            </a:r>
            <a:r>
              <a:rPr lang="en-US" dirty="0"/>
              <a:t>i</a:t>
            </a:r>
            <a:r>
              <a:rPr lang="ru-RU" dirty="0" err="1"/>
              <a:t>сторика</a:t>
            </a:r>
            <a:r>
              <a:rPr lang="ru-RU" dirty="0"/>
              <a:t> р</a:t>
            </a:r>
            <a:r>
              <a:rPr lang="en-US" dirty="0"/>
              <a:t>i</a:t>
            </a:r>
            <a:r>
              <a:rPr lang="ru-RU" dirty="0" err="1"/>
              <a:t>вня</a:t>
            </a:r>
            <a:r>
              <a:rPr lang="ru-RU" dirty="0"/>
              <a:t> </a:t>
            </a:r>
            <a:r>
              <a:rPr lang="ru-RU" dirty="0" err="1"/>
              <a:t>Грушевського</a:t>
            </a:r>
            <a:r>
              <a:rPr lang="ru-RU" dirty="0"/>
              <a:t>, </a:t>
            </a:r>
            <a:r>
              <a:rPr lang="ru-RU" dirty="0" err="1"/>
              <a:t>жодного</a:t>
            </a:r>
            <a:r>
              <a:rPr lang="ru-RU" dirty="0"/>
              <a:t> </a:t>
            </a:r>
            <a:r>
              <a:rPr lang="ru-RU" dirty="0" err="1"/>
              <a:t>публ</a:t>
            </a:r>
            <a:r>
              <a:rPr lang="en-US" dirty="0"/>
              <a:t>i</a:t>
            </a:r>
            <a:r>
              <a:rPr lang="ru-RU" dirty="0"/>
              <a:t>циста р</a:t>
            </a:r>
            <a:r>
              <a:rPr lang="en-US" dirty="0"/>
              <a:t>i</a:t>
            </a:r>
            <a:r>
              <a:rPr lang="ru-RU" dirty="0" err="1"/>
              <a:t>вня</a:t>
            </a:r>
            <a:r>
              <a:rPr lang="ru-RU" dirty="0"/>
              <a:t> Донцова, </a:t>
            </a:r>
            <a:r>
              <a:rPr lang="ru-RU" dirty="0" err="1"/>
              <a:t>жодного</a:t>
            </a:r>
            <a:r>
              <a:rPr lang="ru-RU" dirty="0"/>
              <a:t> </a:t>
            </a:r>
            <a:r>
              <a:rPr lang="ru-RU" dirty="0" err="1"/>
              <a:t>етнографа</a:t>
            </a:r>
            <a:r>
              <a:rPr lang="ru-RU" dirty="0"/>
              <a:t> р</a:t>
            </a:r>
            <a:r>
              <a:rPr lang="en-US" dirty="0"/>
              <a:t>i</a:t>
            </a:r>
            <a:r>
              <a:rPr lang="ru-RU" dirty="0" err="1"/>
              <a:t>вня</a:t>
            </a:r>
            <a:r>
              <a:rPr lang="ru-RU" dirty="0"/>
              <a:t> Гнатюка, </a:t>
            </a:r>
            <a:r>
              <a:rPr lang="ru-RU" dirty="0" err="1"/>
              <a:t>жодного</a:t>
            </a:r>
            <a:r>
              <a:rPr lang="ru-RU" dirty="0"/>
              <a:t> композитора р</a:t>
            </a:r>
            <a:r>
              <a:rPr lang="en-US" dirty="0"/>
              <a:t>i</a:t>
            </a:r>
            <a:r>
              <a:rPr lang="ru-RU" dirty="0" err="1"/>
              <a:t>вня</a:t>
            </a:r>
            <a:r>
              <a:rPr lang="ru-RU" dirty="0"/>
              <a:t> Леонтовича, </a:t>
            </a:r>
            <a:r>
              <a:rPr lang="ru-RU" dirty="0" err="1"/>
              <a:t>жодного</a:t>
            </a:r>
            <a:r>
              <a:rPr lang="ru-RU" dirty="0"/>
              <a:t> </a:t>
            </a:r>
            <a:r>
              <a:rPr lang="ru-RU" dirty="0" err="1"/>
              <a:t>письменника</a:t>
            </a:r>
            <a:r>
              <a:rPr lang="ru-RU" dirty="0"/>
              <a:t> р</a:t>
            </a:r>
            <a:r>
              <a:rPr lang="en-US" dirty="0"/>
              <a:t>i</a:t>
            </a:r>
            <a:r>
              <a:rPr lang="ru-RU" dirty="0" err="1"/>
              <a:t>вня</a:t>
            </a:r>
            <a:r>
              <a:rPr lang="ru-RU" dirty="0"/>
              <a:t> Франка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Винниченка</a:t>
            </a:r>
            <a:r>
              <a:rPr lang="ru-RU" dirty="0"/>
              <a:t>. Народ </a:t>
            </a:r>
            <a:r>
              <a:rPr lang="ru-RU" dirty="0" err="1"/>
              <a:t>зостався</a:t>
            </a:r>
            <a:r>
              <a:rPr lang="ru-RU" dirty="0"/>
              <a:t> сам на сам, а ел</a:t>
            </a:r>
            <a:r>
              <a:rPr lang="en-US" dirty="0"/>
              <a:t>i</a:t>
            </a:r>
            <a:r>
              <a:rPr lang="ru-RU" dirty="0"/>
              <a:t>та все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перебуває</a:t>
            </a:r>
            <a:r>
              <a:rPr lang="ru-RU" dirty="0"/>
              <a:t> у п</a:t>
            </a:r>
            <a:r>
              <a:rPr lang="en-US" dirty="0"/>
              <a:t>i</a:t>
            </a:r>
            <a:r>
              <a:rPr lang="ru-RU" dirty="0" err="1"/>
              <a:t>дл</a:t>
            </a:r>
            <a:r>
              <a:rPr lang="en-US" dirty="0"/>
              <a:t>i</a:t>
            </a:r>
            <a:r>
              <a:rPr lang="ru-RU" dirty="0" err="1"/>
              <a:t>тковому</a:t>
            </a:r>
            <a:r>
              <a:rPr lang="ru-RU" dirty="0"/>
              <a:t> в</a:t>
            </a:r>
            <a:r>
              <a:rPr lang="en-US" dirty="0"/>
              <a:t>i</a:t>
            </a:r>
            <a:r>
              <a:rPr lang="ru-RU" dirty="0"/>
              <a:t>ц</a:t>
            </a:r>
            <a:r>
              <a:rPr lang="en-US" dirty="0"/>
              <a:t>i</a:t>
            </a:r>
            <a:r>
              <a:rPr lang="en-US" dirty="0" smtClean="0"/>
              <a:t>.»</a:t>
            </a:r>
            <a:endParaRPr lang="uk-UA" dirty="0" smtClean="0"/>
          </a:p>
          <a:p>
            <a:pPr marL="0" indent="0">
              <a:buNone/>
            </a:pPr>
            <a:r>
              <a:rPr lang="uk-UA" dirty="0"/>
              <a:t> </a:t>
            </a:r>
            <a:r>
              <a:rPr lang="uk-UA" dirty="0" smtClean="0"/>
              <a:t>                                              Ю. </a:t>
            </a:r>
            <a:r>
              <a:rPr lang="uk-UA" dirty="0" err="1" smtClean="0"/>
              <a:t>Винничук</a:t>
            </a:r>
            <a:endParaRPr lang="en-US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4115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             </a:t>
            </a:r>
            <a:r>
              <a:rPr lang="ru-RU" dirty="0" smtClean="0">
                <a:solidFill>
                  <a:srgbClr val="C00000"/>
                </a:solidFill>
              </a:rPr>
              <a:t>ЮРІЙ ІЗДРИК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5913355" cy="473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45945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4572000"/>
          </a:xfrm>
        </p:spPr>
        <p:txBody>
          <a:bodyPr>
            <a:normAutofit lnSpcReduction="10000"/>
          </a:bodyPr>
          <a:lstStyle/>
          <a:p>
            <a:endParaRPr lang="ru-RU" dirty="0"/>
          </a:p>
          <a:p>
            <a:r>
              <a:rPr lang="ru-RU" dirty="0" err="1" smtClean="0"/>
              <a:t>Письменник</a:t>
            </a:r>
            <a:r>
              <a:rPr lang="ru-RU" dirty="0"/>
              <a:t>, поет, культуролог </a:t>
            </a:r>
            <a:r>
              <a:rPr lang="ru-RU" dirty="0" err="1"/>
              <a:t>Юрій</a:t>
            </a:r>
            <a:r>
              <a:rPr lang="ru-RU" dirty="0"/>
              <a:t> </a:t>
            </a:r>
            <a:r>
              <a:rPr lang="ru-RU" dirty="0" err="1"/>
              <a:t>Іздрик</a:t>
            </a:r>
            <a:r>
              <a:rPr lang="ru-RU" dirty="0"/>
              <a:t> один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творців</a:t>
            </a:r>
            <a:r>
              <a:rPr lang="ru-RU" dirty="0"/>
              <a:t> </a:t>
            </a:r>
            <a:r>
              <a:rPr lang="ru-RU" dirty="0" err="1"/>
              <a:t>вище</a:t>
            </a:r>
            <a:r>
              <a:rPr lang="ru-RU" dirty="0"/>
              <a:t> </a:t>
            </a:r>
            <a:r>
              <a:rPr lang="ru-RU" dirty="0" err="1"/>
              <a:t>згаданого</a:t>
            </a:r>
            <a:r>
              <a:rPr lang="ru-RU" dirty="0"/>
              <a:t> </a:t>
            </a:r>
            <a:r>
              <a:rPr lang="ru-RU" dirty="0" err="1"/>
              <a:t>станіславського</a:t>
            </a:r>
            <a:r>
              <a:rPr lang="ru-RU" dirty="0"/>
              <a:t> феномену. </a:t>
            </a:r>
            <a:r>
              <a:rPr lang="ru-RU" dirty="0" err="1"/>
              <a:t>Іздрик</a:t>
            </a:r>
            <a:r>
              <a:rPr lang="ru-RU" dirty="0"/>
              <a:t> заявив про себе як </a:t>
            </a:r>
            <a:r>
              <a:rPr lang="ru-RU" dirty="0" err="1"/>
              <a:t>неординарний</a:t>
            </a:r>
            <a:r>
              <a:rPr lang="ru-RU" dirty="0"/>
              <a:t> </a:t>
            </a:r>
            <a:r>
              <a:rPr lang="ru-RU" dirty="0" err="1"/>
              <a:t>митець</a:t>
            </a:r>
            <a:r>
              <a:rPr lang="ru-RU" dirty="0"/>
              <a:t>, </a:t>
            </a:r>
            <a:r>
              <a:rPr lang="ru-RU" dirty="0" err="1"/>
              <a:t>творчість</a:t>
            </a:r>
            <a:r>
              <a:rPr lang="ru-RU" dirty="0"/>
              <a:t> 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пролягає</a:t>
            </a:r>
            <a:r>
              <a:rPr lang="ru-RU" dirty="0"/>
              <a:t> у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художніх</a:t>
            </a:r>
            <a:r>
              <a:rPr lang="ru-RU" dirty="0"/>
              <a:t> </a:t>
            </a:r>
            <a:r>
              <a:rPr lang="ru-RU" dirty="0" err="1"/>
              <a:t>вимірах</a:t>
            </a:r>
            <a:r>
              <a:rPr lang="ru-RU" dirty="0"/>
              <a:t> — свою </a:t>
            </a:r>
            <a:r>
              <a:rPr lang="ru-RU" dirty="0" err="1"/>
              <a:t>літературну</a:t>
            </a:r>
            <a:r>
              <a:rPr lang="ru-RU" dirty="0"/>
              <a:t> </a:t>
            </a:r>
            <a:r>
              <a:rPr lang="ru-RU" dirty="0" err="1"/>
              <a:t>творчість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вдало</a:t>
            </a:r>
            <a:r>
              <a:rPr lang="ru-RU" dirty="0"/>
              <a:t> </a:t>
            </a:r>
            <a:r>
              <a:rPr lang="ru-RU" dirty="0" err="1"/>
              <a:t>поєднує</a:t>
            </a:r>
            <a:r>
              <a:rPr lang="ru-RU" dirty="0"/>
              <a:t> з </a:t>
            </a:r>
            <a:r>
              <a:rPr lang="ru-RU" dirty="0" err="1"/>
              <a:t>музикою</a:t>
            </a:r>
            <a:r>
              <a:rPr lang="ru-RU" dirty="0"/>
              <a:t>, </a:t>
            </a:r>
            <a:r>
              <a:rPr lang="ru-RU" dirty="0" err="1"/>
              <a:t>перформансами</a:t>
            </a:r>
            <a:r>
              <a:rPr lang="ru-RU" dirty="0"/>
              <a:t>, </a:t>
            </a:r>
            <a:r>
              <a:rPr lang="ru-RU" dirty="0" err="1"/>
              <a:t>деякий</a:t>
            </a:r>
            <a:r>
              <a:rPr lang="ru-RU" dirty="0"/>
              <a:t> час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займався</a:t>
            </a:r>
            <a:r>
              <a:rPr lang="ru-RU" dirty="0"/>
              <a:t> </a:t>
            </a:r>
            <a:r>
              <a:rPr lang="ru-RU" dirty="0" err="1"/>
              <a:t>живописом</a:t>
            </a:r>
            <a:r>
              <a:rPr lang="ru-RU" dirty="0"/>
              <a:t> та </a:t>
            </a:r>
            <a:r>
              <a:rPr lang="ru-RU" dirty="0" err="1"/>
              <a:t>іллюстрацією</a:t>
            </a:r>
            <a:r>
              <a:rPr lang="ru-RU" dirty="0"/>
              <a:t>. На </a:t>
            </a:r>
            <a:r>
              <a:rPr lang="ru-RU" dirty="0" err="1"/>
              <a:t>сьогоднішній</a:t>
            </a:r>
            <a:r>
              <a:rPr lang="ru-RU" dirty="0"/>
              <a:t> день </a:t>
            </a:r>
            <a:r>
              <a:rPr lang="ru-RU" dirty="0" err="1"/>
              <a:t>вже</a:t>
            </a:r>
            <a:r>
              <a:rPr lang="ru-RU" dirty="0"/>
              <a:t> </a:t>
            </a:r>
            <a:r>
              <a:rPr lang="ru-RU" dirty="0" err="1"/>
              <a:t>другий</a:t>
            </a:r>
            <a:r>
              <a:rPr lang="ru-RU" dirty="0"/>
              <a:t> </a:t>
            </a:r>
            <a:r>
              <a:rPr lang="ru-RU" dirty="0" err="1"/>
              <a:t>рік</a:t>
            </a:r>
            <a:r>
              <a:rPr lang="ru-RU" dirty="0"/>
              <a:t> </a:t>
            </a:r>
            <a:r>
              <a:rPr lang="ru-RU" dirty="0" err="1"/>
              <a:t>поспіль</a:t>
            </a:r>
            <a:r>
              <a:rPr lang="ru-RU" dirty="0"/>
              <a:t> </a:t>
            </a:r>
            <a:r>
              <a:rPr lang="ru-RU" dirty="0" err="1"/>
              <a:t>Юрій</a:t>
            </a:r>
            <a:r>
              <a:rPr lang="ru-RU" dirty="0"/>
              <a:t> </a:t>
            </a:r>
            <a:r>
              <a:rPr lang="ru-RU" dirty="0" err="1"/>
              <a:t>Іздрик</a:t>
            </a:r>
            <a:r>
              <a:rPr lang="ru-RU" dirty="0"/>
              <a:t> </a:t>
            </a:r>
            <a:r>
              <a:rPr lang="ru-RU" dirty="0" err="1"/>
              <a:t>займається</a:t>
            </a:r>
            <a:r>
              <a:rPr lang="ru-RU" dirty="0"/>
              <a:t> </a:t>
            </a:r>
            <a:r>
              <a:rPr lang="ru-RU" dirty="0" err="1"/>
              <a:t>спільним</a:t>
            </a:r>
            <a:r>
              <a:rPr lang="ru-RU" dirty="0"/>
              <a:t> </a:t>
            </a:r>
            <a:r>
              <a:rPr lang="ru-RU" dirty="0" err="1"/>
              <a:t>музичним</a:t>
            </a:r>
            <a:r>
              <a:rPr lang="ru-RU" dirty="0"/>
              <a:t> проектом з </a:t>
            </a:r>
            <a:r>
              <a:rPr lang="ru-RU" dirty="0" err="1"/>
              <a:t>поетом</a:t>
            </a:r>
            <a:r>
              <a:rPr lang="ru-RU" dirty="0"/>
              <a:t> та </a:t>
            </a:r>
            <a:r>
              <a:rPr lang="ru-RU" dirty="0" err="1"/>
              <a:t>музикантом</a:t>
            </a:r>
            <a:r>
              <a:rPr lang="ru-RU" dirty="0"/>
              <a:t> </a:t>
            </a:r>
            <a:r>
              <a:rPr lang="ru-RU" dirty="0" err="1"/>
              <a:t>Григорієм</a:t>
            </a:r>
            <a:r>
              <a:rPr lang="ru-RU" dirty="0"/>
              <a:t> </a:t>
            </a:r>
            <a:r>
              <a:rPr lang="ru-RU" dirty="0" err="1"/>
              <a:t>Семенчуком</a:t>
            </a:r>
            <a:r>
              <a:rPr lang="ru-RU" dirty="0"/>
              <a:t> «</a:t>
            </a:r>
            <a:r>
              <a:rPr lang="en-US" dirty="0"/>
              <a:t>Drum</a:t>
            </a:r>
            <a:r>
              <a:rPr lang="ru-RU" dirty="0" err="1"/>
              <a:t>ТИатр</a:t>
            </a:r>
            <a:r>
              <a:rPr lang="ru-RU" dirty="0"/>
              <a:t>».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411760" y="5157192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читати</a:t>
            </a:r>
            <a:r>
              <a:rPr lang="ru-RU" dirty="0" smtClean="0"/>
              <a:t>:  «</a:t>
            </a:r>
            <a:r>
              <a:rPr lang="ru-RU" dirty="0" err="1" smtClean="0"/>
              <a:t>Подвійний</a:t>
            </a:r>
            <a:r>
              <a:rPr lang="ru-RU" dirty="0" smtClean="0"/>
              <a:t> Леон», «ТАКЕ», «Флешка-2GB», «</a:t>
            </a:r>
            <a:r>
              <a:rPr lang="ru-RU" dirty="0" err="1" smtClean="0"/>
              <a:t>Воццек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95736" y="5013176"/>
            <a:ext cx="4608512" cy="1080120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6325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«От часто </a:t>
            </a:r>
            <a:r>
              <a:rPr lang="ru-RU" dirty="0" err="1"/>
              <a:t>кажуть</a:t>
            </a:r>
            <a:r>
              <a:rPr lang="ru-RU" dirty="0"/>
              <a:t>, </a:t>
            </a:r>
            <a:r>
              <a:rPr lang="ru-RU" dirty="0" err="1"/>
              <a:t>мовляв</a:t>
            </a:r>
            <a:r>
              <a:rPr lang="ru-RU" dirty="0"/>
              <a:t>, </a:t>
            </a:r>
            <a:r>
              <a:rPr lang="ru-RU" dirty="0" err="1"/>
              <a:t>українці</a:t>
            </a:r>
            <a:r>
              <a:rPr lang="ru-RU" dirty="0"/>
              <a:t> – “</a:t>
            </a:r>
            <a:r>
              <a:rPr lang="ru-RU" dirty="0" err="1"/>
              <a:t>незріла</a:t>
            </a:r>
            <a:r>
              <a:rPr lang="ru-RU" dirty="0"/>
              <a:t> </a:t>
            </a:r>
            <a:r>
              <a:rPr lang="ru-RU" dirty="0" err="1"/>
              <a:t>нація</a:t>
            </a:r>
            <a:r>
              <a:rPr lang="ru-RU" dirty="0"/>
              <a:t>”. Це </a:t>
            </a:r>
            <a:r>
              <a:rPr lang="ru-RU" dirty="0" err="1"/>
              <a:t>порожня</a:t>
            </a:r>
            <a:r>
              <a:rPr lang="ru-RU" dirty="0"/>
              <a:t> формула. </a:t>
            </a:r>
            <a:r>
              <a:rPr lang="ru-RU" dirty="0" err="1"/>
              <a:t>Бо</a:t>
            </a:r>
            <a:r>
              <a:rPr lang="ru-RU" dirty="0"/>
              <a:t> </a:t>
            </a:r>
            <a:r>
              <a:rPr lang="ru-RU" dirty="0" err="1"/>
              <a:t>навіть</a:t>
            </a:r>
            <a:r>
              <a:rPr lang="ru-RU" dirty="0"/>
              <a:t> не про </a:t>
            </a:r>
            <a:r>
              <a:rPr lang="ru-RU" dirty="0" err="1"/>
              <a:t>націю</a:t>
            </a:r>
            <a:r>
              <a:rPr lang="ru-RU" dirty="0"/>
              <a:t> </a:t>
            </a:r>
            <a:r>
              <a:rPr lang="ru-RU" dirty="0" err="1"/>
              <a:t>йдеться</a:t>
            </a:r>
            <a:r>
              <a:rPr lang="ru-RU" dirty="0"/>
              <a:t>, а про </a:t>
            </a:r>
            <a:r>
              <a:rPr lang="ru-RU" dirty="0" err="1"/>
              <a:t>спільноту</a:t>
            </a:r>
            <a:r>
              <a:rPr lang="ru-RU" dirty="0"/>
              <a:t> в </a:t>
            </a:r>
            <a:r>
              <a:rPr lang="ru-RU" dirty="0" err="1"/>
              <a:t>переважній</a:t>
            </a:r>
            <a:r>
              <a:rPr lang="ru-RU" dirty="0"/>
              <a:t> </a:t>
            </a:r>
            <a:r>
              <a:rPr lang="ru-RU" dirty="0" err="1"/>
              <a:t>більшості</a:t>
            </a:r>
            <a:r>
              <a:rPr lang="ru-RU" dirty="0"/>
              <a:t> </a:t>
            </a:r>
            <a:r>
              <a:rPr lang="ru-RU" dirty="0" err="1"/>
              <a:t>вкрай</a:t>
            </a:r>
            <a:r>
              <a:rPr lang="ru-RU" dirty="0"/>
              <a:t> </a:t>
            </a:r>
            <a:r>
              <a:rPr lang="ru-RU" dirty="0" err="1"/>
              <a:t>інфантильних</a:t>
            </a:r>
            <a:r>
              <a:rPr lang="ru-RU" dirty="0"/>
              <a:t>, </a:t>
            </a:r>
            <a:r>
              <a:rPr lang="ru-RU" dirty="0" err="1"/>
              <a:t>безвідповідальних</a:t>
            </a:r>
            <a:r>
              <a:rPr lang="ru-RU" dirty="0"/>
              <a:t> людей, до того ж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заниженою</a:t>
            </a:r>
            <a:r>
              <a:rPr lang="ru-RU" dirty="0"/>
              <a:t> </a:t>
            </a:r>
            <a:r>
              <a:rPr lang="ru-RU" dirty="0" err="1"/>
              <a:t>самооцінкою</a:t>
            </a:r>
            <a:r>
              <a:rPr lang="ru-RU" dirty="0"/>
              <a:t>. Зараз </a:t>
            </a:r>
            <a:r>
              <a:rPr lang="ru-RU" dirty="0" err="1"/>
              <a:t>найвищий</a:t>
            </a:r>
            <a:r>
              <a:rPr lang="ru-RU" dirty="0"/>
              <a:t> час </a:t>
            </a:r>
            <a:r>
              <a:rPr lang="ru-RU" dirty="0" err="1"/>
              <a:t>вчитися</a:t>
            </a:r>
            <a:r>
              <a:rPr lang="ru-RU" dirty="0"/>
              <a:t> </a:t>
            </a:r>
            <a:r>
              <a:rPr lang="ru-RU" dirty="0" err="1"/>
              <a:t>азів</a:t>
            </a:r>
            <a:r>
              <a:rPr lang="ru-RU" dirty="0"/>
              <a:t> </a:t>
            </a:r>
            <a:r>
              <a:rPr lang="ru-RU" dirty="0" err="1"/>
              <a:t>поведінки</a:t>
            </a:r>
            <a:r>
              <a:rPr lang="ru-RU" dirty="0"/>
              <a:t>, </a:t>
            </a:r>
            <a:r>
              <a:rPr lang="ru-RU" dirty="0" err="1"/>
              <a:t>вчитися</a:t>
            </a:r>
            <a:r>
              <a:rPr lang="ru-RU" dirty="0"/>
              <a:t> </a:t>
            </a:r>
            <a:r>
              <a:rPr lang="ru-RU" dirty="0" err="1"/>
              <a:t>всього</a:t>
            </a:r>
            <a:r>
              <a:rPr lang="ru-RU" dirty="0"/>
              <a:t> – </a:t>
            </a:r>
            <a:r>
              <a:rPr lang="ru-RU" dirty="0" err="1"/>
              <a:t>думати</a:t>
            </a:r>
            <a:r>
              <a:rPr lang="ru-RU" dirty="0"/>
              <a:t>, </a:t>
            </a:r>
            <a:r>
              <a:rPr lang="ru-RU" dirty="0" err="1"/>
              <a:t>говорити</a:t>
            </a:r>
            <a:r>
              <a:rPr lang="ru-RU" dirty="0"/>
              <a:t>, </a:t>
            </a:r>
            <a:r>
              <a:rPr lang="ru-RU" dirty="0" err="1"/>
              <a:t>відповідати</a:t>
            </a:r>
            <a:r>
              <a:rPr lang="ru-RU" dirty="0"/>
              <a:t> за </a:t>
            </a:r>
            <a:r>
              <a:rPr lang="ru-RU" dirty="0" err="1"/>
              <a:t>свої</a:t>
            </a:r>
            <a:r>
              <a:rPr lang="ru-RU" dirty="0"/>
              <a:t> </a:t>
            </a:r>
            <a:r>
              <a:rPr lang="ru-RU" dirty="0" err="1"/>
              <a:t>вчинки</a:t>
            </a:r>
            <a:r>
              <a:rPr lang="ru-RU" dirty="0" smtClean="0"/>
              <a:t>.»</a:t>
            </a:r>
          </a:p>
          <a:p>
            <a:pPr marL="0" indent="0">
              <a:buNone/>
            </a:pPr>
            <a:r>
              <a:rPr lang="uk-UA" dirty="0"/>
              <a:t> </a:t>
            </a:r>
            <a:r>
              <a:rPr lang="uk-UA" dirty="0" smtClean="0"/>
              <a:t>                                                         Ю. </a:t>
            </a:r>
            <a:r>
              <a:rPr lang="uk-UA" dirty="0" err="1" smtClean="0"/>
              <a:t>Іздрик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33395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ОЛЕКСАНДР ІРВАНЕЦЬ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096" y="1612201"/>
            <a:ext cx="6298176" cy="4841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92247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07360"/>
          </a:xfrm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dirty="0" err="1" smtClean="0"/>
              <a:t>Олександр</a:t>
            </a:r>
            <a:r>
              <a:rPr lang="ru-RU" dirty="0" smtClean="0"/>
              <a:t> </a:t>
            </a:r>
            <a:r>
              <a:rPr lang="ru-RU" dirty="0" err="1"/>
              <a:t>Ірванець</a:t>
            </a:r>
            <a:r>
              <a:rPr lang="ru-RU" dirty="0"/>
              <a:t> — поет, </a:t>
            </a:r>
            <a:r>
              <a:rPr lang="ru-RU" dirty="0" err="1"/>
              <a:t>прозаїк</a:t>
            </a:r>
            <a:r>
              <a:rPr lang="ru-RU" dirty="0"/>
              <a:t>, драматург та </a:t>
            </a:r>
            <a:r>
              <a:rPr lang="ru-RU" dirty="0" err="1"/>
              <a:t>перекладач</a:t>
            </a:r>
            <a:r>
              <a:rPr lang="ru-RU" dirty="0"/>
              <a:t>, </a:t>
            </a:r>
            <a:r>
              <a:rPr lang="ru-RU" dirty="0" err="1"/>
              <a:t>відомий</a:t>
            </a:r>
            <a:r>
              <a:rPr lang="ru-RU" dirty="0"/>
              <a:t> </a:t>
            </a:r>
            <a:r>
              <a:rPr lang="ru-RU" dirty="0" err="1"/>
              <a:t>своїми</a:t>
            </a:r>
            <a:r>
              <a:rPr lang="ru-RU" dirty="0"/>
              <a:t> сатирично-</a:t>
            </a:r>
            <a:r>
              <a:rPr lang="ru-RU" dirty="0" err="1"/>
              <a:t>іронічними</a:t>
            </a:r>
            <a:r>
              <a:rPr lang="ru-RU" dirty="0"/>
              <a:t> </a:t>
            </a:r>
            <a:r>
              <a:rPr lang="ru-RU" dirty="0" err="1"/>
              <a:t>віршами</a:t>
            </a:r>
            <a:r>
              <a:rPr lang="ru-RU" dirty="0"/>
              <a:t>, </a:t>
            </a:r>
            <a:r>
              <a:rPr lang="ru-RU" dirty="0" err="1"/>
              <a:t>скандальними</a:t>
            </a:r>
            <a:r>
              <a:rPr lang="ru-RU" dirty="0"/>
              <a:t> </a:t>
            </a:r>
            <a:r>
              <a:rPr lang="ru-RU" dirty="0" err="1"/>
              <a:t>п'єсами</a:t>
            </a:r>
            <a:r>
              <a:rPr lang="ru-RU" dirty="0"/>
              <a:t>, </a:t>
            </a:r>
            <a:r>
              <a:rPr lang="ru-RU" dirty="0" err="1"/>
              <a:t>есе</a:t>
            </a:r>
            <a:r>
              <a:rPr lang="ru-RU" dirty="0"/>
              <a:t>, романами, </a:t>
            </a:r>
            <a:r>
              <a:rPr lang="ru-RU" dirty="0" err="1"/>
              <a:t>відвертими</a:t>
            </a:r>
            <a:r>
              <a:rPr lang="ru-RU" dirty="0"/>
              <a:t> </a:t>
            </a:r>
            <a:r>
              <a:rPr lang="ru-RU" dirty="0" err="1"/>
              <a:t>висловлюваннями</a:t>
            </a:r>
            <a:r>
              <a:rPr lang="ru-RU" dirty="0"/>
              <a:t>.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поезії</a:t>
            </a:r>
            <a:r>
              <a:rPr lang="ru-RU" dirty="0"/>
              <a:t> та </a:t>
            </a:r>
            <a:r>
              <a:rPr lang="ru-RU" dirty="0" err="1"/>
              <a:t>драматургія</a:t>
            </a:r>
            <a:r>
              <a:rPr lang="ru-RU" dirty="0"/>
              <a:t> </a:t>
            </a:r>
            <a:r>
              <a:rPr lang="ru-RU" dirty="0" err="1"/>
              <a:t>перекладалися</a:t>
            </a:r>
            <a:r>
              <a:rPr lang="ru-RU" dirty="0"/>
              <a:t> </a:t>
            </a:r>
            <a:r>
              <a:rPr lang="ru-RU" dirty="0" err="1"/>
              <a:t>англійською</a:t>
            </a:r>
            <a:r>
              <a:rPr lang="ru-RU" dirty="0"/>
              <a:t>, </a:t>
            </a:r>
            <a:r>
              <a:rPr lang="ru-RU" dirty="0" err="1"/>
              <a:t>німецькою</a:t>
            </a:r>
            <a:r>
              <a:rPr lang="ru-RU" dirty="0"/>
              <a:t>, </a:t>
            </a:r>
            <a:r>
              <a:rPr lang="ru-RU" dirty="0" err="1"/>
              <a:t>французькою</a:t>
            </a:r>
            <a:r>
              <a:rPr lang="ru-RU" dirty="0"/>
              <a:t>, </a:t>
            </a:r>
            <a:r>
              <a:rPr lang="ru-RU" dirty="0" err="1"/>
              <a:t>польською</a:t>
            </a:r>
            <a:r>
              <a:rPr lang="ru-RU" dirty="0"/>
              <a:t>, </a:t>
            </a:r>
            <a:r>
              <a:rPr lang="ru-RU" dirty="0" err="1"/>
              <a:t>шведською</a:t>
            </a:r>
            <a:r>
              <a:rPr lang="ru-RU" dirty="0"/>
              <a:t>, </a:t>
            </a:r>
            <a:r>
              <a:rPr lang="ru-RU" dirty="0" err="1"/>
              <a:t>російською</a:t>
            </a:r>
            <a:r>
              <a:rPr lang="ru-RU" dirty="0"/>
              <a:t>, </a:t>
            </a:r>
            <a:r>
              <a:rPr lang="ru-RU" dirty="0" err="1"/>
              <a:t>білоруською</a:t>
            </a:r>
            <a:r>
              <a:rPr lang="ru-RU" dirty="0"/>
              <a:t> та </a:t>
            </a:r>
            <a:r>
              <a:rPr lang="ru-RU" dirty="0" err="1"/>
              <a:t>хорватською</a:t>
            </a:r>
            <a:r>
              <a:rPr lang="ru-RU" dirty="0"/>
              <a:t> </a:t>
            </a:r>
            <a:r>
              <a:rPr lang="ru-RU" dirty="0" err="1"/>
              <a:t>мовами</a:t>
            </a:r>
            <a:r>
              <a:rPr lang="ru-RU" dirty="0"/>
              <a:t>. </a:t>
            </a:r>
            <a:r>
              <a:rPr lang="ru-RU" dirty="0" err="1"/>
              <a:t>П’єси</a:t>
            </a:r>
            <a:r>
              <a:rPr lang="ru-RU" dirty="0"/>
              <a:t> </a:t>
            </a:r>
            <a:r>
              <a:rPr lang="ru-RU" dirty="0" err="1"/>
              <a:t>Ірванця</a:t>
            </a:r>
            <a:r>
              <a:rPr lang="ru-RU" dirty="0"/>
              <a:t> </a:t>
            </a:r>
            <a:r>
              <a:rPr lang="ru-RU" dirty="0" err="1"/>
              <a:t>ставилися</a:t>
            </a:r>
            <a:r>
              <a:rPr lang="ru-RU" dirty="0"/>
              <a:t> на сценах </a:t>
            </a:r>
            <a:r>
              <a:rPr lang="ru-RU" dirty="0" err="1"/>
              <a:t>Німеччини</a:t>
            </a:r>
            <a:r>
              <a:rPr lang="ru-RU" dirty="0"/>
              <a:t>, Люксембурга, Казахстану.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123728" y="4941168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читати</a:t>
            </a:r>
            <a:r>
              <a:rPr lang="ru-RU" dirty="0" smtClean="0"/>
              <a:t>: «</a:t>
            </a:r>
            <a:r>
              <a:rPr lang="ru-RU" dirty="0" err="1" smtClean="0"/>
              <a:t>Тінь</a:t>
            </a:r>
            <a:r>
              <a:rPr lang="ru-RU" dirty="0" smtClean="0"/>
              <a:t> великого </a:t>
            </a:r>
            <a:r>
              <a:rPr lang="ru-RU" dirty="0" err="1" smtClean="0"/>
              <a:t>класика</a:t>
            </a:r>
            <a:r>
              <a:rPr lang="ru-RU" dirty="0" smtClean="0"/>
              <a:t>», «Хвороба </a:t>
            </a:r>
            <a:r>
              <a:rPr lang="ru-RU" dirty="0" err="1" smtClean="0"/>
              <a:t>Лібенкрафта</a:t>
            </a:r>
            <a:r>
              <a:rPr lang="ru-RU" dirty="0" smtClean="0"/>
              <a:t>», «</a:t>
            </a:r>
            <a:r>
              <a:rPr lang="ru-RU" dirty="0" err="1" smtClean="0"/>
              <a:t>Мій</a:t>
            </a:r>
            <a:r>
              <a:rPr lang="ru-RU" dirty="0" smtClean="0"/>
              <a:t> </a:t>
            </a:r>
            <a:r>
              <a:rPr lang="ru-RU" dirty="0" err="1" smtClean="0"/>
              <a:t>хрест</a:t>
            </a:r>
            <a:r>
              <a:rPr lang="ru-RU" dirty="0" smtClean="0"/>
              <a:t>», «</a:t>
            </a:r>
            <a:r>
              <a:rPr lang="ru-RU" dirty="0" err="1" smtClean="0"/>
              <a:t>Сатирикон</a:t>
            </a:r>
            <a:r>
              <a:rPr lang="ru-RU" dirty="0" smtClean="0"/>
              <a:t> — ХХІ»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79712" y="4797152"/>
            <a:ext cx="4824536" cy="1296144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49184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«</a:t>
            </a:r>
            <a:r>
              <a:rPr lang="ru-RU" dirty="0" err="1"/>
              <a:t>Мені</a:t>
            </a:r>
            <a:r>
              <a:rPr lang="ru-RU" dirty="0"/>
              <a:t> б </a:t>
            </a:r>
            <a:r>
              <a:rPr lang="ru-RU" dirty="0" err="1"/>
              <a:t>хотілося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пропорція</a:t>
            </a:r>
            <a:r>
              <a:rPr lang="ru-RU" dirty="0"/>
              <a:t> </a:t>
            </a:r>
            <a:r>
              <a:rPr lang="ru-RU" dirty="0" err="1"/>
              <a:t>мінорної</a:t>
            </a:r>
            <a:r>
              <a:rPr lang="ru-RU" dirty="0"/>
              <a:t> </a:t>
            </a:r>
            <a:r>
              <a:rPr lang="ru-RU" dirty="0" err="1"/>
              <a:t>поезії</a:t>
            </a:r>
            <a:r>
              <a:rPr lang="ru-RU" dirty="0"/>
              <a:t> все-таки </a:t>
            </a:r>
            <a:r>
              <a:rPr lang="ru-RU" dirty="0" err="1"/>
              <a:t>зменшувалася</a:t>
            </a:r>
            <a:r>
              <a:rPr lang="ru-RU" dirty="0"/>
              <a:t> в </a:t>
            </a:r>
            <a:r>
              <a:rPr lang="ru-RU" dirty="0" err="1"/>
              <a:t>українській</a:t>
            </a:r>
            <a:r>
              <a:rPr lang="ru-RU" dirty="0"/>
              <a:t> </a:t>
            </a:r>
            <a:r>
              <a:rPr lang="ru-RU" dirty="0" err="1"/>
              <a:t>творчості</a:t>
            </a:r>
            <a:r>
              <a:rPr lang="ru-RU" dirty="0"/>
              <a:t>.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такий</a:t>
            </a:r>
            <a:r>
              <a:rPr lang="ru-RU" dirty="0"/>
              <a:t> плач над собою,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негарний</a:t>
            </a:r>
            <a:r>
              <a:rPr lang="ru-RU" dirty="0"/>
              <a:t>. </a:t>
            </a:r>
            <a:r>
              <a:rPr lang="ru-RU" dirty="0" err="1"/>
              <a:t>Хочеться</a:t>
            </a:r>
            <a:r>
              <a:rPr lang="ru-RU" dirty="0"/>
              <a:t> </a:t>
            </a:r>
            <a:r>
              <a:rPr lang="ru-RU" dirty="0" err="1"/>
              <a:t>чогось</a:t>
            </a:r>
            <a:r>
              <a:rPr lang="ru-RU" dirty="0"/>
              <a:t> </a:t>
            </a:r>
            <a:r>
              <a:rPr lang="ru-RU" dirty="0" err="1"/>
              <a:t>світлого</a:t>
            </a:r>
            <a:r>
              <a:rPr lang="ru-RU" dirty="0"/>
              <a:t> та </a:t>
            </a:r>
            <a:r>
              <a:rPr lang="ru-RU" dirty="0" err="1"/>
              <a:t>оптимістичного</a:t>
            </a:r>
            <a:r>
              <a:rPr lang="ru-RU" dirty="0"/>
              <a:t>. Як </a:t>
            </a:r>
            <a:r>
              <a:rPr lang="ru-RU" dirty="0" err="1"/>
              <a:t>би</a:t>
            </a:r>
            <a:r>
              <a:rPr lang="ru-RU" dirty="0"/>
              <a:t> </a:t>
            </a:r>
            <a:r>
              <a:rPr lang="ru-RU" dirty="0" err="1"/>
              <a:t>важко</a:t>
            </a:r>
            <a:r>
              <a:rPr lang="ru-RU" dirty="0"/>
              <a:t> не </a:t>
            </a:r>
            <a:r>
              <a:rPr lang="ru-RU" dirty="0" err="1"/>
              <a:t>було</a:t>
            </a:r>
            <a:r>
              <a:rPr lang="ru-RU" dirty="0"/>
              <a:t>, а </a:t>
            </a:r>
            <a:r>
              <a:rPr lang="ru-RU" dirty="0" err="1"/>
              <a:t>важко</a:t>
            </a:r>
            <a:r>
              <a:rPr lang="ru-RU" dirty="0"/>
              <a:t> </a:t>
            </a:r>
            <a:r>
              <a:rPr lang="ru-RU" dirty="0" err="1"/>
              <a:t>насправді</a:t>
            </a:r>
            <a:r>
              <a:rPr lang="ru-RU" dirty="0"/>
              <a:t>, але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будеш</a:t>
            </a:r>
            <a:r>
              <a:rPr lang="ru-RU" dirty="0"/>
              <a:t> </a:t>
            </a:r>
            <a:r>
              <a:rPr lang="ru-RU" dirty="0" err="1"/>
              <a:t>нюняти</a:t>
            </a:r>
            <a:r>
              <a:rPr lang="ru-RU" dirty="0"/>
              <a:t>, </a:t>
            </a:r>
            <a:r>
              <a:rPr lang="ru-RU" dirty="0" err="1"/>
              <a:t>краще</a:t>
            </a:r>
            <a:r>
              <a:rPr lang="ru-RU" dirty="0"/>
              <a:t> не стане.»</a:t>
            </a:r>
          </a:p>
          <a:p>
            <a:pPr marL="0" indent="0">
              <a:buNone/>
            </a:pPr>
            <a:r>
              <a:rPr lang="uk-UA" dirty="0" smtClean="0"/>
              <a:t>                                                           О. </a:t>
            </a:r>
            <a:r>
              <a:rPr lang="uk-UA" dirty="0" err="1" smtClean="0"/>
              <a:t>Ірванець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306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309" y="1460977"/>
            <a:ext cx="5249390" cy="4978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59632" y="260648"/>
            <a:ext cx="6696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7200" dirty="0" smtClean="0">
                <a:solidFill>
                  <a:srgbClr val="C00000"/>
                </a:solidFill>
              </a:rPr>
              <a:t>Сергій </a:t>
            </a:r>
            <a:r>
              <a:rPr lang="uk-UA" sz="7200" dirty="0" err="1" smtClean="0">
                <a:solidFill>
                  <a:srgbClr val="C00000"/>
                </a:solidFill>
              </a:rPr>
              <a:t>Жадан</a:t>
            </a:r>
            <a:endParaRPr lang="ru-RU" sz="7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7000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МАРИНА МЕДНІКОВА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6858264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12497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5979368"/>
          </a:xfrm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ru-RU" dirty="0" err="1" smtClean="0"/>
              <a:t>Більшу</a:t>
            </a:r>
            <a:r>
              <a:rPr lang="ru-RU" dirty="0" smtClean="0"/>
              <a:t> </a:t>
            </a:r>
            <a:r>
              <a:rPr lang="ru-RU" dirty="0" err="1"/>
              <a:t>частину</a:t>
            </a:r>
            <a:r>
              <a:rPr lang="ru-RU" dirty="0"/>
              <a:t> </a:t>
            </a:r>
            <a:r>
              <a:rPr lang="ru-RU" dirty="0" err="1"/>
              <a:t>свого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 Марина </a:t>
            </a:r>
            <a:r>
              <a:rPr lang="ru-RU" dirty="0" err="1"/>
              <a:t>Меднікова</a:t>
            </a:r>
            <a:r>
              <a:rPr lang="ru-RU" dirty="0"/>
              <a:t> </a:t>
            </a:r>
            <a:r>
              <a:rPr lang="ru-RU" dirty="0" err="1"/>
              <a:t>присвятила</a:t>
            </a:r>
            <a:r>
              <a:rPr lang="ru-RU" dirty="0"/>
              <a:t> </a:t>
            </a:r>
            <a:r>
              <a:rPr lang="ru-RU" dirty="0" err="1"/>
              <a:t>кіно</a:t>
            </a:r>
            <a:r>
              <a:rPr lang="ru-RU" dirty="0"/>
              <a:t> у </a:t>
            </a:r>
            <a:r>
              <a:rPr lang="ru-RU" dirty="0" err="1"/>
              <a:t>якості</a:t>
            </a:r>
            <a:r>
              <a:rPr lang="ru-RU" dirty="0"/>
              <a:t> </a:t>
            </a:r>
            <a:r>
              <a:rPr lang="ru-RU" dirty="0" err="1"/>
              <a:t>кіноредактора</a:t>
            </a:r>
            <a:r>
              <a:rPr lang="ru-RU" dirty="0"/>
              <a:t> та сценариста. </a:t>
            </a:r>
            <a:r>
              <a:rPr lang="ru-RU" dirty="0" err="1"/>
              <a:t>Проте</a:t>
            </a:r>
            <a:r>
              <a:rPr lang="ru-RU" dirty="0"/>
              <a:t> </a:t>
            </a:r>
            <a:r>
              <a:rPr lang="ru-RU" dirty="0" err="1"/>
              <a:t>відзначилася</a:t>
            </a:r>
            <a:r>
              <a:rPr lang="ru-RU" dirty="0"/>
              <a:t> вона і в </a:t>
            </a:r>
            <a:r>
              <a:rPr lang="ru-RU" dirty="0" err="1"/>
              <a:t>полі</a:t>
            </a:r>
            <a:r>
              <a:rPr lang="ru-RU" dirty="0"/>
              <a:t> </a:t>
            </a:r>
            <a:r>
              <a:rPr lang="ru-RU" dirty="0" err="1"/>
              <a:t>української</a:t>
            </a:r>
            <a:r>
              <a:rPr lang="ru-RU" dirty="0"/>
              <a:t> </a:t>
            </a:r>
            <a:r>
              <a:rPr lang="ru-RU" dirty="0" err="1"/>
              <a:t>художньої</a:t>
            </a:r>
            <a:r>
              <a:rPr lang="ru-RU" dirty="0"/>
              <a:t> </a:t>
            </a:r>
            <a:r>
              <a:rPr lang="ru-RU" dirty="0" err="1"/>
              <a:t>літератури</a:t>
            </a:r>
            <a:r>
              <a:rPr lang="ru-RU" dirty="0"/>
              <a:t>: </a:t>
            </a:r>
            <a:r>
              <a:rPr lang="ru-RU" dirty="0" err="1"/>
              <a:t>її</a:t>
            </a:r>
            <a:r>
              <a:rPr lang="ru-RU" dirty="0"/>
              <a:t> твори «ТЮ!», «</a:t>
            </a:r>
            <a:r>
              <a:rPr lang="ru-RU" dirty="0" err="1"/>
              <a:t>Зірка</a:t>
            </a:r>
            <a:r>
              <a:rPr lang="ru-RU" dirty="0"/>
              <a:t>,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Терористка</a:t>
            </a:r>
            <a:r>
              <a:rPr lang="ru-RU" dirty="0"/>
              <a:t>», «Смерть </a:t>
            </a:r>
            <a:r>
              <a:rPr lang="ru-RU" dirty="0" err="1"/>
              <a:t>олігарха</a:t>
            </a:r>
            <a:r>
              <a:rPr lang="ru-RU" dirty="0"/>
              <a:t>» </a:t>
            </a:r>
            <a:r>
              <a:rPr lang="ru-RU" dirty="0" err="1"/>
              <a:t>отримали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критиків</a:t>
            </a:r>
            <a:r>
              <a:rPr lang="ru-RU" dirty="0"/>
              <a:t> </a:t>
            </a:r>
            <a:r>
              <a:rPr lang="ru-RU" dirty="0" err="1"/>
              <a:t>позитивні</a:t>
            </a:r>
            <a:r>
              <a:rPr lang="ru-RU" dirty="0"/>
              <a:t> </a:t>
            </a:r>
            <a:r>
              <a:rPr lang="ru-RU" dirty="0" err="1"/>
              <a:t>реценції</a:t>
            </a:r>
            <a:r>
              <a:rPr lang="ru-RU" dirty="0"/>
              <a:t>, а </a:t>
            </a:r>
            <a:r>
              <a:rPr lang="ru-RU" dirty="0" err="1"/>
              <a:t>читачів</a:t>
            </a:r>
            <a:r>
              <a:rPr lang="ru-RU" dirty="0"/>
              <a:t> </a:t>
            </a:r>
            <a:r>
              <a:rPr lang="ru-RU" dirty="0" err="1"/>
              <a:t>вразили</a:t>
            </a:r>
            <a:r>
              <a:rPr lang="ru-RU" dirty="0"/>
              <a:t> </a:t>
            </a:r>
            <a:r>
              <a:rPr lang="ru-RU" dirty="0" err="1"/>
              <a:t>глибиною</a:t>
            </a:r>
            <a:r>
              <a:rPr lang="ru-RU" dirty="0"/>
              <a:t> та </a:t>
            </a:r>
            <a:r>
              <a:rPr lang="ru-RU" dirty="0" err="1"/>
              <a:t>легкістю</a:t>
            </a:r>
            <a:r>
              <a:rPr lang="ru-RU" dirty="0"/>
              <a:t> тексту.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195736" y="5013176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читати</a:t>
            </a:r>
            <a:r>
              <a:rPr lang="ru-RU" dirty="0" smtClean="0"/>
              <a:t>: «ТЮ!», «</a:t>
            </a:r>
            <a:r>
              <a:rPr lang="ru-RU" dirty="0" err="1" smtClean="0"/>
              <a:t>Терористка</a:t>
            </a:r>
            <a:r>
              <a:rPr lang="ru-RU" dirty="0" smtClean="0"/>
              <a:t>», «Смерть </a:t>
            </a:r>
            <a:r>
              <a:rPr lang="ru-RU" dirty="0" err="1" smtClean="0"/>
              <a:t>олігарха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23728" y="5013176"/>
            <a:ext cx="4320480" cy="936104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7394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«</a:t>
            </a:r>
            <a:r>
              <a:rPr lang="ru-RU" dirty="0" err="1"/>
              <a:t>Мені</a:t>
            </a:r>
            <a:r>
              <a:rPr lang="ru-RU" dirty="0"/>
              <a:t> </a:t>
            </a:r>
            <a:r>
              <a:rPr lang="ru-RU" dirty="0" err="1"/>
              <a:t>зі</a:t>
            </a:r>
            <a:r>
              <a:rPr lang="ru-RU" dirty="0"/>
              <a:t> </a:t>
            </a:r>
            <a:r>
              <a:rPr lang="ru-RU" dirty="0" err="1"/>
              <a:t>всього</a:t>
            </a:r>
            <a:r>
              <a:rPr lang="ru-RU" dirty="0"/>
              <a:t> </a:t>
            </a:r>
            <a:r>
              <a:rPr lang="ru-RU" dirty="0" err="1"/>
              <a:t>вчувається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український</a:t>
            </a:r>
            <a:r>
              <a:rPr lang="ru-RU" dirty="0"/>
              <a:t> </a:t>
            </a:r>
            <a:r>
              <a:rPr lang="ru-RU" dirty="0" err="1"/>
              <a:t>геній</a:t>
            </a:r>
            <a:r>
              <a:rPr lang="ru-RU" dirty="0"/>
              <a:t>, </a:t>
            </a:r>
            <a:r>
              <a:rPr lang="ru-RU" dirty="0" err="1"/>
              <a:t>сотні</a:t>
            </a:r>
            <a:r>
              <a:rPr lang="ru-RU" dirty="0"/>
              <a:t> </a:t>
            </a:r>
            <a:r>
              <a:rPr lang="ru-RU" dirty="0" err="1"/>
              <a:t>років</a:t>
            </a:r>
            <a:r>
              <a:rPr lang="ru-RU" dirty="0"/>
              <a:t> </a:t>
            </a:r>
            <a:r>
              <a:rPr lang="ru-RU" dirty="0" err="1"/>
              <a:t>заздрісно</a:t>
            </a:r>
            <a:r>
              <a:rPr lang="ru-RU" dirty="0"/>
              <a:t> й </a:t>
            </a:r>
            <a:r>
              <a:rPr lang="ru-RU" dirty="0" err="1"/>
              <a:t>безжально</a:t>
            </a:r>
            <a:r>
              <a:rPr lang="ru-RU" dirty="0"/>
              <a:t> </a:t>
            </a:r>
            <a:r>
              <a:rPr lang="ru-RU" dirty="0" err="1"/>
              <a:t>притлумлений</a:t>
            </a:r>
            <a:r>
              <a:rPr lang="ru-RU" dirty="0"/>
              <a:t> </a:t>
            </a:r>
            <a:r>
              <a:rPr lang="ru-RU" dirty="0" err="1"/>
              <a:t>чужинцями</a:t>
            </a:r>
            <a:r>
              <a:rPr lang="ru-RU" dirty="0"/>
              <a:t> як </a:t>
            </a:r>
            <a:r>
              <a:rPr lang="ru-RU" dirty="0" err="1"/>
              <a:t>небезпечно</a:t>
            </a:r>
            <a:r>
              <a:rPr lang="ru-RU" dirty="0"/>
              <a:t> </a:t>
            </a:r>
            <a:r>
              <a:rPr lang="ru-RU" dirty="0" err="1"/>
              <a:t>конкурентний</a:t>
            </a:r>
            <a:r>
              <a:rPr lang="ru-RU" dirty="0"/>
              <a:t>, </a:t>
            </a:r>
            <a:r>
              <a:rPr lang="ru-RU" dirty="0" err="1"/>
              <a:t>прокинувся</a:t>
            </a:r>
            <a:r>
              <a:rPr lang="ru-RU" dirty="0"/>
              <a:t> і </a:t>
            </a:r>
            <a:r>
              <a:rPr lang="ru-RU" dirty="0" err="1"/>
              <a:t>незабаром</a:t>
            </a:r>
            <a:r>
              <a:rPr lang="ru-RU" dirty="0"/>
              <a:t> </a:t>
            </a:r>
            <a:r>
              <a:rPr lang="ru-RU" dirty="0" err="1"/>
              <a:t>запропонує</a:t>
            </a:r>
            <a:r>
              <a:rPr lang="ru-RU" dirty="0"/>
              <a:t> </a:t>
            </a:r>
            <a:r>
              <a:rPr lang="ru-RU" dirty="0" err="1"/>
              <a:t>власне</a:t>
            </a:r>
            <a:r>
              <a:rPr lang="ru-RU" dirty="0"/>
              <a:t> </a:t>
            </a:r>
            <a:r>
              <a:rPr lang="ru-RU" dirty="0" err="1"/>
              <a:t>бачення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. </a:t>
            </a:r>
            <a:r>
              <a:rPr lang="ru-RU" dirty="0" err="1"/>
              <a:t>Українська</a:t>
            </a:r>
            <a:r>
              <a:rPr lang="ru-RU" dirty="0"/>
              <a:t> </a:t>
            </a:r>
            <a:r>
              <a:rPr lang="ru-RU" dirty="0" err="1"/>
              <a:t>оригінальність</a:t>
            </a:r>
            <a:r>
              <a:rPr lang="ru-RU" dirty="0"/>
              <a:t>, </a:t>
            </a:r>
            <a:r>
              <a:rPr lang="ru-RU" dirty="0" err="1"/>
              <a:t>неповторність</a:t>
            </a:r>
            <a:r>
              <a:rPr lang="ru-RU" dirty="0"/>
              <a:t>, </a:t>
            </a:r>
            <a:r>
              <a:rPr lang="ru-RU" dirty="0" err="1"/>
              <a:t>самобутність</a:t>
            </a:r>
            <a:r>
              <a:rPr lang="ru-RU" dirty="0"/>
              <a:t>, як стиснута до краю пружина, </a:t>
            </a:r>
            <a:r>
              <a:rPr lang="ru-RU" dirty="0" err="1"/>
              <a:t>має</a:t>
            </a:r>
            <a:r>
              <a:rPr lang="ru-RU" dirty="0"/>
              <a:t> ось-ось </a:t>
            </a:r>
            <a:r>
              <a:rPr lang="ru-RU" dirty="0" err="1"/>
              <a:t>розпрямитися</a:t>
            </a:r>
            <a:r>
              <a:rPr lang="ru-RU" dirty="0"/>
              <a:t>.»</a:t>
            </a:r>
          </a:p>
          <a:p>
            <a:pPr marL="0" indent="0">
              <a:buNone/>
            </a:pPr>
            <a:r>
              <a:rPr lang="uk-UA" dirty="0" smtClean="0"/>
              <a:t>                                                         М. </a:t>
            </a:r>
            <a:r>
              <a:rPr lang="uk-UA" dirty="0" err="1" smtClean="0"/>
              <a:t>Меднікова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761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332656"/>
            <a:ext cx="8229600" cy="4572000"/>
          </a:xfrm>
        </p:spPr>
        <p:txBody>
          <a:bodyPr>
            <a:normAutofit/>
          </a:bodyPr>
          <a:lstStyle/>
          <a:p>
            <a:r>
              <a:rPr lang="ru-RU" dirty="0" err="1"/>
              <a:t>Український</a:t>
            </a:r>
            <a:r>
              <a:rPr lang="ru-RU" dirty="0"/>
              <a:t> </a:t>
            </a:r>
            <a:r>
              <a:rPr lang="ru-RU" dirty="0" err="1"/>
              <a:t>письменник</a:t>
            </a:r>
            <a:r>
              <a:rPr lang="ru-RU" dirty="0"/>
              <a:t>, поет, </a:t>
            </a:r>
            <a:r>
              <a:rPr lang="ru-RU" dirty="0" err="1"/>
              <a:t>перекладач</a:t>
            </a:r>
            <a:r>
              <a:rPr lang="ru-RU" dirty="0"/>
              <a:t> </a:t>
            </a:r>
            <a:r>
              <a:rPr lang="ru-RU" dirty="0" err="1"/>
              <a:t>Сергій</a:t>
            </a:r>
            <a:r>
              <a:rPr lang="ru-RU" dirty="0"/>
              <a:t> </a:t>
            </a:r>
            <a:r>
              <a:rPr lang="ru-RU" dirty="0" err="1"/>
              <a:t>Жадан</a:t>
            </a:r>
            <a:r>
              <a:rPr lang="ru-RU" dirty="0"/>
              <a:t> </a:t>
            </a:r>
            <a:r>
              <a:rPr lang="ru-RU" dirty="0" err="1"/>
              <a:t>видав</a:t>
            </a:r>
            <a:r>
              <a:rPr lang="ru-RU" dirty="0"/>
              <a:t> низку </a:t>
            </a:r>
            <a:r>
              <a:rPr lang="ru-RU" dirty="0" err="1"/>
              <a:t>цікавих</a:t>
            </a:r>
            <a:r>
              <a:rPr lang="ru-RU" dirty="0"/>
              <a:t> та </a:t>
            </a:r>
            <a:r>
              <a:rPr lang="ru-RU" dirty="0" err="1"/>
              <a:t>сильних</a:t>
            </a:r>
            <a:r>
              <a:rPr lang="ru-RU" dirty="0"/>
              <a:t> </a:t>
            </a:r>
            <a:r>
              <a:rPr lang="ru-RU" dirty="0" err="1"/>
              <a:t>творів</a:t>
            </a:r>
            <a:r>
              <a:rPr lang="ru-RU" dirty="0"/>
              <a:t>.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літературні</a:t>
            </a:r>
            <a:r>
              <a:rPr lang="ru-RU" dirty="0"/>
              <a:t> </a:t>
            </a:r>
            <a:r>
              <a:rPr lang="ru-RU" dirty="0" err="1"/>
              <a:t>праці</a:t>
            </a:r>
            <a:r>
              <a:rPr lang="ru-RU" dirty="0"/>
              <a:t> </a:t>
            </a:r>
            <a:r>
              <a:rPr lang="ru-RU" dirty="0" err="1"/>
              <a:t>перекладаються</a:t>
            </a:r>
            <a:r>
              <a:rPr lang="ru-RU" dirty="0"/>
              <a:t> </a:t>
            </a:r>
            <a:r>
              <a:rPr lang="ru-RU" dirty="0" err="1"/>
              <a:t>багатьма</a:t>
            </a:r>
            <a:r>
              <a:rPr lang="ru-RU" dirty="0"/>
              <a:t> </a:t>
            </a:r>
            <a:r>
              <a:rPr lang="ru-RU" dirty="0" err="1"/>
              <a:t>мовами</a:t>
            </a:r>
            <a:r>
              <a:rPr lang="ru-RU" dirty="0"/>
              <a:t>, </a:t>
            </a:r>
            <a:r>
              <a:rPr lang="ru-RU" dirty="0" err="1"/>
              <a:t>деякі</a:t>
            </a:r>
            <a:r>
              <a:rPr lang="ru-RU" dirty="0"/>
              <a:t> з них </a:t>
            </a:r>
            <a:r>
              <a:rPr lang="ru-RU" dirty="0" err="1"/>
              <a:t>вже</a:t>
            </a:r>
            <a:r>
              <a:rPr lang="ru-RU" dirty="0"/>
              <a:t> </a:t>
            </a:r>
            <a:r>
              <a:rPr lang="ru-RU" dirty="0" err="1"/>
              <a:t>отримали</a:t>
            </a:r>
            <a:r>
              <a:rPr lang="ru-RU" dirty="0"/>
              <a:t> </a:t>
            </a:r>
            <a:r>
              <a:rPr lang="ru-RU" dirty="0" err="1"/>
              <a:t>національні</a:t>
            </a:r>
            <a:r>
              <a:rPr lang="ru-RU" dirty="0"/>
              <a:t> та </a:t>
            </a:r>
            <a:r>
              <a:rPr lang="ru-RU" dirty="0" err="1"/>
              <a:t>міжнародні</a:t>
            </a:r>
            <a:r>
              <a:rPr lang="ru-RU" dirty="0"/>
              <a:t> нагороди. Темою для </a:t>
            </a:r>
            <a:r>
              <a:rPr lang="ru-RU" dirty="0" err="1"/>
              <a:t>своїх</a:t>
            </a:r>
            <a:r>
              <a:rPr lang="ru-RU" dirty="0"/>
              <a:t> </a:t>
            </a:r>
            <a:r>
              <a:rPr lang="ru-RU" dirty="0" err="1"/>
              <a:t>творів</a:t>
            </a:r>
            <a:r>
              <a:rPr lang="ru-RU" dirty="0"/>
              <a:t> </a:t>
            </a:r>
            <a:r>
              <a:rPr lang="ru-RU" dirty="0" err="1"/>
              <a:t>Сергій</a:t>
            </a:r>
            <a:r>
              <a:rPr lang="ru-RU" dirty="0"/>
              <a:t> </a:t>
            </a:r>
            <a:r>
              <a:rPr lang="ru-RU" dirty="0" err="1"/>
              <a:t>Жадан</a:t>
            </a:r>
            <a:r>
              <a:rPr lang="ru-RU" dirty="0"/>
              <a:t> </a:t>
            </a:r>
            <a:r>
              <a:rPr lang="ru-RU" dirty="0" err="1"/>
              <a:t>обирає</a:t>
            </a:r>
            <a:r>
              <a:rPr lang="ru-RU" dirty="0"/>
              <a:t> </a:t>
            </a:r>
            <a:r>
              <a:rPr lang="ru-RU" dirty="0" err="1"/>
              <a:t>пострадянську</a:t>
            </a:r>
            <a:r>
              <a:rPr lang="ru-RU" dirty="0"/>
              <a:t> </a:t>
            </a:r>
            <a:r>
              <a:rPr lang="ru-RU" dirty="0" err="1"/>
              <a:t>дійсність</a:t>
            </a:r>
            <a:r>
              <a:rPr lang="ru-RU" dirty="0"/>
              <a:t> в </a:t>
            </a:r>
            <a:r>
              <a:rPr lang="ru-RU" dirty="0" err="1"/>
              <a:t>Україні</a:t>
            </a:r>
            <a:r>
              <a:rPr lang="ru-RU" dirty="0"/>
              <a:t>, </a:t>
            </a:r>
            <a:r>
              <a:rPr lang="ru-RU" dirty="0" err="1"/>
              <a:t>змальовуючи</a:t>
            </a:r>
            <a:r>
              <a:rPr lang="ru-RU" dirty="0"/>
              <a:t> </a:t>
            </a:r>
            <a:r>
              <a:rPr lang="ru-RU" dirty="0" err="1"/>
              <a:t>реальне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 </a:t>
            </a:r>
            <a:r>
              <a:rPr lang="ru-RU" dirty="0" err="1"/>
              <a:t>своїх</a:t>
            </a:r>
            <a:r>
              <a:rPr lang="ru-RU" dirty="0"/>
              <a:t> </a:t>
            </a:r>
            <a:r>
              <a:rPr lang="ru-RU" dirty="0" err="1"/>
              <a:t>співгромадян</a:t>
            </a:r>
            <a:r>
              <a:rPr lang="ru-RU" dirty="0"/>
              <a:t>. Тому стиль </a:t>
            </a:r>
            <a:r>
              <a:rPr lang="ru-RU" dirty="0" err="1"/>
              <a:t>його</a:t>
            </a:r>
            <a:r>
              <a:rPr lang="ru-RU" dirty="0"/>
              <a:t> письма — </a:t>
            </a:r>
            <a:r>
              <a:rPr lang="ru-RU" dirty="0" err="1"/>
              <a:t>це</a:t>
            </a:r>
            <a:r>
              <a:rPr lang="ru-RU" dirty="0"/>
              <a:t> жива </a:t>
            </a:r>
            <a:r>
              <a:rPr lang="ru-RU" dirty="0" err="1" smtClean="0"/>
              <a:t>розмовна</a:t>
            </a:r>
            <a:r>
              <a:rPr lang="ru-RU" dirty="0" smtClean="0"/>
              <a:t> </a:t>
            </a:r>
            <a:r>
              <a:rPr lang="ru-RU" dirty="0"/>
              <a:t>лексика.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Жадан</a:t>
            </a:r>
            <a:r>
              <a:rPr lang="ru-RU" dirty="0" smtClean="0"/>
              <a:t> </a:t>
            </a:r>
            <a:r>
              <a:rPr lang="ru-RU" dirty="0"/>
              <a:t>є </a:t>
            </a:r>
            <a:r>
              <a:rPr lang="ru-RU" dirty="0" err="1"/>
              <a:t>учасником</a:t>
            </a:r>
            <a:r>
              <a:rPr lang="ru-RU" dirty="0"/>
              <a:t> </a:t>
            </a:r>
            <a:r>
              <a:rPr lang="ru-RU" dirty="0" err="1"/>
              <a:t>політичних</a:t>
            </a:r>
            <a:r>
              <a:rPr lang="ru-RU" dirty="0"/>
              <a:t> </a:t>
            </a:r>
            <a:r>
              <a:rPr lang="ru-RU" dirty="0" err="1"/>
              <a:t>акцій</a:t>
            </a:r>
            <a:r>
              <a:rPr lang="ru-RU" dirty="0"/>
              <a:t> протесту та </a:t>
            </a:r>
            <a:r>
              <a:rPr lang="ru-RU" dirty="0" err="1"/>
              <a:t>протестів</a:t>
            </a:r>
            <a:r>
              <a:rPr lang="ru-RU" dirty="0"/>
              <a:t> </a:t>
            </a:r>
            <a:r>
              <a:rPr lang="ru-RU" dirty="0" err="1"/>
              <a:t>проти</a:t>
            </a:r>
            <a:r>
              <a:rPr lang="ru-RU" dirty="0"/>
              <a:t> </a:t>
            </a:r>
            <a:r>
              <a:rPr lang="ru-RU" dirty="0" err="1"/>
              <a:t>цензури</a:t>
            </a:r>
            <a:r>
              <a:rPr lang="ru-RU" dirty="0"/>
              <a:t> слова в </a:t>
            </a:r>
            <a:r>
              <a:rPr lang="ru-RU" dirty="0" err="1"/>
              <a:t>Україні</a:t>
            </a:r>
            <a:r>
              <a:rPr lang="ru-RU" dirty="0"/>
              <a:t>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417" y="5023436"/>
            <a:ext cx="5765332" cy="133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50571" y="5013176"/>
            <a:ext cx="5765332" cy="1224136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92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19256" cy="4783697"/>
          </a:xfrm>
        </p:spPr>
        <p:txBody>
          <a:bodyPr/>
          <a:lstStyle/>
          <a:p>
            <a:r>
              <a:rPr lang="ru-RU" dirty="0"/>
              <a:t>«</a:t>
            </a:r>
            <a:r>
              <a:rPr lang="ru-RU" dirty="0" err="1"/>
              <a:t>Мені</a:t>
            </a:r>
            <a:r>
              <a:rPr lang="ru-RU" dirty="0"/>
              <a:t> </a:t>
            </a:r>
            <a:r>
              <a:rPr lang="ru-RU" dirty="0" err="1"/>
              <a:t>здається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в </a:t>
            </a:r>
            <a:r>
              <a:rPr lang="ru-RU" dirty="0" err="1"/>
              <a:t>нашій</a:t>
            </a:r>
            <a:r>
              <a:rPr lang="ru-RU" dirty="0"/>
              <a:t> </a:t>
            </a:r>
            <a:r>
              <a:rPr lang="ru-RU" dirty="0" err="1"/>
              <a:t>країні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хтось</a:t>
            </a:r>
            <a:r>
              <a:rPr lang="ru-RU" dirty="0"/>
              <a:t> </a:t>
            </a:r>
            <a:r>
              <a:rPr lang="ru-RU" dirty="0" err="1"/>
              <a:t>потребує</a:t>
            </a:r>
            <a:r>
              <a:rPr lang="ru-RU" dirty="0"/>
              <a:t> </a:t>
            </a:r>
            <a:r>
              <a:rPr lang="ru-RU" dirty="0" err="1"/>
              <a:t>літератури</a:t>
            </a:r>
            <a:r>
              <a:rPr lang="ru-RU" dirty="0"/>
              <a:t>. </a:t>
            </a:r>
            <a:r>
              <a:rPr lang="ru-RU" dirty="0" err="1"/>
              <a:t>Щоправда</a:t>
            </a:r>
            <a:r>
              <a:rPr lang="ru-RU" dirty="0"/>
              <a:t>, в </a:t>
            </a:r>
            <a:r>
              <a:rPr lang="ru-RU" dirty="0" err="1"/>
              <a:t>багатьох</a:t>
            </a:r>
            <a:r>
              <a:rPr lang="ru-RU" dirty="0"/>
              <a:t> </a:t>
            </a:r>
            <a:r>
              <a:rPr lang="ru-RU" dirty="0" err="1"/>
              <a:t>випадках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не так </a:t>
            </a:r>
            <a:r>
              <a:rPr lang="ru-RU" dirty="0" err="1"/>
              <a:t>позиція</a:t>
            </a:r>
            <a:r>
              <a:rPr lang="ru-RU" dirty="0"/>
              <a:t>, як поза – </a:t>
            </a:r>
            <a:r>
              <a:rPr lang="ru-RU" dirty="0" err="1"/>
              <a:t>мовляв</a:t>
            </a:r>
            <a:r>
              <a:rPr lang="ru-RU" dirty="0"/>
              <a:t>, я люблю </a:t>
            </a:r>
            <a:r>
              <a:rPr lang="ru-RU" dirty="0" err="1"/>
              <a:t>літературу</a:t>
            </a:r>
            <a:r>
              <a:rPr lang="ru-RU" dirty="0"/>
              <a:t>, але те,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пишеться</a:t>
            </a:r>
            <a:r>
              <a:rPr lang="ru-RU" dirty="0"/>
              <a:t> </a:t>
            </a:r>
            <a:r>
              <a:rPr lang="ru-RU" dirty="0" err="1"/>
              <a:t>українською</a:t>
            </a:r>
            <a:r>
              <a:rPr lang="ru-RU" dirty="0"/>
              <a:t>, </a:t>
            </a:r>
            <a:r>
              <a:rPr lang="ru-RU" dirty="0" err="1"/>
              <a:t>читати</a:t>
            </a:r>
            <a:r>
              <a:rPr lang="ru-RU" dirty="0"/>
              <a:t> не буду з принципу. Часто </a:t>
            </a:r>
            <a:r>
              <a:rPr lang="ru-RU" dirty="0" err="1"/>
              <a:t>читач</a:t>
            </a:r>
            <a:r>
              <a:rPr lang="ru-RU" dirty="0"/>
              <a:t> сам не </a:t>
            </a:r>
            <a:r>
              <a:rPr lang="ru-RU" dirty="0" err="1"/>
              <a:t>знає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йому</a:t>
            </a:r>
            <a:r>
              <a:rPr lang="ru-RU" dirty="0"/>
              <a:t> </a:t>
            </a:r>
            <a:r>
              <a:rPr lang="ru-RU" dirty="0" err="1"/>
              <a:t>потрібно</a:t>
            </a:r>
            <a:r>
              <a:rPr lang="ru-RU" dirty="0"/>
              <a:t>. </a:t>
            </a:r>
            <a:r>
              <a:rPr lang="ru-RU" dirty="0" err="1"/>
              <a:t>Письменник</a:t>
            </a:r>
            <a:r>
              <a:rPr lang="ru-RU" dirty="0"/>
              <a:t>, до </a:t>
            </a:r>
            <a:r>
              <a:rPr lang="ru-RU" dirty="0" err="1"/>
              <a:t>речі</a:t>
            </a:r>
            <a:r>
              <a:rPr lang="ru-RU" dirty="0"/>
              <a:t>, </a:t>
            </a:r>
            <a:r>
              <a:rPr lang="ru-RU" dirty="0" err="1"/>
              <a:t>теж</a:t>
            </a:r>
            <a:r>
              <a:rPr lang="ru-RU" dirty="0"/>
              <a:t>.»</a:t>
            </a:r>
          </a:p>
          <a:p>
            <a:r>
              <a:rPr lang="uk-UA" dirty="0" smtClean="0"/>
              <a:t>                                                         С. </a:t>
            </a:r>
            <a:r>
              <a:rPr lang="uk-UA" dirty="0" err="1" smtClean="0"/>
              <a:t>Жадан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839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base"/>
            <a:r>
              <a:rPr lang="ru-RU" cap="all" dirty="0" smtClean="0">
                <a:solidFill>
                  <a:srgbClr val="333333"/>
                </a:solidFill>
                <a:effectLst/>
                <a:latin typeface="Verdana"/>
              </a:rPr>
              <a:t>    </a:t>
            </a:r>
            <a:r>
              <a:rPr lang="ru-RU" cap="all" dirty="0" smtClean="0">
                <a:solidFill>
                  <a:srgbClr val="C00000"/>
                </a:solidFill>
                <a:effectLst/>
                <a:latin typeface="Verdana"/>
              </a:rPr>
              <a:t>ЮРІЙ АНДРУХОВИЧ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6628491" cy="4430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7345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332656"/>
            <a:ext cx="8229600" cy="4572000"/>
          </a:xfrm>
        </p:spPr>
        <p:txBody>
          <a:bodyPr>
            <a:normAutofit/>
          </a:bodyPr>
          <a:lstStyle/>
          <a:p>
            <a:r>
              <a:rPr lang="ru-RU" dirty="0" err="1"/>
              <a:t>Юрій</a:t>
            </a:r>
            <a:r>
              <a:rPr lang="ru-RU" dirty="0"/>
              <a:t> </a:t>
            </a:r>
            <a:r>
              <a:rPr lang="ru-RU" dirty="0" err="1"/>
              <a:t>Андрухович</a:t>
            </a:r>
            <a:r>
              <a:rPr lang="ru-RU" dirty="0"/>
              <a:t> — один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найвідоміших</a:t>
            </a:r>
            <a:r>
              <a:rPr lang="ru-RU" dirty="0"/>
              <a:t> </a:t>
            </a:r>
            <a:r>
              <a:rPr lang="ru-RU" dirty="0" err="1"/>
              <a:t>сучасних</a:t>
            </a:r>
            <a:r>
              <a:rPr lang="ru-RU" dirty="0"/>
              <a:t> </a:t>
            </a:r>
            <a:r>
              <a:rPr lang="ru-RU" dirty="0" err="1"/>
              <a:t>письменників</a:t>
            </a:r>
            <a:r>
              <a:rPr lang="ru-RU" dirty="0"/>
              <a:t> в </a:t>
            </a:r>
            <a:r>
              <a:rPr lang="ru-RU" dirty="0" err="1"/>
              <a:t>Україні</a:t>
            </a:r>
            <a:r>
              <a:rPr lang="ru-RU" dirty="0"/>
              <a:t>.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творчість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неабиякий</a:t>
            </a:r>
            <a:r>
              <a:rPr lang="ru-RU" dirty="0"/>
              <a:t> </a:t>
            </a:r>
            <a:r>
              <a:rPr lang="ru-RU" dirty="0" err="1"/>
              <a:t>вплив</a:t>
            </a:r>
            <a:r>
              <a:rPr lang="ru-RU" dirty="0"/>
              <a:t> на стан </a:t>
            </a:r>
            <a:r>
              <a:rPr lang="ru-RU" dirty="0" err="1"/>
              <a:t>сучасного</a:t>
            </a:r>
            <a:r>
              <a:rPr lang="ru-RU" dirty="0"/>
              <a:t> </a:t>
            </a:r>
            <a:r>
              <a:rPr lang="ru-RU" dirty="0" err="1"/>
              <a:t>українського</a:t>
            </a:r>
            <a:r>
              <a:rPr lang="ru-RU" dirty="0"/>
              <a:t>  </a:t>
            </a:r>
            <a:r>
              <a:rPr lang="ru-RU" dirty="0" err="1"/>
              <a:t>літературного</a:t>
            </a:r>
            <a:r>
              <a:rPr lang="ru-RU" dirty="0"/>
              <a:t> процессу. За кордоном </a:t>
            </a:r>
            <a:r>
              <a:rPr lang="ru-RU" dirty="0" err="1"/>
              <a:t>художні</a:t>
            </a:r>
            <a:r>
              <a:rPr lang="ru-RU" dirty="0"/>
              <a:t> та </a:t>
            </a:r>
            <a:r>
              <a:rPr lang="ru-RU" dirty="0" err="1"/>
              <a:t>поетичні</a:t>
            </a:r>
            <a:r>
              <a:rPr lang="ru-RU" dirty="0"/>
              <a:t> </a:t>
            </a:r>
            <a:r>
              <a:rPr lang="ru-RU" dirty="0" err="1"/>
              <a:t>праці</a:t>
            </a:r>
            <a:r>
              <a:rPr lang="ru-RU" dirty="0"/>
              <a:t> </a:t>
            </a:r>
            <a:r>
              <a:rPr lang="ru-RU" dirty="0" err="1"/>
              <a:t>Андруховича</a:t>
            </a:r>
            <a:r>
              <a:rPr lang="ru-RU" dirty="0"/>
              <a:t> </a:t>
            </a:r>
            <a:r>
              <a:rPr lang="ru-RU" dirty="0" err="1"/>
              <a:t>перекладалися</a:t>
            </a:r>
            <a:r>
              <a:rPr lang="ru-RU" dirty="0"/>
              <a:t> </a:t>
            </a:r>
            <a:r>
              <a:rPr lang="ru-RU" dirty="0" err="1"/>
              <a:t>одинадцятьма</a:t>
            </a:r>
            <a:r>
              <a:rPr lang="ru-RU" dirty="0"/>
              <a:t> </a:t>
            </a:r>
            <a:r>
              <a:rPr lang="ru-RU" dirty="0" err="1" smtClean="0"/>
              <a:t>мовами</a:t>
            </a:r>
            <a:r>
              <a:rPr lang="ru-RU" dirty="0"/>
              <a:t>.</a:t>
            </a:r>
            <a:r>
              <a:rPr lang="ru-RU" dirty="0" smtClean="0"/>
              <a:t> </a:t>
            </a:r>
            <a:r>
              <a:rPr lang="ru-RU" dirty="0" err="1"/>
              <a:t>Окрім</a:t>
            </a:r>
            <a:r>
              <a:rPr lang="ru-RU" dirty="0"/>
              <a:t> </a:t>
            </a:r>
            <a:r>
              <a:rPr lang="ru-RU" dirty="0" err="1"/>
              <a:t>літературної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, </a:t>
            </a:r>
            <a:r>
              <a:rPr lang="ru-RU" dirty="0" err="1"/>
              <a:t>Юрій</a:t>
            </a:r>
            <a:r>
              <a:rPr lang="ru-RU" dirty="0"/>
              <a:t> </a:t>
            </a:r>
            <a:r>
              <a:rPr lang="ru-RU" dirty="0" err="1"/>
              <a:t>Андрухович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smtClean="0"/>
              <a:t>разом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письменником</a:t>
            </a:r>
            <a:r>
              <a:rPr lang="ru-RU" dirty="0"/>
              <a:t> </a:t>
            </a:r>
            <a:r>
              <a:rPr lang="ru-RU" dirty="0" err="1"/>
              <a:t>Юрієм</a:t>
            </a:r>
            <a:r>
              <a:rPr lang="ru-RU" dirty="0"/>
              <a:t> </a:t>
            </a:r>
            <a:r>
              <a:rPr lang="ru-RU" dirty="0" err="1"/>
              <a:t>Іздриком</a:t>
            </a:r>
            <a:r>
              <a:rPr lang="ru-RU" dirty="0"/>
              <a:t> почав </a:t>
            </a:r>
            <a:r>
              <a:rPr lang="ru-RU" dirty="0" err="1"/>
              <a:t>видавати</a:t>
            </a:r>
            <a:r>
              <a:rPr lang="ru-RU" dirty="0"/>
              <a:t> перший в </a:t>
            </a:r>
            <a:r>
              <a:rPr lang="ru-RU" dirty="0" err="1"/>
              <a:t>Україні</a:t>
            </a:r>
            <a:r>
              <a:rPr lang="ru-RU" dirty="0"/>
              <a:t> </a:t>
            </a:r>
            <a:r>
              <a:rPr lang="ru-RU" dirty="0" err="1"/>
              <a:t>постмодерністський</a:t>
            </a:r>
            <a:r>
              <a:rPr lang="ru-RU" dirty="0"/>
              <a:t> журнал «</a:t>
            </a:r>
            <a:r>
              <a:rPr lang="ru-RU" dirty="0" err="1"/>
              <a:t>Четвер</a:t>
            </a:r>
            <a:r>
              <a:rPr lang="ru-RU" dirty="0"/>
              <a:t>».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303748" y="5085184"/>
            <a:ext cx="4608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читати</a:t>
            </a:r>
            <a:r>
              <a:rPr lang="ru-RU" dirty="0" smtClean="0"/>
              <a:t>: «Лексикон </a:t>
            </a:r>
            <a:r>
              <a:rPr lang="ru-RU" dirty="0" err="1" smtClean="0"/>
              <a:t>інтимних</a:t>
            </a:r>
            <a:r>
              <a:rPr lang="ru-RU" dirty="0" smtClean="0"/>
              <a:t> </a:t>
            </a:r>
            <a:r>
              <a:rPr lang="ru-RU" dirty="0" err="1" smtClean="0"/>
              <a:t>міст</a:t>
            </a:r>
            <a:r>
              <a:rPr lang="ru-RU" dirty="0" smtClean="0"/>
              <a:t>», «</a:t>
            </a:r>
            <a:r>
              <a:rPr lang="ru-RU" dirty="0" err="1" smtClean="0"/>
              <a:t>Московіада</a:t>
            </a:r>
            <a:r>
              <a:rPr lang="ru-RU" dirty="0" smtClean="0"/>
              <a:t>», «</a:t>
            </a:r>
            <a:r>
              <a:rPr lang="ru-RU" dirty="0" err="1" smtClean="0"/>
              <a:t>Дванадцять</a:t>
            </a:r>
            <a:r>
              <a:rPr lang="ru-RU" dirty="0" smtClean="0"/>
              <a:t> </a:t>
            </a:r>
            <a:r>
              <a:rPr lang="ru-RU" dirty="0" err="1" smtClean="0"/>
              <a:t>обручів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95736" y="4941168"/>
            <a:ext cx="4824536" cy="1080120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133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72000"/>
          </a:xfrm>
        </p:spPr>
        <p:txBody>
          <a:bodyPr/>
          <a:lstStyle/>
          <a:p>
            <a:r>
              <a:rPr lang="ru-RU" dirty="0"/>
              <a:t>«На </a:t>
            </a:r>
            <a:r>
              <a:rPr lang="ru-RU" dirty="0" err="1"/>
              <a:t>мій</a:t>
            </a:r>
            <a:r>
              <a:rPr lang="ru-RU" dirty="0"/>
              <a:t> </a:t>
            </a:r>
            <a:r>
              <a:rPr lang="ru-RU" dirty="0" err="1"/>
              <a:t>погляд</a:t>
            </a:r>
            <a:r>
              <a:rPr lang="ru-RU" dirty="0"/>
              <a:t>, </a:t>
            </a:r>
            <a:r>
              <a:rPr lang="ru-RU" dirty="0" err="1"/>
              <a:t>немає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завдань</a:t>
            </a:r>
            <a:r>
              <a:rPr lang="ru-RU" dirty="0"/>
              <a:t> </a:t>
            </a:r>
            <a:r>
              <a:rPr lang="ru-RU" dirty="0" err="1"/>
              <a:t>літератури</a:t>
            </a:r>
            <a:r>
              <a:rPr lang="ru-RU" dirty="0"/>
              <a:t>, </a:t>
            </a:r>
            <a:r>
              <a:rPr lang="ru-RU" dirty="0" err="1"/>
              <a:t>крім</a:t>
            </a:r>
            <a:r>
              <a:rPr lang="ru-RU" dirty="0"/>
              <a:t> як </a:t>
            </a:r>
            <a:r>
              <a:rPr lang="ru-RU" dirty="0" err="1"/>
              <a:t>людського</a:t>
            </a:r>
            <a:r>
              <a:rPr lang="ru-RU" dirty="0"/>
              <a:t> </a:t>
            </a:r>
            <a:r>
              <a:rPr lang="ru-RU" dirty="0" err="1"/>
              <a:t>порозуміння</a:t>
            </a:r>
            <a:r>
              <a:rPr lang="ru-RU" dirty="0"/>
              <a:t>. </a:t>
            </a:r>
            <a:r>
              <a:rPr lang="ru-RU" dirty="0" err="1"/>
              <a:t>Мені</a:t>
            </a:r>
            <a:r>
              <a:rPr lang="ru-RU" dirty="0"/>
              <a:t> </a:t>
            </a:r>
            <a:r>
              <a:rPr lang="ru-RU" dirty="0" err="1"/>
              <a:t>здається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якщо</a:t>
            </a:r>
            <a:r>
              <a:rPr lang="ru-RU" dirty="0"/>
              <a:t> ми до </a:t>
            </a:r>
            <a:r>
              <a:rPr lang="ru-RU" dirty="0" err="1"/>
              <a:t>нього</a:t>
            </a:r>
            <a:r>
              <a:rPr lang="ru-RU" dirty="0"/>
              <a:t> </a:t>
            </a:r>
            <a:r>
              <a:rPr lang="ru-RU" dirty="0" err="1"/>
              <a:t>прагнемо</a:t>
            </a:r>
            <a:r>
              <a:rPr lang="ru-RU" dirty="0"/>
              <a:t>, то, </a:t>
            </a:r>
            <a:r>
              <a:rPr lang="ru-RU" dirty="0" err="1"/>
              <a:t>мабуть</a:t>
            </a:r>
            <a:r>
              <a:rPr lang="ru-RU" dirty="0"/>
              <a:t>, </a:t>
            </a:r>
            <a:r>
              <a:rPr lang="ru-RU" dirty="0" err="1"/>
              <a:t>це</a:t>
            </a:r>
            <a:r>
              <a:rPr lang="ru-RU" dirty="0"/>
              <a:t> та максима, і вона, напевно, </a:t>
            </a:r>
            <a:r>
              <a:rPr lang="ru-RU" dirty="0" err="1"/>
              <a:t>слушна</a:t>
            </a:r>
            <a:r>
              <a:rPr lang="ru-RU" dirty="0" smtClean="0"/>
              <a:t>.» </a:t>
            </a:r>
          </a:p>
          <a:p>
            <a:pPr marL="0" indent="0">
              <a:buNone/>
            </a:pPr>
            <a:r>
              <a:rPr lang="uk-UA" dirty="0" smtClean="0"/>
              <a:t>                                                       Ю. Андрухович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7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2192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              ЛЮБКО ДЕРЕШ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026" y="1391654"/>
            <a:ext cx="6003032" cy="4942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821585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543</TotalTime>
  <Words>1410</Words>
  <Application>Microsoft Office PowerPoint</Application>
  <PresentationFormat>Экран (4:3)</PresentationFormat>
  <Paragraphs>61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Бумажная</vt:lpstr>
      <vt:lpstr>Література незалежної України</vt:lpstr>
      <vt:lpstr>Презентация PowerPoint</vt:lpstr>
      <vt:lpstr> </vt:lpstr>
      <vt:lpstr>Презентация PowerPoint</vt:lpstr>
      <vt:lpstr>Презентация PowerPoint</vt:lpstr>
      <vt:lpstr>    ЮРІЙ АНДРУХОВИЧ</vt:lpstr>
      <vt:lpstr>Презентация PowerPoint</vt:lpstr>
      <vt:lpstr>Презентация PowerPoint</vt:lpstr>
      <vt:lpstr>               ЛЮБКО ДЕРЕШ</vt:lpstr>
      <vt:lpstr>Презентация PowerPoint</vt:lpstr>
      <vt:lpstr>Презентация PowerPoint</vt:lpstr>
      <vt:lpstr>        ОКСАНА ЗАБУЖКО</vt:lpstr>
      <vt:lpstr>Презентация PowerPoint</vt:lpstr>
      <vt:lpstr>Презентация PowerPoint</vt:lpstr>
      <vt:lpstr>       ІРЕН РОЗДОБУДЬКО</vt:lpstr>
      <vt:lpstr>Презентация PowerPoint</vt:lpstr>
      <vt:lpstr>Презентация PowerPoint</vt:lpstr>
      <vt:lpstr>         ТАРАС ПРОХАСЬКО</vt:lpstr>
      <vt:lpstr>Презентация PowerPoint</vt:lpstr>
      <vt:lpstr>Презентация PowerPoint</vt:lpstr>
      <vt:lpstr>          ЮРІЙ ВИННИЧУК</vt:lpstr>
      <vt:lpstr>Презентация PowerPoint</vt:lpstr>
      <vt:lpstr>Презентация PowerPoint</vt:lpstr>
      <vt:lpstr>              ЮРІЙ ІЗДРИК</vt:lpstr>
      <vt:lpstr>Презентация PowerPoint</vt:lpstr>
      <vt:lpstr>Презентация PowerPoint</vt:lpstr>
      <vt:lpstr>       ОЛЕКСАНДР ІРВАНЕЦЬ</vt:lpstr>
      <vt:lpstr>Презентация PowerPoint</vt:lpstr>
      <vt:lpstr>Презентация PowerPoint</vt:lpstr>
      <vt:lpstr>        МАРИНА МЕДНІКОВА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Оля</dc:creator>
  <cp:lastModifiedBy>Оля</cp:lastModifiedBy>
  <cp:revision>8</cp:revision>
  <dcterms:created xsi:type="dcterms:W3CDTF">2014-05-15T19:17:56Z</dcterms:created>
  <dcterms:modified xsi:type="dcterms:W3CDTF">2014-05-16T04:21:10Z</dcterms:modified>
</cp:coreProperties>
</file>