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4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BC6DD-0290-44E5-AEA8-EB0FFD16268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305CCD5-8FB5-4387-8AEC-117C414F9A3A}">
      <dgm:prSet custT="1"/>
      <dgm:spPr/>
      <dgm:t>
        <a:bodyPr/>
        <a:lstStyle/>
        <a:p>
          <a:pPr rtl="0"/>
          <a:r>
            <a:rPr lang="uk-UA" sz="1500" dirty="0" smtClean="0"/>
            <a:t>Вона була вродливою дівчиною — стрункою, чорня­вою, кароокою, з косою до колін. До неї залицялося бага­то парубків, особливо упадав за нею Іван Іскра (за дея­кими даними, син відомого гетьмана Якова </a:t>
          </a:r>
          <a:r>
            <a:rPr lang="uk-UA" sz="1500" dirty="0" err="1" smtClean="0"/>
            <a:t>Іскри-Остряниці</a:t>
          </a:r>
          <a:r>
            <a:rPr lang="uk-UA" sz="1500" dirty="0" smtClean="0"/>
            <a:t>). Але </a:t>
          </a:r>
          <a:r>
            <a:rPr lang="uk-UA" sz="1500" dirty="0" err="1" smtClean="0"/>
            <a:t>Чураївна</a:t>
          </a:r>
          <a:r>
            <a:rPr lang="uk-UA" sz="1500" dirty="0" smtClean="0"/>
            <a:t> любила іншого — Григорія </a:t>
          </a:r>
          <a:r>
            <a:rPr lang="uk-UA" sz="1500" dirty="0" err="1" smtClean="0"/>
            <a:t>Бобренка</a:t>
          </a:r>
          <a:r>
            <a:rPr lang="uk-UA" sz="1500" dirty="0" smtClean="0"/>
            <a:t>… А втім, усі колізії долі дівчини, які доносять М.</a:t>
          </a:r>
          <a:r>
            <a:rPr lang="uk-UA" sz="1500" dirty="0" err="1" smtClean="0"/>
            <a:t>Дерегус</a:t>
          </a:r>
          <a:r>
            <a:rPr lang="uk-UA" sz="1500" dirty="0" smtClean="0"/>
            <a:t>. до нас народні перекази, докладно змальовано в романі Маруся Чурай Л. Костенко.</a:t>
          </a:r>
          <a:endParaRPr lang="uk-UA" sz="1500" dirty="0"/>
        </a:p>
      </dgm:t>
    </dgm:pt>
    <dgm:pt modelId="{0312A739-9B42-456A-9E32-76F082649FF1}" type="parTrans" cxnId="{1BCADA69-BB07-401B-9B09-80B1BAE9BEA8}">
      <dgm:prSet/>
      <dgm:spPr/>
      <dgm:t>
        <a:bodyPr/>
        <a:lstStyle/>
        <a:p>
          <a:endParaRPr lang="uk-UA"/>
        </a:p>
      </dgm:t>
    </dgm:pt>
    <dgm:pt modelId="{B437CA5F-630B-419E-A41B-C29F2511BB91}" type="sibTrans" cxnId="{1BCADA69-BB07-401B-9B09-80B1BAE9BEA8}">
      <dgm:prSet/>
      <dgm:spPr/>
      <dgm:t>
        <a:bodyPr/>
        <a:lstStyle/>
        <a:p>
          <a:endParaRPr lang="uk-UA"/>
        </a:p>
      </dgm:t>
    </dgm:pt>
    <dgm:pt modelId="{7264EA42-A8C9-48C4-8B8D-53E29380F103}">
      <dgm:prSet custT="1"/>
      <dgm:spPr/>
      <dgm:t>
        <a:bodyPr/>
        <a:lstStyle/>
        <a:p>
          <a:pPr rtl="0"/>
          <a:r>
            <a:rPr lang="uk-UA" sz="1700" dirty="0" smtClean="0"/>
            <a:t>Таємнича постать «дівчини з легенди», трагічна історія її кохання приваблю­вали багатьох митців: В. Самійленка («</a:t>
          </a:r>
          <a:r>
            <a:rPr lang="uk-UA" sz="1700" dirty="0" err="1" smtClean="0"/>
            <a:t>Чураївна</a:t>
          </a:r>
          <a:r>
            <a:rPr lang="uk-UA" sz="1700" dirty="0" smtClean="0"/>
            <a:t>»), М. Старицького («Ой не ходи, Грицю, та й на вечорниці»), О. Кобилянську («У неділю рано зілля копала»). І все ж </a:t>
          </a:r>
          <a:r>
            <a:rPr lang="uk-UA" sz="1700" dirty="0" err="1" smtClean="0"/>
            <a:t>найпанорамніше</a:t>
          </a:r>
          <a:r>
            <a:rPr lang="uk-UA" sz="1700" dirty="0" smtClean="0"/>
            <a:t>, найбільш історично й психологічно вмотивовано долю Марусі вда­лося змалювати саме Л. Костенко.</a:t>
          </a:r>
          <a:endParaRPr lang="uk-UA" sz="1700" dirty="0"/>
        </a:p>
      </dgm:t>
    </dgm:pt>
    <dgm:pt modelId="{2A415CE8-3362-41E9-9430-961EF5D2AFEB}" type="parTrans" cxnId="{F4C1CFF9-29DD-4AE1-9703-34A88F5FB15A}">
      <dgm:prSet/>
      <dgm:spPr/>
      <dgm:t>
        <a:bodyPr/>
        <a:lstStyle/>
        <a:p>
          <a:endParaRPr lang="uk-UA"/>
        </a:p>
      </dgm:t>
    </dgm:pt>
    <dgm:pt modelId="{E942E385-6727-4809-AB18-86A67A84C03D}" type="sibTrans" cxnId="{F4C1CFF9-29DD-4AE1-9703-34A88F5FB15A}">
      <dgm:prSet/>
      <dgm:spPr/>
      <dgm:t>
        <a:bodyPr/>
        <a:lstStyle/>
        <a:p>
          <a:endParaRPr lang="uk-UA"/>
        </a:p>
      </dgm:t>
    </dgm:pt>
    <dgm:pt modelId="{3D22922D-F1EB-41AF-9520-9D24C8CD34CA}">
      <dgm:prSet/>
      <dgm:spPr/>
      <dgm:t>
        <a:bodyPr/>
        <a:lstStyle/>
        <a:p>
          <a:pPr rtl="0"/>
          <a:r>
            <a:rPr lang="ru-RU" dirty="0" err="1" smtClean="0"/>
            <a:t>Поштовхом</a:t>
          </a:r>
          <a:r>
            <a:rPr lang="ru-RU" dirty="0" smtClean="0"/>
            <a:t> до </a:t>
          </a:r>
          <a:r>
            <a:rPr lang="ru-RU" dirty="0" err="1" smtClean="0"/>
            <a:t>написання</a:t>
          </a:r>
          <a:r>
            <a:rPr lang="ru-RU" dirty="0" smtClean="0"/>
            <a:t> роману стала одна з </a:t>
          </a:r>
          <a:r>
            <a:rPr lang="ru-RU" dirty="0" err="1" smtClean="0"/>
            <a:t>пісень</a:t>
          </a:r>
          <a:r>
            <a:rPr lang="ru-RU" dirty="0" smtClean="0"/>
            <a:t> </a:t>
          </a:r>
          <a:r>
            <a:rPr lang="ru-RU" dirty="0" err="1" smtClean="0"/>
            <a:t>Марусі</a:t>
          </a:r>
          <a:r>
            <a:rPr lang="ru-RU" dirty="0" smtClean="0"/>
            <a:t> </a:t>
          </a:r>
          <a:r>
            <a:rPr lang="ru-RU" dirty="0" err="1" smtClean="0"/>
            <a:t>Чурай</a:t>
          </a:r>
          <a:r>
            <a:rPr lang="ru-RU" dirty="0" smtClean="0"/>
            <a:t> — «Ой не ходи, </a:t>
          </a:r>
          <a:r>
            <a:rPr lang="ru-RU" dirty="0" err="1" smtClean="0"/>
            <a:t>Грицю</a:t>
          </a:r>
          <a:r>
            <a:rPr lang="ru-RU" dirty="0" smtClean="0"/>
            <a:t>, та й на </a:t>
          </a:r>
          <a:r>
            <a:rPr lang="ru-RU" dirty="0" err="1" smtClean="0"/>
            <a:t>вечорниці</a:t>
          </a:r>
          <a:r>
            <a:rPr lang="ru-RU" dirty="0" smtClean="0"/>
            <a:t>», за основу </a:t>
          </a:r>
          <a:r>
            <a:rPr lang="ru-RU" dirty="0" err="1" smtClean="0"/>
            <a:t>якої</a:t>
          </a:r>
          <a:r>
            <a:rPr lang="ru-RU" dirty="0" smtClean="0"/>
            <a:t> взято </a:t>
          </a:r>
          <a:r>
            <a:rPr lang="ru-RU" dirty="0" err="1" smtClean="0"/>
            <a:t>традиційну</a:t>
          </a:r>
          <a:r>
            <a:rPr lang="ru-RU" dirty="0" smtClean="0"/>
            <a:t> фольклорно-</a:t>
          </a:r>
          <a:r>
            <a:rPr lang="ru-RU" dirty="0" err="1" smtClean="0"/>
            <a:t>романтичну</a:t>
          </a:r>
          <a:r>
            <a:rPr lang="ru-RU" dirty="0" smtClean="0"/>
            <a:t> </a:t>
          </a:r>
          <a:r>
            <a:rPr lang="ru-RU" dirty="0" err="1" smtClean="0"/>
            <a:t>колізію</a:t>
          </a:r>
          <a:r>
            <a:rPr lang="ru-RU" dirty="0" smtClean="0"/>
            <a:t>: </a:t>
          </a:r>
          <a:r>
            <a:rPr lang="ru-RU" dirty="0" err="1" smtClean="0"/>
            <a:t>любов</a:t>
          </a:r>
          <a:r>
            <a:rPr lang="ru-RU" dirty="0" smtClean="0"/>
            <a:t> — </a:t>
          </a:r>
          <a:r>
            <a:rPr lang="ru-RU" dirty="0" err="1" smtClean="0"/>
            <a:t>зрада</a:t>
          </a:r>
          <a:r>
            <a:rPr lang="ru-RU" dirty="0" smtClean="0"/>
            <a:t> — </a:t>
          </a:r>
          <a:r>
            <a:rPr lang="ru-RU" dirty="0" err="1" smtClean="0"/>
            <a:t>помста</a:t>
          </a:r>
          <a:r>
            <a:rPr lang="ru-RU" dirty="0" smtClean="0"/>
            <a:t>.</a:t>
          </a:r>
          <a:endParaRPr lang="uk-UA" dirty="0"/>
        </a:p>
      </dgm:t>
    </dgm:pt>
    <dgm:pt modelId="{EF340E85-CFA5-4428-9B24-2E568C9365E6}" type="parTrans" cxnId="{A95B59B3-8859-4DD9-B9F4-9D65B0B0B3F5}">
      <dgm:prSet/>
      <dgm:spPr/>
      <dgm:t>
        <a:bodyPr/>
        <a:lstStyle/>
        <a:p>
          <a:endParaRPr lang="uk-UA"/>
        </a:p>
      </dgm:t>
    </dgm:pt>
    <dgm:pt modelId="{DB79B847-E1B0-4292-8B7F-844B95AC5A79}" type="sibTrans" cxnId="{A95B59B3-8859-4DD9-B9F4-9D65B0B0B3F5}">
      <dgm:prSet/>
      <dgm:spPr/>
      <dgm:t>
        <a:bodyPr/>
        <a:lstStyle/>
        <a:p>
          <a:endParaRPr lang="uk-UA"/>
        </a:p>
      </dgm:t>
    </dgm:pt>
    <dgm:pt modelId="{A83E04A5-C17F-4CBA-B22F-64F8D0CE29EC}" type="pres">
      <dgm:prSet presAssocID="{D91BC6DD-0290-44E5-AEA8-EB0FFD162682}" presName="linearFlow" presStyleCnt="0">
        <dgm:presLayoutVars>
          <dgm:dir/>
          <dgm:resizeHandles val="exact"/>
        </dgm:presLayoutVars>
      </dgm:prSet>
      <dgm:spPr/>
    </dgm:pt>
    <dgm:pt modelId="{7CC04786-DEF2-4587-B0D3-A746C574CB6E}" type="pres">
      <dgm:prSet presAssocID="{0305CCD5-8FB5-4387-8AEC-117C414F9A3A}" presName="composite" presStyleCnt="0"/>
      <dgm:spPr/>
    </dgm:pt>
    <dgm:pt modelId="{6B734823-10F8-4932-B661-019A3DBA4C22}" type="pres">
      <dgm:prSet presAssocID="{0305CCD5-8FB5-4387-8AEC-117C414F9A3A}" presName="imgShp" presStyleLbl="fgImgPlace1" presStyleIdx="0" presStyleCnt="3" custLinFactNeighborX="-27099" custLinFactNeighborY="-24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9158D4D-3639-4F08-9759-171CE8433018}" type="pres">
      <dgm:prSet presAssocID="{0305CCD5-8FB5-4387-8AEC-117C414F9A3A}" presName="txShp" presStyleLbl="node1" presStyleIdx="0" presStyleCnt="3" custScaleX="109042" custScaleY="95813">
        <dgm:presLayoutVars>
          <dgm:bulletEnabled val="1"/>
        </dgm:presLayoutVars>
      </dgm:prSet>
      <dgm:spPr/>
    </dgm:pt>
    <dgm:pt modelId="{E4448F28-3659-4FB4-A457-E3122A0281BC}" type="pres">
      <dgm:prSet presAssocID="{B437CA5F-630B-419E-A41B-C29F2511BB91}" presName="spacing" presStyleCnt="0"/>
      <dgm:spPr/>
    </dgm:pt>
    <dgm:pt modelId="{95582DBB-94C6-49F7-8C28-EF54F19A9ABB}" type="pres">
      <dgm:prSet presAssocID="{7264EA42-A8C9-48C4-8B8D-53E29380F103}" presName="composite" presStyleCnt="0"/>
      <dgm:spPr/>
    </dgm:pt>
    <dgm:pt modelId="{3A75EF57-57C8-43FC-A8E8-FE194B7AF743}" type="pres">
      <dgm:prSet presAssocID="{7264EA42-A8C9-48C4-8B8D-53E29380F103}" presName="imgShp" presStyleLbl="fgImgPlace1" presStyleIdx="1" presStyleCnt="3" custLinFactNeighborX="-27525" custLinFactNeighborY="-788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5985AFF3-3082-44A6-98D7-F817921DDD56}" type="pres">
      <dgm:prSet presAssocID="{7264EA42-A8C9-48C4-8B8D-53E29380F103}" presName="txShp" presStyleLbl="node1" presStyleIdx="1" presStyleCnt="3" custScaleX="113464" custScaleY="103639" custLinFactNeighborX="-356" custLinFactNeighborY="-60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72F1CE-8EF2-41F3-A837-9A1C850234FD}" type="pres">
      <dgm:prSet presAssocID="{E942E385-6727-4809-AB18-86A67A84C03D}" presName="spacing" presStyleCnt="0"/>
      <dgm:spPr/>
    </dgm:pt>
    <dgm:pt modelId="{E90E9369-2CB9-43D4-B969-5C64AF30256E}" type="pres">
      <dgm:prSet presAssocID="{3D22922D-F1EB-41AF-9520-9D24C8CD34CA}" presName="composite" presStyleCnt="0"/>
      <dgm:spPr/>
    </dgm:pt>
    <dgm:pt modelId="{6ADE8688-91F4-47DA-8081-DE8A240A85B8}" type="pres">
      <dgm:prSet presAssocID="{3D22922D-F1EB-41AF-9520-9D24C8CD34CA}" presName="imgShp" presStyleLbl="fgImgPlace1" presStyleIdx="2" presStyleCnt="3" custLinFactNeighborX="-21021" custLinFactNeighborY="-31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50297C24-1170-4B82-8916-11FC98688CCD}" type="pres">
      <dgm:prSet presAssocID="{3D22922D-F1EB-41AF-9520-9D24C8CD34CA}" presName="txShp" presStyleLbl="node1" presStyleIdx="2" presStyleCnt="3" custScaleX="111359" custLinFactNeighborX="530" custLinFactNeighborY="-11384">
        <dgm:presLayoutVars>
          <dgm:bulletEnabled val="1"/>
        </dgm:presLayoutVars>
      </dgm:prSet>
      <dgm:spPr/>
    </dgm:pt>
  </dgm:ptLst>
  <dgm:cxnLst>
    <dgm:cxn modelId="{24AB48FB-EFFF-4F69-ACD4-036C29036D91}" type="presOf" srcId="{3D22922D-F1EB-41AF-9520-9D24C8CD34CA}" destId="{50297C24-1170-4B82-8916-11FC98688CCD}" srcOrd="0" destOrd="0" presId="urn:microsoft.com/office/officeart/2005/8/layout/vList3"/>
    <dgm:cxn modelId="{A95B59B3-8859-4DD9-B9F4-9D65B0B0B3F5}" srcId="{D91BC6DD-0290-44E5-AEA8-EB0FFD162682}" destId="{3D22922D-F1EB-41AF-9520-9D24C8CD34CA}" srcOrd="2" destOrd="0" parTransId="{EF340E85-CFA5-4428-9B24-2E568C9365E6}" sibTransId="{DB79B847-E1B0-4292-8B7F-844B95AC5A79}"/>
    <dgm:cxn modelId="{0F9257DE-21B0-44E8-80E1-1C7B622F1FD1}" type="presOf" srcId="{7264EA42-A8C9-48C4-8B8D-53E29380F103}" destId="{5985AFF3-3082-44A6-98D7-F817921DDD56}" srcOrd="0" destOrd="0" presId="urn:microsoft.com/office/officeart/2005/8/layout/vList3"/>
    <dgm:cxn modelId="{ECD0D7F5-FAA1-45EC-A65D-7FF782C46A59}" type="presOf" srcId="{D91BC6DD-0290-44E5-AEA8-EB0FFD162682}" destId="{A83E04A5-C17F-4CBA-B22F-64F8D0CE29EC}" srcOrd="0" destOrd="0" presId="urn:microsoft.com/office/officeart/2005/8/layout/vList3"/>
    <dgm:cxn modelId="{1BCADA69-BB07-401B-9B09-80B1BAE9BEA8}" srcId="{D91BC6DD-0290-44E5-AEA8-EB0FFD162682}" destId="{0305CCD5-8FB5-4387-8AEC-117C414F9A3A}" srcOrd="0" destOrd="0" parTransId="{0312A739-9B42-456A-9E32-76F082649FF1}" sibTransId="{B437CA5F-630B-419E-A41B-C29F2511BB91}"/>
    <dgm:cxn modelId="{AE3201AD-E981-402F-BEBB-574F2E2D8496}" type="presOf" srcId="{0305CCD5-8FB5-4387-8AEC-117C414F9A3A}" destId="{F9158D4D-3639-4F08-9759-171CE8433018}" srcOrd="0" destOrd="0" presId="urn:microsoft.com/office/officeart/2005/8/layout/vList3"/>
    <dgm:cxn modelId="{F4C1CFF9-29DD-4AE1-9703-34A88F5FB15A}" srcId="{D91BC6DD-0290-44E5-AEA8-EB0FFD162682}" destId="{7264EA42-A8C9-48C4-8B8D-53E29380F103}" srcOrd="1" destOrd="0" parTransId="{2A415CE8-3362-41E9-9430-961EF5D2AFEB}" sibTransId="{E942E385-6727-4809-AB18-86A67A84C03D}"/>
    <dgm:cxn modelId="{37091DF3-5E3C-49BC-918D-FB0D4AEE2577}" type="presParOf" srcId="{A83E04A5-C17F-4CBA-B22F-64F8D0CE29EC}" destId="{7CC04786-DEF2-4587-B0D3-A746C574CB6E}" srcOrd="0" destOrd="0" presId="urn:microsoft.com/office/officeart/2005/8/layout/vList3"/>
    <dgm:cxn modelId="{54EE9325-5747-4181-8259-AF0BE19FC6F6}" type="presParOf" srcId="{7CC04786-DEF2-4587-B0D3-A746C574CB6E}" destId="{6B734823-10F8-4932-B661-019A3DBA4C22}" srcOrd="0" destOrd="0" presId="urn:microsoft.com/office/officeart/2005/8/layout/vList3"/>
    <dgm:cxn modelId="{763089B1-799F-49F5-AED7-DAF0DC52DD25}" type="presParOf" srcId="{7CC04786-DEF2-4587-B0D3-A746C574CB6E}" destId="{F9158D4D-3639-4F08-9759-171CE8433018}" srcOrd="1" destOrd="0" presId="urn:microsoft.com/office/officeart/2005/8/layout/vList3"/>
    <dgm:cxn modelId="{58C6D179-1FC7-474F-BB07-1454D61A3CE1}" type="presParOf" srcId="{A83E04A5-C17F-4CBA-B22F-64F8D0CE29EC}" destId="{E4448F28-3659-4FB4-A457-E3122A0281BC}" srcOrd="1" destOrd="0" presId="urn:microsoft.com/office/officeart/2005/8/layout/vList3"/>
    <dgm:cxn modelId="{B6E9220C-BE36-48E1-AE5E-5F8FA6E7A444}" type="presParOf" srcId="{A83E04A5-C17F-4CBA-B22F-64F8D0CE29EC}" destId="{95582DBB-94C6-49F7-8C28-EF54F19A9ABB}" srcOrd="2" destOrd="0" presId="urn:microsoft.com/office/officeart/2005/8/layout/vList3"/>
    <dgm:cxn modelId="{82DED9CD-8F4D-400A-A1E7-CCC5F18A5535}" type="presParOf" srcId="{95582DBB-94C6-49F7-8C28-EF54F19A9ABB}" destId="{3A75EF57-57C8-43FC-A8E8-FE194B7AF743}" srcOrd="0" destOrd="0" presId="urn:microsoft.com/office/officeart/2005/8/layout/vList3"/>
    <dgm:cxn modelId="{CFDC786F-44CB-4BCC-B567-9D6F0F3A7019}" type="presParOf" srcId="{95582DBB-94C6-49F7-8C28-EF54F19A9ABB}" destId="{5985AFF3-3082-44A6-98D7-F817921DDD56}" srcOrd="1" destOrd="0" presId="urn:microsoft.com/office/officeart/2005/8/layout/vList3"/>
    <dgm:cxn modelId="{7E463163-7871-44DA-B0B4-2C60A0B1E151}" type="presParOf" srcId="{A83E04A5-C17F-4CBA-B22F-64F8D0CE29EC}" destId="{7572F1CE-8EF2-41F3-A837-9A1C850234FD}" srcOrd="3" destOrd="0" presId="urn:microsoft.com/office/officeart/2005/8/layout/vList3"/>
    <dgm:cxn modelId="{4218DB37-BD3F-44AC-844A-563A325FF378}" type="presParOf" srcId="{A83E04A5-C17F-4CBA-B22F-64F8D0CE29EC}" destId="{E90E9369-2CB9-43D4-B969-5C64AF30256E}" srcOrd="4" destOrd="0" presId="urn:microsoft.com/office/officeart/2005/8/layout/vList3"/>
    <dgm:cxn modelId="{227F0E7A-D446-4250-A9EE-05CA42107A12}" type="presParOf" srcId="{E90E9369-2CB9-43D4-B969-5C64AF30256E}" destId="{6ADE8688-91F4-47DA-8081-DE8A240A85B8}" srcOrd="0" destOrd="0" presId="urn:microsoft.com/office/officeart/2005/8/layout/vList3"/>
    <dgm:cxn modelId="{B7A0C4EF-FAE6-4994-A997-0FEA83634BC5}" type="presParOf" srcId="{E90E9369-2CB9-43D4-B969-5C64AF30256E}" destId="{50297C24-1170-4B82-8916-11FC98688C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055A52-C642-49B4-A8D0-87F1480D0ED7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4F1DCFE-94BE-4B59-8A93-A3B56FDFC82C}">
      <dgm:prSet custT="1"/>
      <dgm:spPr/>
      <dgm:t>
        <a:bodyPr/>
        <a:lstStyle/>
        <a:p>
          <a:pPr rtl="0"/>
          <a:r>
            <a:rPr lang="uk-UA" sz="3600" b="1" i="1" dirty="0" smtClean="0"/>
            <a:t>Серед порушених у творі проблем:</a:t>
          </a:r>
          <a:endParaRPr lang="uk-UA" sz="3600" b="1" i="1" dirty="0"/>
        </a:p>
      </dgm:t>
    </dgm:pt>
    <dgm:pt modelId="{1687123E-3F62-47AB-B917-939D9253D944}" type="parTrans" cxnId="{B910082D-9572-4998-9B80-A51B2DB48AE3}">
      <dgm:prSet/>
      <dgm:spPr/>
      <dgm:t>
        <a:bodyPr/>
        <a:lstStyle/>
        <a:p>
          <a:endParaRPr lang="uk-UA"/>
        </a:p>
      </dgm:t>
    </dgm:pt>
    <dgm:pt modelId="{3CE789BA-5311-4E02-8E92-1EC087B0AE63}" type="sibTrans" cxnId="{B910082D-9572-4998-9B80-A51B2DB48AE3}">
      <dgm:prSet/>
      <dgm:spPr/>
      <dgm:t>
        <a:bodyPr/>
        <a:lstStyle/>
        <a:p>
          <a:endParaRPr lang="uk-UA"/>
        </a:p>
      </dgm:t>
    </dgm:pt>
    <dgm:pt modelId="{5F6AB96D-8C8A-4AF7-9D7D-CA78104238FF}">
      <dgm:prSet custT="1"/>
      <dgm:spPr/>
      <dgm:t>
        <a:bodyPr/>
        <a:lstStyle/>
        <a:p>
          <a:pPr rtl="0"/>
          <a:r>
            <a:rPr lang="uk-UA" sz="2400" dirty="0" smtClean="0"/>
            <a:t>• таїна, сила й незбагненна, часто без­жальна логіка любові;</a:t>
          </a:r>
          <a:endParaRPr lang="uk-UA" sz="2400" dirty="0"/>
        </a:p>
      </dgm:t>
    </dgm:pt>
    <dgm:pt modelId="{B93910E1-4B36-46D3-9C8C-6CA5A37A4B7D}" type="parTrans" cxnId="{BA6DB6F9-01B0-440A-BFF8-29815D72C794}">
      <dgm:prSet/>
      <dgm:spPr/>
      <dgm:t>
        <a:bodyPr/>
        <a:lstStyle/>
        <a:p>
          <a:endParaRPr lang="uk-UA"/>
        </a:p>
      </dgm:t>
    </dgm:pt>
    <dgm:pt modelId="{5990B327-1150-4557-B269-9DDEE28F0811}" type="sibTrans" cxnId="{BA6DB6F9-01B0-440A-BFF8-29815D72C794}">
      <dgm:prSet/>
      <dgm:spPr/>
      <dgm:t>
        <a:bodyPr/>
        <a:lstStyle/>
        <a:p>
          <a:endParaRPr lang="uk-UA"/>
        </a:p>
      </dgm:t>
    </dgm:pt>
    <dgm:pt modelId="{AA924032-D9BC-41AC-8DC4-87EAA9DEF687}">
      <dgm:prSet custT="1"/>
      <dgm:spPr/>
      <dgm:t>
        <a:bodyPr/>
        <a:lstStyle/>
        <a:p>
          <a:pPr rtl="0"/>
          <a:r>
            <a:rPr lang="uk-UA" sz="2400" dirty="0" smtClean="0"/>
            <a:t>• фатальне зіткнення духовного й матеріального, піднесе­ного й приземленого в людському житті;</a:t>
          </a:r>
          <a:endParaRPr lang="uk-UA" sz="2400" dirty="0"/>
        </a:p>
      </dgm:t>
    </dgm:pt>
    <dgm:pt modelId="{7AEC4430-D599-4F46-A963-CA159D07F861}" type="parTrans" cxnId="{7AAD38DD-83BC-423B-B3D1-2BEBC94602A0}">
      <dgm:prSet/>
      <dgm:spPr/>
      <dgm:t>
        <a:bodyPr/>
        <a:lstStyle/>
        <a:p>
          <a:endParaRPr lang="uk-UA"/>
        </a:p>
      </dgm:t>
    </dgm:pt>
    <dgm:pt modelId="{AFB68DC7-376F-4AB2-8314-B9EA198FF90F}" type="sibTrans" cxnId="{7AAD38DD-83BC-423B-B3D1-2BEBC94602A0}">
      <dgm:prSet/>
      <dgm:spPr/>
      <dgm:t>
        <a:bodyPr/>
        <a:lstStyle/>
        <a:p>
          <a:endParaRPr lang="uk-UA"/>
        </a:p>
      </dgm:t>
    </dgm:pt>
    <dgm:pt modelId="{379C3987-9F37-4382-AF95-423613D97BF8}">
      <dgm:prSet custT="1"/>
      <dgm:spPr/>
      <dgm:t>
        <a:bodyPr/>
        <a:lstStyle/>
        <a:p>
          <a:pPr rtl="0"/>
          <a:r>
            <a:rPr lang="uk-UA" sz="2800" dirty="0" smtClean="0"/>
            <a:t>• доля як наслідок вибору між цими цінностями;</a:t>
          </a:r>
          <a:endParaRPr lang="uk-UA" sz="2800" dirty="0"/>
        </a:p>
      </dgm:t>
    </dgm:pt>
    <dgm:pt modelId="{882AE0ED-F382-4DE1-8AE3-6328F02E11B3}" type="parTrans" cxnId="{29F144F0-0DFA-4F6C-957A-A6A8EB3D9AF3}">
      <dgm:prSet/>
      <dgm:spPr/>
      <dgm:t>
        <a:bodyPr/>
        <a:lstStyle/>
        <a:p>
          <a:endParaRPr lang="uk-UA"/>
        </a:p>
      </dgm:t>
    </dgm:pt>
    <dgm:pt modelId="{C4763328-3EB9-4FEE-9C9B-A9FEA5EA58EE}" type="sibTrans" cxnId="{29F144F0-0DFA-4F6C-957A-A6A8EB3D9AF3}">
      <dgm:prSet/>
      <dgm:spPr/>
      <dgm:t>
        <a:bodyPr/>
        <a:lstStyle/>
        <a:p>
          <a:endParaRPr lang="uk-UA"/>
        </a:p>
      </dgm:t>
    </dgm:pt>
    <dgm:pt modelId="{09AD0D29-FA82-4587-9EA0-A4636076F935}">
      <dgm:prSet custT="1"/>
      <dgm:spPr/>
      <dgm:t>
        <a:bodyPr/>
        <a:lstStyle/>
        <a:p>
          <a:pPr rtl="0"/>
          <a:r>
            <a:rPr lang="uk-UA" sz="2400" dirty="0" smtClean="0"/>
            <a:t>• шляхетність і вірність як шлях порятунку, пристосуванство й зра­да як шлях до загибелі;</a:t>
          </a:r>
          <a:endParaRPr lang="uk-UA" sz="2400" dirty="0"/>
        </a:p>
      </dgm:t>
    </dgm:pt>
    <dgm:pt modelId="{744ED6FC-8D1F-4E83-B2B5-B2C8A432345D}" type="parTrans" cxnId="{1A85D3D6-CEC7-4B57-BB1B-2448E43A0D3B}">
      <dgm:prSet/>
      <dgm:spPr/>
      <dgm:t>
        <a:bodyPr/>
        <a:lstStyle/>
        <a:p>
          <a:endParaRPr lang="uk-UA"/>
        </a:p>
      </dgm:t>
    </dgm:pt>
    <dgm:pt modelId="{D1320BDE-E368-41C0-AE9E-9D44959416F3}" type="sibTrans" cxnId="{1A85D3D6-CEC7-4B57-BB1B-2448E43A0D3B}">
      <dgm:prSet/>
      <dgm:spPr/>
      <dgm:t>
        <a:bodyPr/>
        <a:lstStyle/>
        <a:p>
          <a:endParaRPr lang="uk-UA"/>
        </a:p>
      </dgm:t>
    </dgm:pt>
    <dgm:pt modelId="{C879F200-572D-4AE7-9C76-FBC9660F6E2C}">
      <dgm:prSet custT="1"/>
      <dgm:spPr/>
      <dgm:t>
        <a:bodyPr/>
        <a:lstStyle/>
        <a:p>
          <a:pPr rtl="0"/>
          <a:r>
            <a:rPr lang="uk-UA" sz="2400" dirty="0" smtClean="0"/>
            <a:t>• творець і суспільство, нелегка, але висока місія митця в історії свого народу;</a:t>
          </a:r>
          <a:endParaRPr lang="uk-UA" sz="2400" dirty="0"/>
        </a:p>
      </dgm:t>
    </dgm:pt>
    <dgm:pt modelId="{F3969368-BB85-4FE1-BF53-A2F1EE074BC6}" type="parTrans" cxnId="{2C85D469-04D6-4AE8-AF20-A9C94A9708F7}">
      <dgm:prSet/>
      <dgm:spPr/>
      <dgm:t>
        <a:bodyPr/>
        <a:lstStyle/>
        <a:p>
          <a:endParaRPr lang="uk-UA"/>
        </a:p>
      </dgm:t>
    </dgm:pt>
    <dgm:pt modelId="{6B7DC7A7-D60A-4B05-988D-386DD87D9CEB}" type="sibTrans" cxnId="{2C85D469-04D6-4AE8-AF20-A9C94A9708F7}">
      <dgm:prSet/>
      <dgm:spPr/>
      <dgm:t>
        <a:bodyPr/>
        <a:lstStyle/>
        <a:p>
          <a:endParaRPr lang="uk-UA"/>
        </a:p>
      </dgm:t>
    </dgm:pt>
    <dgm:pt modelId="{6CD9D6C3-7F18-4D94-9461-4B70724293FA}">
      <dgm:prSet custT="1"/>
      <dgm:spPr/>
      <dgm:t>
        <a:bodyPr/>
        <a:lstStyle/>
        <a:p>
          <a:pPr rtl="0"/>
          <a:r>
            <a:rPr lang="uk-UA" sz="2400" dirty="0" smtClean="0"/>
            <a:t>• славна й трагічна боротьба народу за свою державність</a:t>
          </a:r>
          <a:endParaRPr lang="uk-UA" sz="2400" dirty="0"/>
        </a:p>
      </dgm:t>
    </dgm:pt>
    <dgm:pt modelId="{16ED7228-9875-4812-9C0F-0DFD08F53B55}" type="parTrans" cxnId="{93E62F7B-390F-4ED6-BFC8-C5694A5BCA4D}">
      <dgm:prSet/>
      <dgm:spPr/>
      <dgm:t>
        <a:bodyPr/>
        <a:lstStyle/>
        <a:p>
          <a:endParaRPr lang="uk-UA"/>
        </a:p>
      </dgm:t>
    </dgm:pt>
    <dgm:pt modelId="{3654C72B-CA80-4499-AB4B-D887A6CD8AAB}" type="sibTrans" cxnId="{93E62F7B-390F-4ED6-BFC8-C5694A5BCA4D}">
      <dgm:prSet/>
      <dgm:spPr/>
      <dgm:t>
        <a:bodyPr/>
        <a:lstStyle/>
        <a:p>
          <a:endParaRPr lang="uk-UA"/>
        </a:p>
      </dgm:t>
    </dgm:pt>
    <dgm:pt modelId="{7B0E8893-8D38-4779-B275-DCC954CAF216}" type="pres">
      <dgm:prSet presAssocID="{7C055A52-C642-49B4-A8D0-87F1480D0ED7}" presName="Name0" presStyleCnt="0">
        <dgm:presLayoutVars>
          <dgm:dir/>
          <dgm:animLvl val="lvl"/>
          <dgm:resizeHandles val="exact"/>
        </dgm:presLayoutVars>
      </dgm:prSet>
      <dgm:spPr/>
    </dgm:pt>
    <dgm:pt modelId="{00CC771A-7AB9-471E-905D-FAC75A51D7F3}" type="pres">
      <dgm:prSet presAssocID="{6CD9D6C3-7F18-4D94-9461-4B70724293FA}" presName="boxAndChildren" presStyleCnt="0"/>
      <dgm:spPr/>
    </dgm:pt>
    <dgm:pt modelId="{B06ACBA7-AEAC-40B6-8ACC-A2C8ED30512E}" type="pres">
      <dgm:prSet presAssocID="{6CD9D6C3-7F18-4D94-9461-4B70724293FA}" presName="parentTextBox" presStyleLbl="node1" presStyleIdx="0" presStyleCnt="7"/>
      <dgm:spPr/>
    </dgm:pt>
    <dgm:pt modelId="{FBAB32D7-9EF5-4B6F-BEB2-BA034F5CEC0B}" type="pres">
      <dgm:prSet presAssocID="{6B7DC7A7-D60A-4B05-988D-386DD87D9CEB}" presName="sp" presStyleCnt="0"/>
      <dgm:spPr/>
    </dgm:pt>
    <dgm:pt modelId="{0E7BCAC5-8B4A-4591-9EC8-DB3C0E06E4DC}" type="pres">
      <dgm:prSet presAssocID="{C879F200-572D-4AE7-9C76-FBC9660F6E2C}" presName="arrowAndChildren" presStyleCnt="0"/>
      <dgm:spPr/>
    </dgm:pt>
    <dgm:pt modelId="{689A7CE3-681A-4510-B5BF-6C8988208DDC}" type="pres">
      <dgm:prSet presAssocID="{C879F200-572D-4AE7-9C76-FBC9660F6E2C}" presName="parentTextArrow" presStyleLbl="node1" presStyleIdx="1" presStyleCnt="7" custScaleY="148152"/>
      <dgm:spPr/>
    </dgm:pt>
    <dgm:pt modelId="{DB83E6BD-46FD-4DCB-805E-B5F19DE909B7}" type="pres">
      <dgm:prSet presAssocID="{D1320BDE-E368-41C0-AE9E-9D44959416F3}" presName="sp" presStyleCnt="0"/>
      <dgm:spPr/>
    </dgm:pt>
    <dgm:pt modelId="{B88C9A3D-3D0C-4C9B-991B-E7AC9D487C36}" type="pres">
      <dgm:prSet presAssocID="{09AD0D29-FA82-4587-9EA0-A4636076F935}" presName="arrowAndChildren" presStyleCnt="0"/>
      <dgm:spPr/>
    </dgm:pt>
    <dgm:pt modelId="{FD54E5F3-AC20-4C0D-942F-70EE9AA08C98}" type="pres">
      <dgm:prSet presAssocID="{09AD0D29-FA82-4587-9EA0-A4636076F935}" presName="parentTextArrow" presStyleLbl="node1" presStyleIdx="2" presStyleCnt="7" custScaleY="152523" custLinFactNeighborY="2936"/>
      <dgm:spPr/>
    </dgm:pt>
    <dgm:pt modelId="{FCB1A521-F385-4409-B7F9-6F6DB59A23AD}" type="pres">
      <dgm:prSet presAssocID="{C4763328-3EB9-4FEE-9C9B-A9FEA5EA58EE}" presName="sp" presStyleCnt="0"/>
      <dgm:spPr/>
    </dgm:pt>
    <dgm:pt modelId="{2073075F-48AC-4425-A70A-15042B26D12B}" type="pres">
      <dgm:prSet presAssocID="{379C3987-9F37-4382-AF95-423613D97BF8}" presName="arrowAndChildren" presStyleCnt="0"/>
      <dgm:spPr/>
    </dgm:pt>
    <dgm:pt modelId="{1123C5B7-5539-4E16-A2C6-BA212AD0DEE7}" type="pres">
      <dgm:prSet presAssocID="{379C3987-9F37-4382-AF95-423613D97BF8}" presName="parentTextArrow" presStyleLbl="node1" presStyleIdx="3" presStyleCnt="7"/>
      <dgm:spPr/>
    </dgm:pt>
    <dgm:pt modelId="{BCF2ED98-2624-459A-836C-DA4F86C3FAF2}" type="pres">
      <dgm:prSet presAssocID="{AFB68DC7-376F-4AB2-8314-B9EA198FF90F}" presName="sp" presStyleCnt="0"/>
      <dgm:spPr/>
    </dgm:pt>
    <dgm:pt modelId="{172E78BA-3ABE-450A-B51D-13634B0FF2C0}" type="pres">
      <dgm:prSet presAssocID="{AA924032-D9BC-41AC-8DC4-87EAA9DEF687}" presName="arrowAndChildren" presStyleCnt="0"/>
      <dgm:spPr/>
    </dgm:pt>
    <dgm:pt modelId="{839E88BB-8FD4-4918-99D4-DAEEA1B7657B}" type="pres">
      <dgm:prSet presAssocID="{AA924032-D9BC-41AC-8DC4-87EAA9DEF687}" presName="parentTextArrow" presStyleLbl="node1" presStyleIdx="4" presStyleCnt="7" custScaleY="123895"/>
      <dgm:spPr/>
    </dgm:pt>
    <dgm:pt modelId="{51A930C6-3E1C-4797-99F6-C6E3EC7B1C16}" type="pres">
      <dgm:prSet presAssocID="{5990B327-1150-4557-B269-9DDEE28F0811}" presName="sp" presStyleCnt="0"/>
      <dgm:spPr/>
    </dgm:pt>
    <dgm:pt modelId="{EA3D5B4B-77CF-4F06-A658-4B29F0C53D6F}" type="pres">
      <dgm:prSet presAssocID="{5F6AB96D-8C8A-4AF7-9D7D-CA78104238FF}" presName="arrowAndChildren" presStyleCnt="0"/>
      <dgm:spPr/>
    </dgm:pt>
    <dgm:pt modelId="{823CFAF0-BEAB-45C4-B78F-D9B574FFDB29}" type="pres">
      <dgm:prSet presAssocID="{5F6AB96D-8C8A-4AF7-9D7D-CA78104238FF}" presName="parentTextArrow" presStyleLbl="node1" presStyleIdx="5" presStyleCnt="7"/>
      <dgm:spPr/>
    </dgm:pt>
    <dgm:pt modelId="{9E5E4BF7-CDB6-43BA-B426-862BC1954E8F}" type="pres">
      <dgm:prSet presAssocID="{3CE789BA-5311-4E02-8E92-1EC087B0AE63}" presName="sp" presStyleCnt="0"/>
      <dgm:spPr/>
    </dgm:pt>
    <dgm:pt modelId="{2EEE5811-2B9E-4E9E-B7EF-B4FBB46BEDC5}" type="pres">
      <dgm:prSet presAssocID="{C4F1DCFE-94BE-4B59-8A93-A3B56FDFC82C}" presName="arrowAndChildren" presStyleCnt="0"/>
      <dgm:spPr/>
    </dgm:pt>
    <dgm:pt modelId="{55DAEAB7-64BB-488C-8187-9B3A6C7B172C}" type="pres">
      <dgm:prSet presAssocID="{C4F1DCFE-94BE-4B59-8A93-A3B56FDFC82C}" presName="parentTextArrow" presStyleLbl="node1" presStyleIdx="6" presStyleCnt="7" custLinFactNeighborY="-20"/>
      <dgm:spPr/>
    </dgm:pt>
  </dgm:ptLst>
  <dgm:cxnLst>
    <dgm:cxn modelId="{B3E12E1F-DB9E-48F1-8EE7-2976922EDD8A}" type="presOf" srcId="{7C055A52-C642-49B4-A8D0-87F1480D0ED7}" destId="{7B0E8893-8D38-4779-B275-DCC954CAF216}" srcOrd="0" destOrd="0" presId="urn:microsoft.com/office/officeart/2005/8/layout/process4"/>
    <dgm:cxn modelId="{7AAD38DD-83BC-423B-B3D1-2BEBC94602A0}" srcId="{7C055A52-C642-49B4-A8D0-87F1480D0ED7}" destId="{AA924032-D9BC-41AC-8DC4-87EAA9DEF687}" srcOrd="2" destOrd="0" parTransId="{7AEC4430-D599-4F46-A963-CA159D07F861}" sibTransId="{AFB68DC7-376F-4AB2-8314-B9EA198FF90F}"/>
    <dgm:cxn modelId="{DD6F2B92-5715-4545-9393-A907D0C3425F}" type="presOf" srcId="{6CD9D6C3-7F18-4D94-9461-4B70724293FA}" destId="{B06ACBA7-AEAC-40B6-8ACC-A2C8ED30512E}" srcOrd="0" destOrd="0" presId="urn:microsoft.com/office/officeart/2005/8/layout/process4"/>
    <dgm:cxn modelId="{BA6DB6F9-01B0-440A-BFF8-29815D72C794}" srcId="{7C055A52-C642-49B4-A8D0-87F1480D0ED7}" destId="{5F6AB96D-8C8A-4AF7-9D7D-CA78104238FF}" srcOrd="1" destOrd="0" parTransId="{B93910E1-4B36-46D3-9C8C-6CA5A37A4B7D}" sibTransId="{5990B327-1150-4557-B269-9DDEE28F0811}"/>
    <dgm:cxn modelId="{A6FEAD4D-7976-4FFA-B518-5F64DB87CBE6}" type="presOf" srcId="{379C3987-9F37-4382-AF95-423613D97BF8}" destId="{1123C5B7-5539-4E16-A2C6-BA212AD0DEE7}" srcOrd="0" destOrd="0" presId="urn:microsoft.com/office/officeart/2005/8/layout/process4"/>
    <dgm:cxn modelId="{C69B1360-0107-46D5-BCFA-3AC34BB9EC93}" type="presOf" srcId="{C4F1DCFE-94BE-4B59-8A93-A3B56FDFC82C}" destId="{55DAEAB7-64BB-488C-8187-9B3A6C7B172C}" srcOrd="0" destOrd="0" presId="urn:microsoft.com/office/officeart/2005/8/layout/process4"/>
    <dgm:cxn modelId="{64C8864C-20C6-4C87-8B07-51E4F6065ADC}" type="presOf" srcId="{AA924032-D9BC-41AC-8DC4-87EAA9DEF687}" destId="{839E88BB-8FD4-4918-99D4-DAEEA1B7657B}" srcOrd="0" destOrd="0" presId="urn:microsoft.com/office/officeart/2005/8/layout/process4"/>
    <dgm:cxn modelId="{28E083D2-0C60-4EDA-B844-E8EFA4289C49}" type="presOf" srcId="{C879F200-572D-4AE7-9C76-FBC9660F6E2C}" destId="{689A7CE3-681A-4510-B5BF-6C8988208DDC}" srcOrd="0" destOrd="0" presId="urn:microsoft.com/office/officeart/2005/8/layout/process4"/>
    <dgm:cxn modelId="{B910082D-9572-4998-9B80-A51B2DB48AE3}" srcId="{7C055A52-C642-49B4-A8D0-87F1480D0ED7}" destId="{C4F1DCFE-94BE-4B59-8A93-A3B56FDFC82C}" srcOrd="0" destOrd="0" parTransId="{1687123E-3F62-47AB-B917-939D9253D944}" sibTransId="{3CE789BA-5311-4E02-8E92-1EC087B0AE63}"/>
    <dgm:cxn modelId="{29F144F0-0DFA-4F6C-957A-A6A8EB3D9AF3}" srcId="{7C055A52-C642-49B4-A8D0-87F1480D0ED7}" destId="{379C3987-9F37-4382-AF95-423613D97BF8}" srcOrd="3" destOrd="0" parTransId="{882AE0ED-F382-4DE1-8AE3-6328F02E11B3}" sibTransId="{C4763328-3EB9-4FEE-9C9B-A9FEA5EA58EE}"/>
    <dgm:cxn modelId="{E88220DB-BE76-493D-9222-DEC427C167E3}" type="presOf" srcId="{5F6AB96D-8C8A-4AF7-9D7D-CA78104238FF}" destId="{823CFAF0-BEAB-45C4-B78F-D9B574FFDB29}" srcOrd="0" destOrd="0" presId="urn:microsoft.com/office/officeart/2005/8/layout/process4"/>
    <dgm:cxn modelId="{95879301-8938-48D1-B01E-83F12C04A4C0}" type="presOf" srcId="{09AD0D29-FA82-4587-9EA0-A4636076F935}" destId="{FD54E5F3-AC20-4C0D-942F-70EE9AA08C98}" srcOrd="0" destOrd="0" presId="urn:microsoft.com/office/officeart/2005/8/layout/process4"/>
    <dgm:cxn modelId="{2C85D469-04D6-4AE8-AF20-A9C94A9708F7}" srcId="{7C055A52-C642-49B4-A8D0-87F1480D0ED7}" destId="{C879F200-572D-4AE7-9C76-FBC9660F6E2C}" srcOrd="5" destOrd="0" parTransId="{F3969368-BB85-4FE1-BF53-A2F1EE074BC6}" sibTransId="{6B7DC7A7-D60A-4B05-988D-386DD87D9CEB}"/>
    <dgm:cxn modelId="{1A85D3D6-CEC7-4B57-BB1B-2448E43A0D3B}" srcId="{7C055A52-C642-49B4-A8D0-87F1480D0ED7}" destId="{09AD0D29-FA82-4587-9EA0-A4636076F935}" srcOrd="4" destOrd="0" parTransId="{744ED6FC-8D1F-4E83-B2B5-B2C8A432345D}" sibTransId="{D1320BDE-E368-41C0-AE9E-9D44959416F3}"/>
    <dgm:cxn modelId="{93E62F7B-390F-4ED6-BFC8-C5694A5BCA4D}" srcId="{7C055A52-C642-49B4-A8D0-87F1480D0ED7}" destId="{6CD9D6C3-7F18-4D94-9461-4B70724293FA}" srcOrd="6" destOrd="0" parTransId="{16ED7228-9875-4812-9C0F-0DFD08F53B55}" sibTransId="{3654C72B-CA80-4499-AB4B-D887A6CD8AAB}"/>
    <dgm:cxn modelId="{8E1A81A4-50A4-4DD9-A95F-3A74064484B3}" type="presParOf" srcId="{7B0E8893-8D38-4779-B275-DCC954CAF216}" destId="{00CC771A-7AB9-471E-905D-FAC75A51D7F3}" srcOrd="0" destOrd="0" presId="urn:microsoft.com/office/officeart/2005/8/layout/process4"/>
    <dgm:cxn modelId="{1D2CF08E-DD57-4042-B9E7-9701D24DB441}" type="presParOf" srcId="{00CC771A-7AB9-471E-905D-FAC75A51D7F3}" destId="{B06ACBA7-AEAC-40B6-8ACC-A2C8ED30512E}" srcOrd="0" destOrd="0" presId="urn:microsoft.com/office/officeart/2005/8/layout/process4"/>
    <dgm:cxn modelId="{E1A18573-96C6-4BB3-BFF7-3EEA52643110}" type="presParOf" srcId="{7B0E8893-8D38-4779-B275-DCC954CAF216}" destId="{FBAB32D7-9EF5-4B6F-BEB2-BA034F5CEC0B}" srcOrd="1" destOrd="0" presId="urn:microsoft.com/office/officeart/2005/8/layout/process4"/>
    <dgm:cxn modelId="{8A70C371-A14A-4F68-9F3D-45D7C422307A}" type="presParOf" srcId="{7B0E8893-8D38-4779-B275-DCC954CAF216}" destId="{0E7BCAC5-8B4A-4591-9EC8-DB3C0E06E4DC}" srcOrd="2" destOrd="0" presId="urn:microsoft.com/office/officeart/2005/8/layout/process4"/>
    <dgm:cxn modelId="{3B55C6A0-BEFD-49C9-BDEB-AA96E676B7EB}" type="presParOf" srcId="{0E7BCAC5-8B4A-4591-9EC8-DB3C0E06E4DC}" destId="{689A7CE3-681A-4510-B5BF-6C8988208DDC}" srcOrd="0" destOrd="0" presId="urn:microsoft.com/office/officeart/2005/8/layout/process4"/>
    <dgm:cxn modelId="{8C15E2A6-722D-4EF8-A325-4267F0FD1139}" type="presParOf" srcId="{7B0E8893-8D38-4779-B275-DCC954CAF216}" destId="{DB83E6BD-46FD-4DCB-805E-B5F19DE909B7}" srcOrd="3" destOrd="0" presId="urn:microsoft.com/office/officeart/2005/8/layout/process4"/>
    <dgm:cxn modelId="{309FA37E-AAF6-422E-9CE3-646613DDAE38}" type="presParOf" srcId="{7B0E8893-8D38-4779-B275-DCC954CAF216}" destId="{B88C9A3D-3D0C-4C9B-991B-E7AC9D487C36}" srcOrd="4" destOrd="0" presId="urn:microsoft.com/office/officeart/2005/8/layout/process4"/>
    <dgm:cxn modelId="{3A773061-1C1D-4966-A8DB-49CC98AA73B6}" type="presParOf" srcId="{B88C9A3D-3D0C-4C9B-991B-E7AC9D487C36}" destId="{FD54E5F3-AC20-4C0D-942F-70EE9AA08C98}" srcOrd="0" destOrd="0" presId="urn:microsoft.com/office/officeart/2005/8/layout/process4"/>
    <dgm:cxn modelId="{C52782ED-7140-4DAA-A51D-9B353609E5B4}" type="presParOf" srcId="{7B0E8893-8D38-4779-B275-DCC954CAF216}" destId="{FCB1A521-F385-4409-B7F9-6F6DB59A23AD}" srcOrd="5" destOrd="0" presId="urn:microsoft.com/office/officeart/2005/8/layout/process4"/>
    <dgm:cxn modelId="{56E1E04F-0D7A-414E-8EE4-6A5254B9D6D5}" type="presParOf" srcId="{7B0E8893-8D38-4779-B275-DCC954CAF216}" destId="{2073075F-48AC-4425-A70A-15042B26D12B}" srcOrd="6" destOrd="0" presId="urn:microsoft.com/office/officeart/2005/8/layout/process4"/>
    <dgm:cxn modelId="{9F3FCC97-4FBA-4CAC-9063-53068524E1E8}" type="presParOf" srcId="{2073075F-48AC-4425-A70A-15042B26D12B}" destId="{1123C5B7-5539-4E16-A2C6-BA212AD0DEE7}" srcOrd="0" destOrd="0" presId="urn:microsoft.com/office/officeart/2005/8/layout/process4"/>
    <dgm:cxn modelId="{A15750D8-D352-401A-A325-066CC6F3E831}" type="presParOf" srcId="{7B0E8893-8D38-4779-B275-DCC954CAF216}" destId="{BCF2ED98-2624-459A-836C-DA4F86C3FAF2}" srcOrd="7" destOrd="0" presId="urn:microsoft.com/office/officeart/2005/8/layout/process4"/>
    <dgm:cxn modelId="{B80E8AAA-B1D6-4414-A104-D058FF3D464E}" type="presParOf" srcId="{7B0E8893-8D38-4779-B275-DCC954CAF216}" destId="{172E78BA-3ABE-450A-B51D-13634B0FF2C0}" srcOrd="8" destOrd="0" presId="urn:microsoft.com/office/officeart/2005/8/layout/process4"/>
    <dgm:cxn modelId="{6C3E0904-695C-4518-9EA7-27DE01205F05}" type="presParOf" srcId="{172E78BA-3ABE-450A-B51D-13634B0FF2C0}" destId="{839E88BB-8FD4-4918-99D4-DAEEA1B7657B}" srcOrd="0" destOrd="0" presId="urn:microsoft.com/office/officeart/2005/8/layout/process4"/>
    <dgm:cxn modelId="{E307352D-8A6F-4927-8C21-F2035B814F89}" type="presParOf" srcId="{7B0E8893-8D38-4779-B275-DCC954CAF216}" destId="{51A930C6-3E1C-4797-99F6-C6E3EC7B1C16}" srcOrd="9" destOrd="0" presId="urn:microsoft.com/office/officeart/2005/8/layout/process4"/>
    <dgm:cxn modelId="{438501AB-9C1D-447B-B5C7-80C425A15938}" type="presParOf" srcId="{7B0E8893-8D38-4779-B275-DCC954CAF216}" destId="{EA3D5B4B-77CF-4F06-A658-4B29F0C53D6F}" srcOrd="10" destOrd="0" presId="urn:microsoft.com/office/officeart/2005/8/layout/process4"/>
    <dgm:cxn modelId="{A5FA4F5A-C2F5-4976-B19D-AECAB14C6DC5}" type="presParOf" srcId="{EA3D5B4B-77CF-4F06-A658-4B29F0C53D6F}" destId="{823CFAF0-BEAB-45C4-B78F-D9B574FFDB29}" srcOrd="0" destOrd="0" presId="urn:microsoft.com/office/officeart/2005/8/layout/process4"/>
    <dgm:cxn modelId="{7A10CEE3-DCBC-47BF-AF85-5CE4D2F6083A}" type="presParOf" srcId="{7B0E8893-8D38-4779-B275-DCC954CAF216}" destId="{9E5E4BF7-CDB6-43BA-B426-862BC1954E8F}" srcOrd="11" destOrd="0" presId="urn:microsoft.com/office/officeart/2005/8/layout/process4"/>
    <dgm:cxn modelId="{706BE1A7-F59F-4CDE-AE8E-EB835AF4E4C7}" type="presParOf" srcId="{7B0E8893-8D38-4779-B275-DCC954CAF216}" destId="{2EEE5811-2B9E-4E9E-B7EF-B4FBB46BEDC5}" srcOrd="12" destOrd="0" presId="urn:microsoft.com/office/officeart/2005/8/layout/process4"/>
    <dgm:cxn modelId="{81F386FC-9656-40CB-88DA-49B8444633C2}" type="presParOf" srcId="{2EEE5811-2B9E-4E9E-B7EF-B4FBB46BEDC5}" destId="{55DAEAB7-64BB-488C-8187-9B3A6C7B172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7F5D6-C8FD-4525-93C8-59BD161FAAD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73DF929B-574B-4AE1-8741-ACE5E6DB14F5}">
      <dgm:prSet custT="1"/>
      <dgm:spPr/>
      <dgm:t>
        <a:bodyPr/>
        <a:lstStyle/>
        <a:p>
          <a:pPr rtl="0"/>
          <a:r>
            <a:rPr lang="uk-UA" sz="1600" dirty="0" smtClean="0"/>
            <a:t>Перший розділ, у якому йдеться про суд над </a:t>
          </a:r>
          <a:r>
            <a:rPr lang="uk-UA" sz="1600" dirty="0" err="1" smtClean="0"/>
            <a:t>Чураївною</a:t>
          </a:r>
          <a:r>
            <a:rPr lang="uk-UA" sz="1600" dirty="0" smtClean="0"/>
            <a:t>, знайомить майже з усіма персонажами, які діятимуть далі. Тут започатковані головні сюжетні лі­нії й проблеми, починається досить активне розкриття характерів.</a:t>
          </a:r>
          <a:endParaRPr lang="uk-UA" sz="1600" dirty="0"/>
        </a:p>
      </dgm:t>
    </dgm:pt>
    <dgm:pt modelId="{9B7456FE-3480-4906-9E5D-EBD54D40C171}" type="parTrans" cxnId="{C8417F47-2BB0-452B-8545-AFB8931FB351}">
      <dgm:prSet/>
      <dgm:spPr/>
      <dgm:t>
        <a:bodyPr/>
        <a:lstStyle/>
        <a:p>
          <a:endParaRPr lang="uk-UA"/>
        </a:p>
      </dgm:t>
    </dgm:pt>
    <dgm:pt modelId="{CE314395-930F-484C-95EE-650A20E019F0}" type="sibTrans" cxnId="{C8417F47-2BB0-452B-8545-AFB8931FB351}">
      <dgm:prSet/>
      <dgm:spPr/>
      <dgm:t>
        <a:bodyPr/>
        <a:lstStyle/>
        <a:p>
          <a:endParaRPr lang="uk-UA"/>
        </a:p>
      </dgm:t>
    </dgm:pt>
    <dgm:pt modelId="{9AFF1E87-D103-4AD4-BF72-4362C6101E47}">
      <dgm:prSet custT="1"/>
      <dgm:spPr/>
      <dgm:t>
        <a:bodyPr/>
        <a:lstStyle/>
        <a:p>
          <a:pPr rtl="0"/>
          <a:r>
            <a:rPr lang="uk-UA" sz="1600" dirty="0" smtClean="0"/>
            <a:t>Головне завдання другого розділу «Полтавський полк виходить на зорі» І створенні панорамного образу українського народу, який воює за свою волю. Полтавський полк, що вирушає в похід, — наскрізний образний мотив романі»</a:t>
          </a:r>
          <a:endParaRPr lang="uk-UA" sz="1600" dirty="0"/>
        </a:p>
      </dgm:t>
    </dgm:pt>
    <dgm:pt modelId="{BB2532BD-C63C-4A53-937B-2B7721C3FAA0}" type="parTrans" cxnId="{1F86DD3A-06A3-4FA5-A02A-ADF116FE01F5}">
      <dgm:prSet/>
      <dgm:spPr/>
      <dgm:t>
        <a:bodyPr/>
        <a:lstStyle/>
        <a:p>
          <a:endParaRPr lang="uk-UA"/>
        </a:p>
      </dgm:t>
    </dgm:pt>
    <dgm:pt modelId="{9C45E458-5F95-4707-B9F5-717A69C9454F}" type="sibTrans" cxnId="{1F86DD3A-06A3-4FA5-A02A-ADF116FE01F5}">
      <dgm:prSet/>
      <dgm:spPr/>
      <dgm:t>
        <a:bodyPr/>
        <a:lstStyle/>
        <a:p>
          <a:endParaRPr lang="uk-UA"/>
        </a:p>
      </dgm:t>
    </dgm:pt>
    <dgm:pt modelId="{C18C47BF-FEE8-4DF9-B39A-B3960D525ADC}">
      <dgm:prSet custT="1"/>
      <dgm:spPr/>
      <dgm:t>
        <a:bodyPr/>
        <a:lstStyle/>
        <a:p>
          <a:pPr rtl="0"/>
          <a:r>
            <a:rPr lang="uk-UA" sz="1500" dirty="0" smtClean="0"/>
            <a:t>Третій розділ «Сповідь» подано у формі спогадів (внутрішніх монологів, потоку почуттів) головної героїні. Тут найповніше розкрито її душу. Зі спогадів Марусі дізнаємося про історію її нещасливого кохання, яку подано на широкому етнографічно-побутовому тлі полтавського життя </a:t>
          </a:r>
          <a:r>
            <a:rPr lang="en-US" sz="1500" dirty="0" smtClean="0"/>
            <a:t>XVII </a:t>
          </a:r>
          <a:r>
            <a:rPr lang="uk-UA" sz="1500" dirty="0" smtClean="0"/>
            <a:t>ст.</a:t>
          </a:r>
          <a:endParaRPr lang="uk-UA" sz="1500" dirty="0"/>
        </a:p>
      </dgm:t>
    </dgm:pt>
    <dgm:pt modelId="{E52E2635-60F4-4AF6-A514-D9A3480DA18F}" type="parTrans" cxnId="{F4FFAF89-DEE4-47B8-BBCC-83EC7BB862DC}">
      <dgm:prSet/>
      <dgm:spPr/>
      <dgm:t>
        <a:bodyPr/>
        <a:lstStyle/>
        <a:p>
          <a:endParaRPr lang="uk-UA"/>
        </a:p>
      </dgm:t>
    </dgm:pt>
    <dgm:pt modelId="{26266903-DF22-4C15-9798-F05C96D777AD}" type="sibTrans" cxnId="{F4FFAF89-DEE4-47B8-BBCC-83EC7BB862DC}">
      <dgm:prSet/>
      <dgm:spPr/>
      <dgm:t>
        <a:bodyPr/>
        <a:lstStyle/>
        <a:p>
          <a:endParaRPr lang="uk-UA"/>
        </a:p>
      </dgm:t>
    </dgm:pt>
    <dgm:pt modelId="{19DC81FC-07C7-4F95-B329-75B27359E5E5}">
      <dgm:prSet/>
      <dgm:spPr/>
      <dgm:t>
        <a:bodyPr/>
        <a:lstStyle/>
        <a:p>
          <a:pPr rtl="0"/>
          <a:r>
            <a:rPr lang="uk-UA" dirty="0" smtClean="0"/>
            <a:t>Четвертий розділ «</a:t>
          </a:r>
          <a:r>
            <a:rPr lang="uk-UA" dirty="0" err="1" smtClean="0"/>
            <a:t>Гінець</a:t>
          </a:r>
          <a:r>
            <a:rPr lang="uk-UA" dirty="0" smtClean="0"/>
            <a:t> до гетьмана» розширює просторові межі твору. Бачимо вже не тільки Полтаву, а й більшу частину України. Значну увагу автор­ка приділяє образу Богдана Хмельницького, який постає мудрим, виваженим політичним і військовим діячем — творцем української держави.</a:t>
          </a:r>
          <a:endParaRPr lang="uk-UA" dirty="0"/>
        </a:p>
      </dgm:t>
    </dgm:pt>
    <dgm:pt modelId="{A2BF3B3C-FD92-4E6E-A821-CE61D6FB7713}" type="parTrans" cxnId="{975A5B88-4C11-48F1-AB74-0F6F1BF7FDD5}">
      <dgm:prSet/>
      <dgm:spPr/>
      <dgm:t>
        <a:bodyPr/>
        <a:lstStyle/>
        <a:p>
          <a:endParaRPr lang="uk-UA"/>
        </a:p>
      </dgm:t>
    </dgm:pt>
    <dgm:pt modelId="{B73A3A3D-94B7-43B0-B772-BC73C01862C8}" type="sibTrans" cxnId="{975A5B88-4C11-48F1-AB74-0F6F1BF7FDD5}">
      <dgm:prSet/>
      <dgm:spPr/>
      <dgm:t>
        <a:bodyPr/>
        <a:lstStyle/>
        <a:p>
          <a:endParaRPr lang="uk-UA"/>
        </a:p>
      </dgm:t>
    </dgm:pt>
    <dgm:pt modelId="{BD8DAD8C-E267-4159-8C75-88C07D91C15A}" type="pres">
      <dgm:prSet presAssocID="{C247F5D6-C8FD-4525-93C8-59BD161FAAD5}" presName="Name0" presStyleCnt="0">
        <dgm:presLayoutVars>
          <dgm:chMax val="7"/>
          <dgm:chPref val="7"/>
          <dgm:dir/>
        </dgm:presLayoutVars>
      </dgm:prSet>
      <dgm:spPr/>
    </dgm:pt>
    <dgm:pt modelId="{7BA0AF92-500E-4C67-8154-DC749239D9BB}" type="pres">
      <dgm:prSet presAssocID="{C247F5D6-C8FD-4525-93C8-59BD161FAAD5}" presName="Name1" presStyleCnt="0"/>
      <dgm:spPr/>
    </dgm:pt>
    <dgm:pt modelId="{94E56322-C11E-4728-AF0C-EE081C858621}" type="pres">
      <dgm:prSet presAssocID="{C247F5D6-C8FD-4525-93C8-59BD161FAAD5}" presName="cycle" presStyleCnt="0"/>
      <dgm:spPr/>
    </dgm:pt>
    <dgm:pt modelId="{C58D4EC6-68A9-4BA8-8B49-FE5CEB9A1660}" type="pres">
      <dgm:prSet presAssocID="{C247F5D6-C8FD-4525-93C8-59BD161FAAD5}" presName="srcNode" presStyleLbl="node1" presStyleIdx="0" presStyleCnt="4"/>
      <dgm:spPr/>
    </dgm:pt>
    <dgm:pt modelId="{579C0621-6F80-4840-8096-81383AA57F89}" type="pres">
      <dgm:prSet presAssocID="{C247F5D6-C8FD-4525-93C8-59BD161FAAD5}" presName="conn" presStyleLbl="parChTrans1D2" presStyleIdx="0" presStyleCnt="1"/>
      <dgm:spPr/>
    </dgm:pt>
    <dgm:pt modelId="{A506AC6C-DAE3-492B-9DCE-94E27C5A7D6B}" type="pres">
      <dgm:prSet presAssocID="{C247F5D6-C8FD-4525-93C8-59BD161FAAD5}" presName="extraNode" presStyleLbl="node1" presStyleIdx="0" presStyleCnt="4"/>
      <dgm:spPr/>
    </dgm:pt>
    <dgm:pt modelId="{29D18739-B009-4083-8470-FF675352A3B1}" type="pres">
      <dgm:prSet presAssocID="{C247F5D6-C8FD-4525-93C8-59BD161FAAD5}" presName="dstNode" presStyleLbl="node1" presStyleIdx="0" presStyleCnt="4"/>
      <dgm:spPr/>
    </dgm:pt>
    <dgm:pt modelId="{2370BEC5-8D5A-498E-B685-733DD8CBBA7F}" type="pres">
      <dgm:prSet presAssocID="{73DF929B-574B-4AE1-8741-ACE5E6DB14F5}" presName="text_1" presStyleLbl="node1" presStyleIdx="0" presStyleCnt="4">
        <dgm:presLayoutVars>
          <dgm:bulletEnabled val="1"/>
        </dgm:presLayoutVars>
      </dgm:prSet>
      <dgm:spPr/>
    </dgm:pt>
    <dgm:pt modelId="{6FBCE7D3-E507-4273-99AB-78F948434DD7}" type="pres">
      <dgm:prSet presAssocID="{73DF929B-574B-4AE1-8741-ACE5E6DB14F5}" presName="accent_1" presStyleCnt="0"/>
      <dgm:spPr/>
    </dgm:pt>
    <dgm:pt modelId="{80D3DBC7-BA14-4846-A40C-D2075FCA2772}" type="pres">
      <dgm:prSet presAssocID="{73DF929B-574B-4AE1-8741-ACE5E6DB14F5}" presName="accentRepeatNode" presStyleLbl="solidFgAcc1" presStyleIdx="0" presStyleCnt="4"/>
      <dgm:spPr/>
    </dgm:pt>
    <dgm:pt modelId="{80720A72-BDA1-47C6-AC75-7A8384FB1791}" type="pres">
      <dgm:prSet presAssocID="{9AFF1E87-D103-4AD4-BF72-4362C6101E4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DFB488-701E-4C9A-8937-AB5A0DD590F3}" type="pres">
      <dgm:prSet presAssocID="{9AFF1E87-D103-4AD4-BF72-4362C6101E47}" presName="accent_2" presStyleCnt="0"/>
      <dgm:spPr/>
    </dgm:pt>
    <dgm:pt modelId="{76B7B635-2E81-48A6-89C3-A1D10BDFD6FF}" type="pres">
      <dgm:prSet presAssocID="{9AFF1E87-D103-4AD4-BF72-4362C6101E47}" presName="accentRepeatNode" presStyleLbl="solidFgAcc1" presStyleIdx="1" presStyleCnt="4"/>
      <dgm:spPr/>
    </dgm:pt>
    <dgm:pt modelId="{5035993F-1F9A-4193-BDDA-2B5B2E78989D}" type="pres">
      <dgm:prSet presAssocID="{C18C47BF-FEE8-4DF9-B39A-B3960D525ADC}" presName="text_3" presStyleLbl="node1" presStyleIdx="2" presStyleCnt="4">
        <dgm:presLayoutVars>
          <dgm:bulletEnabled val="1"/>
        </dgm:presLayoutVars>
      </dgm:prSet>
      <dgm:spPr/>
    </dgm:pt>
    <dgm:pt modelId="{26BD1D9B-1363-4A65-8C41-23D4B3C2952E}" type="pres">
      <dgm:prSet presAssocID="{C18C47BF-FEE8-4DF9-B39A-B3960D525ADC}" presName="accent_3" presStyleCnt="0"/>
      <dgm:spPr/>
    </dgm:pt>
    <dgm:pt modelId="{7E1D4894-406A-4093-AEC4-76D566408330}" type="pres">
      <dgm:prSet presAssocID="{C18C47BF-FEE8-4DF9-B39A-B3960D525ADC}" presName="accentRepeatNode" presStyleLbl="solidFgAcc1" presStyleIdx="2" presStyleCnt="4"/>
      <dgm:spPr/>
    </dgm:pt>
    <dgm:pt modelId="{5B0FBABF-32B7-4E53-B796-C7D8EA65FE3D}" type="pres">
      <dgm:prSet presAssocID="{19DC81FC-07C7-4F95-B329-75B27359E5E5}" presName="text_4" presStyleLbl="node1" presStyleIdx="3" presStyleCnt="4">
        <dgm:presLayoutVars>
          <dgm:bulletEnabled val="1"/>
        </dgm:presLayoutVars>
      </dgm:prSet>
      <dgm:spPr/>
    </dgm:pt>
    <dgm:pt modelId="{7A9A551A-D422-44E2-84E4-27BD525B019E}" type="pres">
      <dgm:prSet presAssocID="{19DC81FC-07C7-4F95-B329-75B27359E5E5}" presName="accent_4" presStyleCnt="0"/>
      <dgm:spPr/>
    </dgm:pt>
    <dgm:pt modelId="{75533335-FCE5-46AB-B459-C19C69CAFC2C}" type="pres">
      <dgm:prSet presAssocID="{19DC81FC-07C7-4F95-B329-75B27359E5E5}" presName="accentRepeatNode" presStyleLbl="solidFgAcc1" presStyleIdx="3" presStyleCnt="4"/>
      <dgm:spPr/>
    </dgm:pt>
  </dgm:ptLst>
  <dgm:cxnLst>
    <dgm:cxn modelId="{975A5B88-4C11-48F1-AB74-0F6F1BF7FDD5}" srcId="{C247F5D6-C8FD-4525-93C8-59BD161FAAD5}" destId="{19DC81FC-07C7-4F95-B329-75B27359E5E5}" srcOrd="3" destOrd="0" parTransId="{A2BF3B3C-FD92-4E6E-A821-CE61D6FB7713}" sibTransId="{B73A3A3D-94B7-43B0-B772-BC73C01862C8}"/>
    <dgm:cxn modelId="{0564EC37-032F-4184-95A0-8231747664C3}" type="presOf" srcId="{19DC81FC-07C7-4F95-B329-75B27359E5E5}" destId="{5B0FBABF-32B7-4E53-B796-C7D8EA65FE3D}" srcOrd="0" destOrd="0" presId="urn:microsoft.com/office/officeart/2008/layout/VerticalCurvedList"/>
    <dgm:cxn modelId="{0C8DA267-2A87-40C1-BCAB-0D1C25827644}" type="presOf" srcId="{C247F5D6-C8FD-4525-93C8-59BD161FAAD5}" destId="{BD8DAD8C-E267-4159-8C75-88C07D91C15A}" srcOrd="0" destOrd="0" presId="urn:microsoft.com/office/officeart/2008/layout/VerticalCurvedList"/>
    <dgm:cxn modelId="{F4FFAF89-DEE4-47B8-BBCC-83EC7BB862DC}" srcId="{C247F5D6-C8FD-4525-93C8-59BD161FAAD5}" destId="{C18C47BF-FEE8-4DF9-B39A-B3960D525ADC}" srcOrd="2" destOrd="0" parTransId="{E52E2635-60F4-4AF6-A514-D9A3480DA18F}" sibTransId="{26266903-DF22-4C15-9798-F05C96D777AD}"/>
    <dgm:cxn modelId="{C8417F47-2BB0-452B-8545-AFB8931FB351}" srcId="{C247F5D6-C8FD-4525-93C8-59BD161FAAD5}" destId="{73DF929B-574B-4AE1-8741-ACE5E6DB14F5}" srcOrd="0" destOrd="0" parTransId="{9B7456FE-3480-4906-9E5D-EBD54D40C171}" sibTransId="{CE314395-930F-484C-95EE-650A20E019F0}"/>
    <dgm:cxn modelId="{3F264FD4-A809-4689-89EC-693EF88C235D}" type="presOf" srcId="{9AFF1E87-D103-4AD4-BF72-4362C6101E47}" destId="{80720A72-BDA1-47C6-AC75-7A8384FB1791}" srcOrd="0" destOrd="0" presId="urn:microsoft.com/office/officeart/2008/layout/VerticalCurvedList"/>
    <dgm:cxn modelId="{1F86DD3A-06A3-4FA5-A02A-ADF116FE01F5}" srcId="{C247F5D6-C8FD-4525-93C8-59BD161FAAD5}" destId="{9AFF1E87-D103-4AD4-BF72-4362C6101E47}" srcOrd="1" destOrd="0" parTransId="{BB2532BD-C63C-4A53-937B-2B7721C3FAA0}" sibTransId="{9C45E458-5F95-4707-B9F5-717A69C9454F}"/>
    <dgm:cxn modelId="{1EED1B54-88BA-4164-B21D-B86A86DD4CDB}" type="presOf" srcId="{73DF929B-574B-4AE1-8741-ACE5E6DB14F5}" destId="{2370BEC5-8D5A-498E-B685-733DD8CBBA7F}" srcOrd="0" destOrd="0" presId="urn:microsoft.com/office/officeart/2008/layout/VerticalCurvedList"/>
    <dgm:cxn modelId="{3A9559E7-DFF1-414A-9155-29ADDE4EA22F}" type="presOf" srcId="{C18C47BF-FEE8-4DF9-B39A-B3960D525ADC}" destId="{5035993F-1F9A-4193-BDDA-2B5B2E78989D}" srcOrd="0" destOrd="0" presId="urn:microsoft.com/office/officeart/2008/layout/VerticalCurvedList"/>
    <dgm:cxn modelId="{611ED4AC-97AC-4C5F-AB29-A0AE5A2331F6}" type="presOf" srcId="{CE314395-930F-484C-95EE-650A20E019F0}" destId="{579C0621-6F80-4840-8096-81383AA57F89}" srcOrd="0" destOrd="0" presId="urn:microsoft.com/office/officeart/2008/layout/VerticalCurvedList"/>
    <dgm:cxn modelId="{A64E150E-6467-4541-A057-FA6A1C5FE637}" type="presParOf" srcId="{BD8DAD8C-E267-4159-8C75-88C07D91C15A}" destId="{7BA0AF92-500E-4C67-8154-DC749239D9BB}" srcOrd="0" destOrd="0" presId="urn:microsoft.com/office/officeart/2008/layout/VerticalCurvedList"/>
    <dgm:cxn modelId="{EF004ABC-84DE-4540-80D4-5B3E074B3260}" type="presParOf" srcId="{7BA0AF92-500E-4C67-8154-DC749239D9BB}" destId="{94E56322-C11E-4728-AF0C-EE081C858621}" srcOrd="0" destOrd="0" presId="urn:microsoft.com/office/officeart/2008/layout/VerticalCurvedList"/>
    <dgm:cxn modelId="{4FC6E064-DF80-461D-B435-79C40A3C26F5}" type="presParOf" srcId="{94E56322-C11E-4728-AF0C-EE081C858621}" destId="{C58D4EC6-68A9-4BA8-8B49-FE5CEB9A1660}" srcOrd="0" destOrd="0" presId="urn:microsoft.com/office/officeart/2008/layout/VerticalCurvedList"/>
    <dgm:cxn modelId="{531D3025-A9BF-40F8-9380-3D5E4796159B}" type="presParOf" srcId="{94E56322-C11E-4728-AF0C-EE081C858621}" destId="{579C0621-6F80-4840-8096-81383AA57F89}" srcOrd="1" destOrd="0" presId="urn:microsoft.com/office/officeart/2008/layout/VerticalCurvedList"/>
    <dgm:cxn modelId="{68895AA7-5E17-42BC-96E2-64815D66B343}" type="presParOf" srcId="{94E56322-C11E-4728-AF0C-EE081C858621}" destId="{A506AC6C-DAE3-492B-9DCE-94E27C5A7D6B}" srcOrd="2" destOrd="0" presId="urn:microsoft.com/office/officeart/2008/layout/VerticalCurvedList"/>
    <dgm:cxn modelId="{73A8DB0D-7E4C-49C0-AB41-A80F4F3EBDEB}" type="presParOf" srcId="{94E56322-C11E-4728-AF0C-EE081C858621}" destId="{29D18739-B009-4083-8470-FF675352A3B1}" srcOrd="3" destOrd="0" presId="urn:microsoft.com/office/officeart/2008/layout/VerticalCurvedList"/>
    <dgm:cxn modelId="{C43CF76A-EED2-4C03-9FA1-40B4B1129DBA}" type="presParOf" srcId="{7BA0AF92-500E-4C67-8154-DC749239D9BB}" destId="{2370BEC5-8D5A-498E-B685-733DD8CBBA7F}" srcOrd="1" destOrd="0" presId="urn:microsoft.com/office/officeart/2008/layout/VerticalCurvedList"/>
    <dgm:cxn modelId="{E043D348-5E80-47DD-B336-72B63CF0B419}" type="presParOf" srcId="{7BA0AF92-500E-4C67-8154-DC749239D9BB}" destId="{6FBCE7D3-E507-4273-99AB-78F948434DD7}" srcOrd="2" destOrd="0" presId="urn:microsoft.com/office/officeart/2008/layout/VerticalCurvedList"/>
    <dgm:cxn modelId="{AEE51A84-2BC3-41EB-AF0F-C57B18158BB4}" type="presParOf" srcId="{6FBCE7D3-E507-4273-99AB-78F948434DD7}" destId="{80D3DBC7-BA14-4846-A40C-D2075FCA2772}" srcOrd="0" destOrd="0" presId="urn:microsoft.com/office/officeart/2008/layout/VerticalCurvedList"/>
    <dgm:cxn modelId="{062A7E32-EEFB-4E83-83DB-B820C165CFC6}" type="presParOf" srcId="{7BA0AF92-500E-4C67-8154-DC749239D9BB}" destId="{80720A72-BDA1-47C6-AC75-7A8384FB1791}" srcOrd="3" destOrd="0" presId="urn:microsoft.com/office/officeart/2008/layout/VerticalCurvedList"/>
    <dgm:cxn modelId="{6BB6B681-68E0-404A-A49D-10A43D7B9CF5}" type="presParOf" srcId="{7BA0AF92-500E-4C67-8154-DC749239D9BB}" destId="{02DFB488-701E-4C9A-8937-AB5A0DD590F3}" srcOrd="4" destOrd="0" presId="urn:microsoft.com/office/officeart/2008/layout/VerticalCurvedList"/>
    <dgm:cxn modelId="{72884547-ED14-44FA-ACBA-45F96AD66FBC}" type="presParOf" srcId="{02DFB488-701E-4C9A-8937-AB5A0DD590F3}" destId="{76B7B635-2E81-48A6-89C3-A1D10BDFD6FF}" srcOrd="0" destOrd="0" presId="urn:microsoft.com/office/officeart/2008/layout/VerticalCurvedList"/>
    <dgm:cxn modelId="{FFFBB8DF-398C-421B-95C9-6957AAFA684F}" type="presParOf" srcId="{7BA0AF92-500E-4C67-8154-DC749239D9BB}" destId="{5035993F-1F9A-4193-BDDA-2B5B2E78989D}" srcOrd="5" destOrd="0" presId="urn:microsoft.com/office/officeart/2008/layout/VerticalCurvedList"/>
    <dgm:cxn modelId="{61994388-0AE6-4FE8-B897-34FC2626E62B}" type="presParOf" srcId="{7BA0AF92-500E-4C67-8154-DC749239D9BB}" destId="{26BD1D9B-1363-4A65-8C41-23D4B3C2952E}" srcOrd="6" destOrd="0" presId="urn:microsoft.com/office/officeart/2008/layout/VerticalCurvedList"/>
    <dgm:cxn modelId="{E2E46548-6FD0-4C47-887B-C82FAC1A8362}" type="presParOf" srcId="{26BD1D9B-1363-4A65-8C41-23D4B3C2952E}" destId="{7E1D4894-406A-4093-AEC4-76D566408330}" srcOrd="0" destOrd="0" presId="urn:microsoft.com/office/officeart/2008/layout/VerticalCurvedList"/>
    <dgm:cxn modelId="{5B6DE5C7-7515-45A0-8344-D60E728E65E1}" type="presParOf" srcId="{7BA0AF92-500E-4C67-8154-DC749239D9BB}" destId="{5B0FBABF-32B7-4E53-B796-C7D8EA65FE3D}" srcOrd="7" destOrd="0" presId="urn:microsoft.com/office/officeart/2008/layout/VerticalCurvedList"/>
    <dgm:cxn modelId="{34C91B6C-4AE6-42D8-8556-380B8CB5525D}" type="presParOf" srcId="{7BA0AF92-500E-4C67-8154-DC749239D9BB}" destId="{7A9A551A-D422-44E2-84E4-27BD525B019E}" srcOrd="8" destOrd="0" presId="urn:microsoft.com/office/officeart/2008/layout/VerticalCurvedList"/>
    <dgm:cxn modelId="{7782F28B-3B2C-4A54-8A5F-A7D0204A03AB}" type="presParOf" srcId="{7A9A551A-D422-44E2-84E4-27BD525B019E}" destId="{75533335-FCE5-46AB-B459-C19C69CAFC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9E8C2E-EC14-4AA9-9167-D25113328DF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uk-UA"/>
        </a:p>
      </dgm:t>
    </dgm:pt>
    <dgm:pt modelId="{A6BA587C-4E56-42E2-9B7F-F9C4A81321C7}">
      <dgm:prSet custT="1"/>
      <dgm:spPr/>
      <dgm:t>
        <a:bodyPr/>
        <a:lstStyle/>
        <a:p>
          <a:pPr rtl="0"/>
          <a:r>
            <a:rPr lang="uk-UA" sz="1800" dirty="0" smtClean="0"/>
            <a:t>У п’ятому розділі «Страта» сюжет максимально драматизовано. Такий хід, здається, доречнішим був би аж перед фіналом твору. Однак авторка знаходить можливості зберігати емоційне, психологічне напруження на всіх етапах опо­віді.</a:t>
          </a:r>
          <a:endParaRPr lang="uk-UA" sz="1800" dirty="0"/>
        </a:p>
      </dgm:t>
    </dgm:pt>
    <dgm:pt modelId="{9A2B591C-3DC8-4EA7-B1BD-B5D6BF1FDD64}" type="parTrans" cxnId="{4A4D22FD-BABC-47EC-B712-EF886FC701CE}">
      <dgm:prSet/>
      <dgm:spPr/>
      <dgm:t>
        <a:bodyPr/>
        <a:lstStyle/>
        <a:p>
          <a:endParaRPr lang="uk-UA"/>
        </a:p>
      </dgm:t>
    </dgm:pt>
    <dgm:pt modelId="{119BB5BA-0F56-4A8C-A68A-1CF09CD15B2F}" type="sibTrans" cxnId="{4A4D22FD-BABC-47EC-B712-EF886FC701CE}">
      <dgm:prSet/>
      <dgm:spPr/>
      <dgm:t>
        <a:bodyPr/>
        <a:lstStyle/>
        <a:p>
          <a:endParaRPr lang="uk-UA"/>
        </a:p>
      </dgm:t>
    </dgm:pt>
    <dgm:pt modelId="{BCC8C7E7-5E57-4713-AC86-54BF9315B3CB}">
      <dgm:prSet custT="1"/>
      <dgm:spPr/>
      <dgm:t>
        <a:bodyPr/>
        <a:lstStyle/>
        <a:p>
          <a:pPr rtl="0"/>
          <a:r>
            <a:rPr lang="uk-UA" sz="1600" dirty="0" smtClean="0"/>
            <a:t>Шостий розділ «Проща» знову виводить читача з власне полтавського на всеукраїнський обшир. Мандрівний дяк, з яким подорожує Маруся, робить спо­глядання рідного краю осмисленим. «Проща» є своєрідним інтелектуальним центром роману, бо тут відбувається осягнення історії України, проблем її існу­вання.</a:t>
          </a:r>
          <a:endParaRPr lang="uk-UA" sz="1600" dirty="0"/>
        </a:p>
      </dgm:t>
    </dgm:pt>
    <dgm:pt modelId="{E260F67B-743F-46D5-94B2-69D23B94C7C3}" type="parTrans" cxnId="{78C1DD32-BAB7-4F3F-92BD-451D2310D8C6}">
      <dgm:prSet/>
      <dgm:spPr/>
      <dgm:t>
        <a:bodyPr/>
        <a:lstStyle/>
        <a:p>
          <a:endParaRPr lang="uk-UA"/>
        </a:p>
      </dgm:t>
    </dgm:pt>
    <dgm:pt modelId="{5736FEA3-B3AD-4CF8-A57C-32F862506392}" type="sibTrans" cxnId="{78C1DD32-BAB7-4F3F-92BD-451D2310D8C6}">
      <dgm:prSet/>
      <dgm:spPr/>
      <dgm:t>
        <a:bodyPr/>
        <a:lstStyle/>
        <a:p>
          <a:endParaRPr lang="uk-UA"/>
        </a:p>
      </dgm:t>
    </dgm:pt>
    <dgm:pt modelId="{AEBFA151-5695-4F36-8CAF-8BE5DAA00A2B}">
      <dgm:prSet/>
      <dgm:spPr/>
      <dgm:t>
        <a:bodyPr/>
        <a:lstStyle/>
        <a:p>
          <a:pPr rtl="0"/>
          <a:r>
            <a:rPr lang="uk-UA" dirty="0" smtClean="0"/>
            <a:t>Останні три розділи — «Дідова балка», «Облога Полтави», «Весна, і смерть, і світле воскресіння» — поєднані одним сюжетним стрижнем — облогою Полта­ви польським військом. Зосередження на цих подіях умотивовує жанрову специфіку роману як історичного. У цих розділах також продовжується й завер­шується розробка основних характерів.</a:t>
          </a:r>
          <a:endParaRPr lang="uk-UA" dirty="0"/>
        </a:p>
      </dgm:t>
    </dgm:pt>
    <dgm:pt modelId="{D23B0E75-15A6-4F5B-A5F2-68E3F3C25FDD}" type="parTrans" cxnId="{2FC925D9-9471-4914-8C8C-11C5B37E207E}">
      <dgm:prSet/>
      <dgm:spPr/>
      <dgm:t>
        <a:bodyPr/>
        <a:lstStyle/>
        <a:p>
          <a:endParaRPr lang="uk-UA"/>
        </a:p>
      </dgm:t>
    </dgm:pt>
    <dgm:pt modelId="{9B61075D-BAD4-4E67-9852-5EA46B1367A4}" type="sibTrans" cxnId="{2FC925D9-9471-4914-8C8C-11C5B37E207E}">
      <dgm:prSet/>
      <dgm:spPr/>
      <dgm:t>
        <a:bodyPr/>
        <a:lstStyle/>
        <a:p>
          <a:endParaRPr lang="uk-UA"/>
        </a:p>
      </dgm:t>
    </dgm:pt>
    <dgm:pt modelId="{55D279FA-B0FD-473E-BA02-471ED3709567}" type="pres">
      <dgm:prSet presAssocID="{339E8C2E-EC14-4AA9-9167-D25113328DF7}" presName="Name0" presStyleCnt="0">
        <dgm:presLayoutVars>
          <dgm:chMax val="7"/>
          <dgm:chPref val="7"/>
          <dgm:dir/>
        </dgm:presLayoutVars>
      </dgm:prSet>
      <dgm:spPr/>
    </dgm:pt>
    <dgm:pt modelId="{57195F24-B330-4E9B-9D82-612096379433}" type="pres">
      <dgm:prSet presAssocID="{339E8C2E-EC14-4AA9-9167-D25113328DF7}" presName="Name1" presStyleCnt="0"/>
      <dgm:spPr/>
    </dgm:pt>
    <dgm:pt modelId="{D0BE38C9-AC67-469F-BA0E-BB88ABC32AF8}" type="pres">
      <dgm:prSet presAssocID="{339E8C2E-EC14-4AA9-9167-D25113328DF7}" presName="cycle" presStyleCnt="0"/>
      <dgm:spPr/>
    </dgm:pt>
    <dgm:pt modelId="{D82ED3EB-8196-4350-BA27-ADAFDE86126E}" type="pres">
      <dgm:prSet presAssocID="{339E8C2E-EC14-4AA9-9167-D25113328DF7}" presName="srcNode" presStyleLbl="node1" presStyleIdx="0" presStyleCnt="3"/>
      <dgm:spPr/>
    </dgm:pt>
    <dgm:pt modelId="{D571DF17-F9F4-48B6-BA92-ABFB4B80517F}" type="pres">
      <dgm:prSet presAssocID="{339E8C2E-EC14-4AA9-9167-D25113328DF7}" presName="conn" presStyleLbl="parChTrans1D2" presStyleIdx="0" presStyleCnt="1"/>
      <dgm:spPr/>
    </dgm:pt>
    <dgm:pt modelId="{2AD590D1-9EAD-4605-B41F-435DF729D120}" type="pres">
      <dgm:prSet presAssocID="{339E8C2E-EC14-4AA9-9167-D25113328DF7}" presName="extraNode" presStyleLbl="node1" presStyleIdx="0" presStyleCnt="3"/>
      <dgm:spPr/>
    </dgm:pt>
    <dgm:pt modelId="{B5DEF994-9897-4E3F-B753-E65B512F54E3}" type="pres">
      <dgm:prSet presAssocID="{339E8C2E-EC14-4AA9-9167-D25113328DF7}" presName="dstNode" presStyleLbl="node1" presStyleIdx="0" presStyleCnt="3"/>
      <dgm:spPr/>
    </dgm:pt>
    <dgm:pt modelId="{BC04A8B4-FBF7-4658-ABD0-E1BE76FD31C3}" type="pres">
      <dgm:prSet presAssocID="{A6BA587C-4E56-42E2-9B7F-F9C4A81321C7}" presName="text_1" presStyleLbl="node1" presStyleIdx="0" presStyleCnt="3">
        <dgm:presLayoutVars>
          <dgm:bulletEnabled val="1"/>
        </dgm:presLayoutVars>
      </dgm:prSet>
      <dgm:spPr/>
    </dgm:pt>
    <dgm:pt modelId="{7CD968B7-118F-421C-9BF4-AC4494FDA575}" type="pres">
      <dgm:prSet presAssocID="{A6BA587C-4E56-42E2-9B7F-F9C4A81321C7}" presName="accent_1" presStyleCnt="0"/>
      <dgm:spPr/>
    </dgm:pt>
    <dgm:pt modelId="{89FB8D9D-CDFC-4A61-B7C6-E49A43641A6A}" type="pres">
      <dgm:prSet presAssocID="{A6BA587C-4E56-42E2-9B7F-F9C4A81321C7}" presName="accentRepeatNode" presStyleLbl="solidFgAcc1" presStyleIdx="0" presStyleCnt="3"/>
      <dgm:spPr/>
    </dgm:pt>
    <dgm:pt modelId="{D8BEF433-F53E-4464-A68C-AEEA49C930DA}" type="pres">
      <dgm:prSet presAssocID="{BCC8C7E7-5E57-4713-AC86-54BF9315B3CB}" presName="text_2" presStyleLbl="node1" presStyleIdx="1" presStyleCnt="3">
        <dgm:presLayoutVars>
          <dgm:bulletEnabled val="1"/>
        </dgm:presLayoutVars>
      </dgm:prSet>
      <dgm:spPr/>
    </dgm:pt>
    <dgm:pt modelId="{B31599EF-93A9-47B0-BC34-E3A490D98599}" type="pres">
      <dgm:prSet presAssocID="{BCC8C7E7-5E57-4713-AC86-54BF9315B3CB}" presName="accent_2" presStyleCnt="0"/>
      <dgm:spPr/>
    </dgm:pt>
    <dgm:pt modelId="{85553142-8036-46E9-BBA5-BF24913B1AE6}" type="pres">
      <dgm:prSet presAssocID="{BCC8C7E7-5E57-4713-AC86-54BF9315B3CB}" presName="accentRepeatNode" presStyleLbl="solidFgAcc1" presStyleIdx="1" presStyleCnt="3"/>
      <dgm:spPr/>
    </dgm:pt>
    <dgm:pt modelId="{04669675-7A01-4147-BC44-2B3EF735C418}" type="pres">
      <dgm:prSet presAssocID="{AEBFA151-5695-4F36-8CAF-8BE5DAA00A2B}" presName="text_3" presStyleLbl="node1" presStyleIdx="2" presStyleCnt="3">
        <dgm:presLayoutVars>
          <dgm:bulletEnabled val="1"/>
        </dgm:presLayoutVars>
      </dgm:prSet>
      <dgm:spPr/>
    </dgm:pt>
    <dgm:pt modelId="{60728EA7-989B-4285-8328-4C0C1457E089}" type="pres">
      <dgm:prSet presAssocID="{AEBFA151-5695-4F36-8CAF-8BE5DAA00A2B}" presName="accent_3" presStyleCnt="0"/>
      <dgm:spPr/>
    </dgm:pt>
    <dgm:pt modelId="{78333C9E-D098-46B5-935E-2CBC5AD0DA42}" type="pres">
      <dgm:prSet presAssocID="{AEBFA151-5695-4F36-8CAF-8BE5DAA00A2B}" presName="accentRepeatNode" presStyleLbl="solidFgAcc1" presStyleIdx="2" presStyleCnt="3"/>
      <dgm:spPr/>
    </dgm:pt>
  </dgm:ptLst>
  <dgm:cxnLst>
    <dgm:cxn modelId="{836703D8-28E9-472E-B833-9CFD2889BA16}" type="presOf" srcId="{AEBFA151-5695-4F36-8CAF-8BE5DAA00A2B}" destId="{04669675-7A01-4147-BC44-2B3EF735C418}" srcOrd="0" destOrd="0" presId="urn:microsoft.com/office/officeart/2008/layout/VerticalCurvedList"/>
    <dgm:cxn modelId="{59127295-84D1-45FD-B802-67B25567CC71}" type="presOf" srcId="{BCC8C7E7-5E57-4713-AC86-54BF9315B3CB}" destId="{D8BEF433-F53E-4464-A68C-AEEA49C930DA}" srcOrd="0" destOrd="0" presId="urn:microsoft.com/office/officeart/2008/layout/VerticalCurvedList"/>
    <dgm:cxn modelId="{0A227367-C7F7-4F28-9B05-C159D7263730}" type="presOf" srcId="{A6BA587C-4E56-42E2-9B7F-F9C4A81321C7}" destId="{BC04A8B4-FBF7-4658-ABD0-E1BE76FD31C3}" srcOrd="0" destOrd="0" presId="urn:microsoft.com/office/officeart/2008/layout/VerticalCurvedList"/>
    <dgm:cxn modelId="{2FC925D9-9471-4914-8C8C-11C5B37E207E}" srcId="{339E8C2E-EC14-4AA9-9167-D25113328DF7}" destId="{AEBFA151-5695-4F36-8CAF-8BE5DAA00A2B}" srcOrd="2" destOrd="0" parTransId="{D23B0E75-15A6-4F5B-A5F2-68E3F3C25FDD}" sibTransId="{9B61075D-BAD4-4E67-9852-5EA46B1367A4}"/>
    <dgm:cxn modelId="{83C0A58C-588B-41D7-ABB3-88C1B0A122A9}" type="presOf" srcId="{119BB5BA-0F56-4A8C-A68A-1CF09CD15B2F}" destId="{D571DF17-F9F4-48B6-BA92-ABFB4B80517F}" srcOrd="0" destOrd="0" presId="urn:microsoft.com/office/officeart/2008/layout/VerticalCurvedList"/>
    <dgm:cxn modelId="{83AD47FB-4F4D-4684-A367-0B3BB7DB96EA}" type="presOf" srcId="{339E8C2E-EC14-4AA9-9167-D25113328DF7}" destId="{55D279FA-B0FD-473E-BA02-471ED3709567}" srcOrd="0" destOrd="0" presId="urn:microsoft.com/office/officeart/2008/layout/VerticalCurvedList"/>
    <dgm:cxn modelId="{78C1DD32-BAB7-4F3F-92BD-451D2310D8C6}" srcId="{339E8C2E-EC14-4AA9-9167-D25113328DF7}" destId="{BCC8C7E7-5E57-4713-AC86-54BF9315B3CB}" srcOrd="1" destOrd="0" parTransId="{E260F67B-743F-46D5-94B2-69D23B94C7C3}" sibTransId="{5736FEA3-B3AD-4CF8-A57C-32F862506392}"/>
    <dgm:cxn modelId="{4A4D22FD-BABC-47EC-B712-EF886FC701CE}" srcId="{339E8C2E-EC14-4AA9-9167-D25113328DF7}" destId="{A6BA587C-4E56-42E2-9B7F-F9C4A81321C7}" srcOrd="0" destOrd="0" parTransId="{9A2B591C-3DC8-4EA7-B1BD-B5D6BF1FDD64}" sibTransId="{119BB5BA-0F56-4A8C-A68A-1CF09CD15B2F}"/>
    <dgm:cxn modelId="{0BDBB21E-5EE2-4D24-B1A1-FD9C7F92A71B}" type="presParOf" srcId="{55D279FA-B0FD-473E-BA02-471ED3709567}" destId="{57195F24-B330-4E9B-9D82-612096379433}" srcOrd="0" destOrd="0" presId="urn:microsoft.com/office/officeart/2008/layout/VerticalCurvedList"/>
    <dgm:cxn modelId="{44A17DDB-2E88-49F0-A329-AAC63966A224}" type="presParOf" srcId="{57195F24-B330-4E9B-9D82-612096379433}" destId="{D0BE38C9-AC67-469F-BA0E-BB88ABC32AF8}" srcOrd="0" destOrd="0" presId="urn:microsoft.com/office/officeart/2008/layout/VerticalCurvedList"/>
    <dgm:cxn modelId="{28C812A8-6F91-42B7-9777-DA49C46466FD}" type="presParOf" srcId="{D0BE38C9-AC67-469F-BA0E-BB88ABC32AF8}" destId="{D82ED3EB-8196-4350-BA27-ADAFDE86126E}" srcOrd="0" destOrd="0" presId="urn:microsoft.com/office/officeart/2008/layout/VerticalCurvedList"/>
    <dgm:cxn modelId="{93459EC4-F879-427A-89CF-5EEB06A3FD59}" type="presParOf" srcId="{D0BE38C9-AC67-469F-BA0E-BB88ABC32AF8}" destId="{D571DF17-F9F4-48B6-BA92-ABFB4B80517F}" srcOrd="1" destOrd="0" presId="urn:microsoft.com/office/officeart/2008/layout/VerticalCurvedList"/>
    <dgm:cxn modelId="{EBA69596-D0E2-43DF-B2ED-97D7203F72AA}" type="presParOf" srcId="{D0BE38C9-AC67-469F-BA0E-BB88ABC32AF8}" destId="{2AD590D1-9EAD-4605-B41F-435DF729D120}" srcOrd="2" destOrd="0" presId="urn:microsoft.com/office/officeart/2008/layout/VerticalCurvedList"/>
    <dgm:cxn modelId="{003DAAE7-918D-4C33-95E0-49395BC22EE1}" type="presParOf" srcId="{D0BE38C9-AC67-469F-BA0E-BB88ABC32AF8}" destId="{B5DEF994-9897-4E3F-B753-E65B512F54E3}" srcOrd="3" destOrd="0" presId="urn:microsoft.com/office/officeart/2008/layout/VerticalCurvedList"/>
    <dgm:cxn modelId="{65D9F028-D685-42E9-A1BF-D100E3CE5BB0}" type="presParOf" srcId="{57195F24-B330-4E9B-9D82-612096379433}" destId="{BC04A8B4-FBF7-4658-ABD0-E1BE76FD31C3}" srcOrd="1" destOrd="0" presId="urn:microsoft.com/office/officeart/2008/layout/VerticalCurvedList"/>
    <dgm:cxn modelId="{D845D248-4D28-4C28-ADB8-1B9C62FA4BCB}" type="presParOf" srcId="{57195F24-B330-4E9B-9D82-612096379433}" destId="{7CD968B7-118F-421C-9BF4-AC4494FDA575}" srcOrd="2" destOrd="0" presId="urn:microsoft.com/office/officeart/2008/layout/VerticalCurvedList"/>
    <dgm:cxn modelId="{4D7364C6-E1DF-478E-9652-C205F360B8C5}" type="presParOf" srcId="{7CD968B7-118F-421C-9BF4-AC4494FDA575}" destId="{89FB8D9D-CDFC-4A61-B7C6-E49A43641A6A}" srcOrd="0" destOrd="0" presId="urn:microsoft.com/office/officeart/2008/layout/VerticalCurvedList"/>
    <dgm:cxn modelId="{67BA1C45-BE39-44B2-9AAE-B0F0805932C5}" type="presParOf" srcId="{57195F24-B330-4E9B-9D82-612096379433}" destId="{D8BEF433-F53E-4464-A68C-AEEA49C930DA}" srcOrd="3" destOrd="0" presId="urn:microsoft.com/office/officeart/2008/layout/VerticalCurvedList"/>
    <dgm:cxn modelId="{F9CB48C1-69C9-47C4-9B1B-B4C263CCED0C}" type="presParOf" srcId="{57195F24-B330-4E9B-9D82-612096379433}" destId="{B31599EF-93A9-47B0-BC34-E3A490D98599}" srcOrd="4" destOrd="0" presId="urn:microsoft.com/office/officeart/2008/layout/VerticalCurvedList"/>
    <dgm:cxn modelId="{011674C6-9A19-45B0-AFEC-F553B7CE85E4}" type="presParOf" srcId="{B31599EF-93A9-47B0-BC34-E3A490D98599}" destId="{85553142-8036-46E9-BBA5-BF24913B1AE6}" srcOrd="0" destOrd="0" presId="urn:microsoft.com/office/officeart/2008/layout/VerticalCurvedList"/>
    <dgm:cxn modelId="{368E0F1B-6C68-49D4-8ED3-AFB560F3A8AA}" type="presParOf" srcId="{57195F24-B330-4E9B-9D82-612096379433}" destId="{04669675-7A01-4147-BC44-2B3EF735C418}" srcOrd="5" destOrd="0" presId="urn:microsoft.com/office/officeart/2008/layout/VerticalCurvedList"/>
    <dgm:cxn modelId="{422D2554-F388-4BE7-908A-90A2B0C47BAF}" type="presParOf" srcId="{57195F24-B330-4E9B-9D82-612096379433}" destId="{60728EA7-989B-4285-8328-4C0C1457E089}" srcOrd="6" destOrd="0" presId="urn:microsoft.com/office/officeart/2008/layout/VerticalCurvedList"/>
    <dgm:cxn modelId="{7C6FD5CA-2F4B-49E3-9806-8C2DCD11BFDA}" type="presParOf" srcId="{60728EA7-989B-4285-8328-4C0C1457E089}" destId="{78333C9E-D098-46B5-935E-2CBC5AD0DA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8D4D-3639-4F08-9759-171CE8433018}">
      <dsp:nvSpPr>
        <dsp:cNvPr id="0" name=""/>
        <dsp:cNvSpPr/>
      </dsp:nvSpPr>
      <dsp:spPr>
        <a:xfrm rot="10800000">
          <a:off x="1510717" y="40773"/>
          <a:ext cx="6370243" cy="1668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014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Вона була вродливою дівчиною — стрункою, чорня­вою, кароокою, з косою до колін. До неї залицялося бага­то парубків, особливо упадав за нею Іван Іскра (за дея­кими даними, син відомого гетьмана Якова </a:t>
          </a:r>
          <a:r>
            <a:rPr lang="uk-UA" sz="1500" kern="1200" dirty="0" err="1" smtClean="0"/>
            <a:t>Іскри-Остряниці</a:t>
          </a:r>
          <a:r>
            <a:rPr lang="uk-UA" sz="1500" kern="1200" dirty="0" smtClean="0"/>
            <a:t>). Але </a:t>
          </a:r>
          <a:r>
            <a:rPr lang="uk-UA" sz="1500" kern="1200" dirty="0" err="1" smtClean="0"/>
            <a:t>Чураївна</a:t>
          </a:r>
          <a:r>
            <a:rPr lang="uk-UA" sz="1500" kern="1200" dirty="0" smtClean="0"/>
            <a:t> любила іншого — Григорія </a:t>
          </a:r>
          <a:r>
            <a:rPr lang="uk-UA" sz="1500" kern="1200" dirty="0" err="1" smtClean="0"/>
            <a:t>Бобренка</a:t>
          </a:r>
          <a:r>
            <a:rPr lang="uk-UA" sz="1500" kern="1200" dirty="0" smtClean="0"/>
            <a:t>… А втім, усі колізії долі дівчини, які доносять М.</a:t>
          </a:r>
          <a:r>
            <a:rPr lang="uk-UA" sz="1500" kern="1200" dirty="0" err="1" smtClean="0"/>
            <a:t>Дерегус</a:t>
          </a:r>
          <a:r>
            <a:rPr lang="uk-UA" sz="1500" kern="1200" dirty="0" smtClean="0"/>
            <a:t>. до нас народні перекази, докладно змальовано в романі Маруся Чурай Л. Костенко.</a:t>
          </a:r>
          <a:endParaRPr lang="uk-UA" sz="1500" kern="1200" dirty="0"/>
        </a:p>
      </dsp:txBody>
      <dsp:txXfrm rot="10800000">
        <a:off x="1927896" y="40773"/>
        <a:ext cx="5953064" cy="1668716"/>
      </dsp:txXfrm>
    </dsp:sp>
    <dsp:sp modelId="{6B734823-10F8-4932-B661-019A3DBA4C22}">
      <dsp:nvSpPr>
        <dsp:cNvPr id="0" name=""/>
        <dsp:cNvSpPr/>
      </dsp:nvSpPr>
      <dsp:spPr>
        <a:xfrm>
          <a:off x="432048" y="0"/>
          <a:ext cx="1741638" cy="17416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5AFF3-3082-44A6-98D7-F817921DDD56}">
      <dsp:nvSpPr>
        <dsp:cNvPr id="0" name=""/>
        <dsp:cNvSpPr/>
      </dsp:nvSpPr>
      <dsp:spPr>
        <a:xfrm rot="10800000">
          <a:off x="1296169" y="2160248"/>
          <a:ext cx="6628577" cy="18050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014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Таємнича постать «дівчини з легенди», трагічна історія її кохання приваблю­вали багатьох митців: В. Самійленка («</a:t>
          </a:r>
          <a:r>
            <a:rPr lang="uk-UA" sz="1700" kern="1200" dirty="0" err="1" smtClean="0"/>
            <a:t>Чураївна</a:t>
          </a:r>
          <a:r>
            <a:rPr lang="uk-UA" sz="1700" kern="1200" dirty="0" smtClean="0"/>
            <a:t>»), М. Старицького («Ой не ходи, Грицю, та й на вечорниці»), О. Кобилянську («У неділю рано зілля копала»). І все ж </a:t>
          </a:r>
          <a:r>
            <a:rPr lang="uk-UA" sz="1700" kern="1200" dirty="0" err="1" smtClean="0"/>
            <a:t>найпанорамніше</a:t>
          </a:r>
          <a:r>
            <a:rPr lang="uk-UA" sz="1700" kern="1200" dirty="0" smtClean="0"/>
            <a:t>, найбільш історично й психологічно вмотивовано долю Марусі вда­лося змалювати саме Л. Костенко.</a:t>
          </a:r>
          <a:endParaRPr lang="uk-UA" sz="1700" kern="1200" dirty="0"/>
        </a:p>
      </dsp:txBody>
      <dsp:txXfrm rot="10800000">
        <a:off x="1747423" y="2160248"/>
        <a:ext cx="6177323" cy="1805016"/>
      </dsp:txXfrm>
    </dsp:sp>
    <dsp:sp modelId="{3A75EF57-57C8-43FC-A8E8-FE194B7AF743}">
      <dsp:nvSpPr>
        <dsp:cNvPr id="0" name=""/>
        <dsp:cNvSpPr/>
      </dsp:nvSpPr>
      <dsp:spPr>
        <a:xfrm>
          <a:off x="360045" y="2160239"/>
          <a:ext cx="1741638" cy="174163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97C24-1170-4B82-8916-11FC98688CCD}">
      <dsp:nvSpPr>
        <dsp:cNvPr id="0" name=""/>
        <dsp:cNvSpPr/>
      </dsp:nvSpPr>
      <dsp:spPr>
        <a:xfrm rot="10800000">
          <a:off x="1440160" y="4392484"/>
          <a:ext cx="6505602" cy="17416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01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Поштовхом</a:t>
          </a:r>
          <a:r>
            <a:rPr lang="ru-RU" sz="2000" kern="1200" dirty="0" smtClean="0"/>
            <a:t> до </a:t>
          </a:r>
          <a:r>
            <a:rPr lang="ru-RU" sz="2000" kern="1200" dirty="0" err="1" smtClean="0"/>
            <a:t>написання</a:t>
          </a:r>
          <a:r>
            <a:rPr lang="ru-RU" sz="2000" kern="1200" dirty="0" smtClean="0"/>
            <a:t> роману стала одна з </a:t>
          </a:r>
          <a:r>
            <a:rPr lang="ru-RU" sz="2000" kern="1200" dirty="0" err="1" smtClean="0"/>
            <a:t>пісень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Марусі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Чурай</a:t>
          </a:r>
          <a:r>
            <a:rPr lang="ru-RU" sz="2000" kern="1200" dirty="0" smtClean="0"/>
            <a:t> — «Ой не ходи, </a:t>
          </a:r>
          <a:r>
            <a:rPr lang="ru-RU" sz="2000" kern="1200" dirty="0" err="1" smtClean="0"/>
            <a:t>Грицю</a:t>
          </a:r>
          <a:r>
            <a:rPr lang="ru-RU" sz="2000" kern="1200" dirty="0" smtClean="0"/>
            <a:t>, та й на </a:t>
          </a:r>
          <a:r>
            <a:rPr lang="ru-RU" sz="2000" kern="1200" dirty="0" err="1" smtClean="0"/>
            <a:t>вечорниці</a:t>
          </a:r>
          <a:r>
            <a:rPr lang="ru-RU" sz="2000" kern="1200" dirty="0" smtClean="0"/>
            <a:t>», за основу </a:t>
          </a:r>
          <a:r>
            <a:rPr lang="ru-RU" sz="2000" kern="1200" dirty="0" err="1" smtClean="0"/>
            <a:t>якої</a:t>
          </a:r>
          <a:r>
            <a:rPr lang="ru-RU" sz="2000" kern="1200" dirty="0" smtClean="0"/>
            <a:t> взято </a:t>
          </a:r>
          <a:r>
            <a:rPr lang="ru-RU" sz="2000" kern="1200" dirty="0" err="1" smtClean="0"/>
            <a:t>традиційну</a:t>
          </a:r>
          <a:r>
            <a:rPr lang="ru-RU" sz="2000" kern="1200" dirty="0" smtClean="0"/>
            <a:t> фольклорно-</a:t>
          </a:r>
          <a:r>
            <a:rPr lang="ru-RU" sz="2000" kern="1200" dirty="0" err="1" smtClean="0"/>
            <a:t>романтичну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колізію</a:t>
          </a:r>
          <a:r>
            <a:rPr lang="ru-RU" sz="2000" kern="1200" dirty="0" smtClean="0"/>
            <a:t>: </a:t>
          </a:r>
          <a:r>
            <a:rPr lang="ru-RU" sz="2000" kern="1200" dirty="0" err="1" smtClean="0"/>
            <a:t>любов</a:t>
          </a:r>
          <a:r>
            <a:rPr lang="ru-RU" sz="2000" kern="1200" dirty="0" smtClean="0"/>
            <a:t> — </a:t>
          </a:r>
          <a:r>
            <a:rPr lang="ru-RU" sz="2000" kern="1200" dirty="0" err="1" smtClean="0"/>
            <a:t>зрада</a:t>
          </a:r>
          <a:r>
            <a:rPr lang="ru-RU" sz="2000" kern="1200" dirty="0" smtClean="0"/>
            <a:t> — </a:t>
          </a:r>
          <a:r>
            <a:rPr lang="ru-RU" sz="2000" kern="1200" dirty="0" err="1" smtClean="0"/>
            <a:t>помста</a:t>
          </a:r>
          <a:r>
            <a:rPr lang="ru-RU" sz="2000" kern="1200" dirty="0" smtClean="0"/>
            <a:t>.</a:t>
          </a:r>
          <a:endParaRPr lang="uk-UA" sz="2000" kern="1200" dirty="0"/>
        </a:p>
      </dsp:txBody>
      <dsp:txXfrm rot="10800000">
        <a:off x="1875569" y="4392484"/>
        <a:ext cx="6070193" cy="1741638"/>
      </dsp:txXfrm>
    </dsp:sp>
    <dsp:sp modelId="{6ADE8688-91F4-47DA-8081-DE8A240A85B8}">
      <dsp:nvSpPr>
        <dsp:cNvPr id="0" name=""/>
        <dsp:cNvSpPr/>
      </dsp:nvSpPr>
      <dsp:spPr>
        <a:xfrm>
          <a:off x="504065" y="4536500"/>
          <a:ext cx="1741638" cy="17416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ACBA7-AEAC-40B6-8ACC-A2C8ED30512E}">
      <dsp:nvSpPr>
        <dsp:cNvPr id="0" name=""/>
        <dsp:cNvSpPr/>
      </dsp:nvSpPr>
      <dsp:spPr>
        <a:xfrm>
          <a:off x="0" y="5544587"/>
          <a:ext cx="8568952" cy="5013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• славна й трагічна боротьба народу за свою державність</a:t>
          </a:r>
          <a:endParaRPr lang="uk-UA" sz="2400" kern="1200" dirty="0"/>
        </a:p>
      </dsp:txBody>
      <dsp:txXfrm>
        <a:off x="0" y="5544587"/>
        <a:ext cx="8568952" cy="501348"/>
      </dsp:txXfrm>
    </dsp:sp>
    <dsp:sp modelId="{689A7CE3-681A-4510-B5BF-6C8988208DDC}">
      <dsp:nvSpPr>
        <dsp:cNvPr id="0" name=""/>
        <dsp:cNvSpPr/>
      </dsp:nvSpPr>
      <dsp:spPr>
        <a:xfrm rot="10800000">
          <a:off x="0" y="4409745"/>
          <a:ext cx="8568952" cy="114236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• творець і суспільство, нелегка, але висока місія митця в історії свого народу;</a:t>
          </a:r>
          <a:endParaRPr lang="uk-UA" sz="2400" kern="1200" dirty="0"/>
        </a:p>
      </dsp:txBody>
      <dsp:txXfrm rot="10800000">
        <a:off x="0" y="4409745"/>
        <a:ext cx="8568952" cy="742272"/>
      </dsp:txXfrm>
    </dsp:sp>
    <dsp:sp modelId="{FD54E5F3-AC20-4C0D-942F-70EE9AA08C98}">
      <dsp:nvSpPr>
        <dsp:cNvPr id="0" name=""/>
        <dsp:cNvSpPr/>
      </dsp:nvSpPr>
      <dsp:spPr>
        <a:xfrm rot="10800000">
          <a:off x="0" y="3263839"/>
          <a:ext cx="8568952" cy="117606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• шляхетність і вірність як шлях порятунку, пристосуванство й зра­да як шлях до загибелі;</a:t>
          </a:r>
          <a:endParaRPr lang="uk-UA" sz="2400" kern="1200" dirty="0"/>
        </a:p>
      </dsp:txBody>
      <dsp:txXfrm rot="10800000">
        <a:off x="0" y="3263839"/>
        <a:ext cx="8568952" cy="764172"/>
      </dsp:txXfrm>
    </dsp:sp>
    <dsp:sp modelId="{1123C5B7-5539-4E16-A2C6-BA212AD0DEE7}">
      <dsp:nvSpPr>
        <dsp:cNvPr id="0" name=""/>
        <dsp:cNvSpPr/>
      </dsp:nvSpPr>
      <dsp:spPr>
        <a:xfrm rot="10800000">
          <a:off x="0" y="2477646"/>
          <a:ext cx="8568952" cy="771074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• доля як наслідок вибору між цими цінностями;</a:t>
          </a:r>
          <a:endParaRPr lang="uk-UA" sz="2800" kern="1200" dirty="0"/>
        </a:p>
      </dsp:txBody>
      <dsp:txXfrm rot="10800000">
        <a:off x="0" y="2477646"/>
        <a:ext cx="8568952" cy="501021"/>
      </dsp:txXfrm>
    </dsp:sp>
    <dsp:sp modelId="{839E88BB-8FD4-4918-99D4-DAEEA1B7657B}">
      <dsp:nvSpPr>
        <dsp:cNvPr id="0" name=""/>
        <dsp:cNvSpPr/>
      </dsp:nvSpPr>
      <dsp:spPr>
        <a:xfrm rot="10800000">
          <a:off x="0" y="1529844"/>
          <a:ext cx="8568952" cy="955322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• фатальне зіткнення духовного й матеріального, піднесе­ного й приземленого в людському житті;</a:t>
          </a:r>
          <a:endParaRPr lang="uk-UA" sz="2400" kern="1200" dirty="0"/>
        </a:p>
      </dsp:txBody>
      <dsp:txXfrm rot="10800000">
        <a:off x="0" y="1529844"/>
        <a:ext cx="8568952" cy="620740"/>
      </dsp:txXfrm>
    </dsp:sp>
    <dsp:sp modelId="{823CFAF0-BEAB-45C4-B78F-D9B574FFDB29}">
      <dsp:nvSpPr>
        <dsp:cNvPr id="0" name=""/>
        <dsp:cNvSpPr/>
      </dsp:nvSpPr>
      <dsp:spPr>
        <a:xfrm rot="10800000">
          <a:off x="0" y="766290"/>
          <a:ext cx="8568952" cy="77107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• таїна, сила й незбагненна, часто без­жальна логіка любові;</a:t>
          </a:r>
          <a:endParaRPr lang="uk-UA" sz="2400" kern="1200" dirty="0"/>
        </a:p>
      </dsp:txBody>
      <dsp:txXfrm rot="10800000">
        <a:off x="0" y="766290"/>
        <a:ext cx="8568952" cy="501021"/>
      </dsp:txXfrm>
    </dsp:sp>
    <dsp:sp modelId="{55DAEAB7-64BB-488C-8187-9B3A6C7B172C}">
      <dsp:nvSpPr>
        <dsp:cNvPr id="0" name=""/>
        <dsp:cNvSpPr/>
      </dsp:nvSpPr>
      <dsp:spPr>
        <a:xfrm rot="10800000">
          <a:off x="0" y="2581"/>
          <a:ext cx="8568952" cy="77107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/>
            <a:t>Серед порушених у творі проблем:</a:t>
          </a:r>
          <a:endParaRPr lang="uk-UA" sz="3600" b="1" i="1" kern="1200" dirty="0"/>
        </a:p>
      </dsp:txBody>
      <dsp:txXfrm rot="10800000">
        <a:off x="0" y="2581"/>
        <a:ext cx="8568952" cy="5010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C0621-6F80-4840-8096-81383AA57F89}">
      <dsp:nvSpPr>
        <dsp:cNvPr id="0" name=""/>
        <dsp:cNvSpPr/>
      </dsp:nvSpPr>
      <dsp:spPr>
        <a:xfrm>
          <a:off x="-7755416" y="-1184975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0BEC5-8D5A-498E-B685-733DD8CBBA7F}">
      <dsp:nvSpPr>
        <dsp:cNvPr id="0" name=""/>
        <dsp:cNvSpPr/>
      </dsp:nvSpPr>
      <dsp:spPr>
        <a:xfrm>
          <a:off x="770279" y="527243"/>
          <a:ext cx="8274405" cy="1055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Перший розділ, у якому йдеться про суд над </a:t>
          </a:r>
          <a:r>
            <a:rPr lang="uk-UA" sz="1600" kern="1200" dirty="0" err="1" smtClean="0"/>
            <a:t>Чураївною</a:t>
          </a:r>
          <a:r>
            <a:rPr lang="uk-UA" sz="1600" kern="1200" dirty="0" smtClean="0"/>
            <a:t>, знайомить майже з усіма персонажами, які діятимуть далі. Тут започатковані головні сюжетні лі­нії й проблеми, починається досить активне розкриття характерів.</a:t>
          </a:r>
          <a:endParaRPr lang="uk-UA" sz="1600" kern="1200" dirty="0"/>
        </a:p>
      </dsp:txBody>
      <dsp:txXfrm>
        <a:off x="770279" y="527243"/>
        <a:ext cx="8274405" cy="1055034"/>
      </dsp:txXfrm>
    </dsp:sp>
    <dsp:sp modelId="{80D3DBC7-BA14-4846-A40C-D2075FCA2772}">
      <dsp:nvSpPr>
        <dsp:cNvPr id="0" name=""/>
        <dsp:cNvSpPr/>
      </dsp:nvSpPr>
      <dsp:spPr>
        <a:xfrm>
          <a:off x="110882" y="395363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20A72-BDA1-47C6-AC75-7A8384FB1791}">
      <dsp:nvSpPr>
        <dsp:cNvPr id="0" name=""/>
        <dsp:cNvSpPr/>
      </dsp:nvSpPr>
      <dsp:spPr>
        <a:xfrm>
          <a:off x="1375155" y="2110069"/>
          <a:ext cx="7669530" cy="1055034"/>
        </a:xfrm>
        <a:prstGeom prst="rect">
          <a:avLst/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Головне завдання другого розділу «Полтавський полк виходить на зорі» І створенні панорамного образу українського народу, який воює за свою волю. Полтавський полк, що вирушає в похід, — наскрізний образний мотив романі»</a:t>
          </a:r>
          <a:endParaRPr lang="uk-UA" sz="1600" kern="1200" dirty="0"/>
        </a:p>
      </dsp:txBody>
      <dsp:txXfrm>
        <a:off x="1375155" y="2110069"/>
        <a:ext cx="7669530" cy="1055034"/>
      </dsp:txXfrm>
    </dsp:sp>
    <dsp:sp modelId="{76B7B635-2E81-48A6-89C3-A1D10BDFD6FF}">
      <dsp:nvSpPr>
        <dsp:cNvPr id="0" name=""/>
        <dsp:cNvSpPr/>
      </dsp:nvSpPr>
      <dsp:spPr>
        <a:xfrm>
          <a:off x="715758" y="1978190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2576456"/>
              <a:satOff val="-27551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5993F-1F9A-4193-BDDA-2B5B2E78989D}">
      <dsp:nvSpPr>
        <dsp:cNvPr id="0" name=""/>
        <dsp:cNvSpPr/>
      </dsp:nvSpPr>
      <dsp:spPr>
        <a:xfrm>
          <a:off x="1375155" y="3692895"/>
          <a:ext cx="7669530" cy="1055034"/>
        </a:xfrm>
        <a:prstGeom prst="rect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Третій розділ «Сповідь» подано у формі спогадів (внутрішніх монологів, потоку почуттів) головної героїні. Тут найповніше розкрито її душу. Зі спогадів Марусі дізнаємося про історію її нещасливого кохання, яку подано на широкому етнографічно-побутовому тлі полтавського життя </a:t>
          </a:r>
          <a:r>
            <a:rPr lang="en-US" sz="1500" kern="1200" dirty="0" smtClean="0"/>
            <a:t>XVII </a:t>
          </a:r>
          <a:r>
            <a:rPr lang="uk-UA" sz="1500" kern="1200" dirty="0" smtClean="0"/>
            <a:t>ст.</a:t>
          </a:r>
          <a:endParaRPr lang="uk-UA" sz="1500" kern="1200" dirty="0"/>
        </a:p>
      </dsp:txBody>
      <dsp:txXfrm>
        <a:off x="1375155" y="3692895"/>
        <a:ext cx="7669530" cy="1055034"/>
      </dsp:txXfrm>
    </dsp:sp>
    <dsp:sp modelId="{7E1D4894-406A-4093-AEC4-76D566408330}">
      <dsp:nvSpPr>
        <dsp:cNvPr id="0" name=""/>
        <dsp:cNvSpPr/>
      </dsp:nvSpPr>
      <dsp:spPr>
        <a:xfrm>
          <a:off x="715758" y="3561016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5152912"/>
              <a:satOff val="-55102"/>
              <a:lumOff val="1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FBABF-32B7-4E53-B796-C7D8EA65FE3D}">
      <dsp:nvSpPr>
        <dsp:cNvPr id="0" name=""/>
        <dsp:cNvSpPr/>
      </dsp:nvSpPr>
      <dsp:spPr>
        <a:xfrm>
          <a:off x="770279" y="5275722"/>
          <a:ext cx="8274405" cy="1055034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Четвертий розділ «</a:t>
          </a:r>
          <a:r>
            <a:rPr lang="uk-UA" sz="1600" kern="1200" dirty="0" err="1" smtClean="0"/>
            <a:t>Гінець</a:t>
          </a:r>
          <a:r>
            <a:rPr lang="uk-UA" sz="1600" kern="1200" dirty="0" smtClean="0"/>
            <a:t> до гетьмана» розширює просторові межі твору. Бачимо вже не тільки Полтаву, а й більшу частину України. Значну увагу автор­ка приділяє образу Богдана Хмельницького, який постає мудрим, виваженим політичним і військовим діячем — творцем української держави.</a:t>
          </a:r>
          <a:endParaRPr lang="uk-UA" sz="1600" kern="1200" dirty="0"/>
        </a:p>
      </dsp:txBody>
      <dsp:txXfrm>
        <a:off x="770279" y="5275722"/>
        <a:ext cx="8274405" cy="1055034"/>
      </dsp:txXfrm>
    </dsp:sp>
    <dsp:sp modelId="{75533335-FCE5-46AB-B459-C19C69CAFC2C}">
      <dsp:nvSpPr>
        <dsp:cNvPr id="0" name=""/>
        <dsp:cNvSpPr/>
      </dsp:nvSpPr>
      <dsp:spPr>
        <a:xfrm>
          <a:off x="110882" y="5143842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1DF17-F9F4-48B6-BA92-ABFB4B80517F}">
      <dsp:nvSpPr>
        <dsp:cNvPr id="0" name=""/>
        <dsp:cNvSpPr/>
      </dsp:nvSpPr>
      <dsp:spPr>
        <a:xfrm>
          <a:off x="-7775712" y="-1188778"/>
          <a:ext cx="9257667" cy="9257667"/>
        </a:xfrm>
        <a:prstGeom prst="blockArc">
          <a:avLst>
            <a:gd name="adj1" fmla="val 18900000"/>
            <a:gd name="adj2" fmla="val 2700000"/>
            <a:gd name="adj3" fmla="val 233"/>
          </a:avLst>
        </a:pr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4A8B4-FBF7-4658-ABD0-E1BE76FD31C3}">
      <dsp:nvSpPr>
        <dsp:cNvPr id="0" name=""/>
        <dsp:cNvSpPr/>
      </dsp:nvSpPr>
      <dsp:spPr>
        <a:xfrm>
          <a:off x="954959" y="688011"/>
          <a:ext cx="8079221" cy="13760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17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 п’ятому розділі «Страта» сюжет максимально драматизовано. Такий хід, здається, доречнішим був би аж перед фіналом твору. Однак авторка знаходить можливості зберігати емоційне, психологічне напруження на всіх етапах опо­віді.</a:t>
          </a:r>
          <a:endParaRPr lang="uk-UA" sz="1800" kern="1200" dirty="0"/>
        </a:p>
      </dsp:txBody>
      <dsp:txXfrm>
        <a:off x="954959" y="688011"/>
        <a:ext cx="8079221" cy="1376022"/>
      </dsp:txXfrm>
    </dsp:sp>
    <dsp:sp modelId="{89FB8D9D-CDFC-4A61-B7C6-E49A43641A6A}">
      <dsp:nvSpPr>
        <dsp:cNvPr id="0" name=""/>
        <dsp:cNvSpPr/>
      </dsp:nvSpPr>
      <dsp:spPr>
        <a:xfrm>
          <a:off x="94945" y="516008"/>
          <a:ext cx="1720027" cy="17200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EF433-F53E-4464-A68C-AEEA49C930DA}">
      <dsp:nvSpPr>
        <dsp:cNvPr id="0" name=""/>
        <dsp:cNvSpPr/>
      </dsp:nvSpPr>
      <dsp:spPr>
        <a:xfrm>
          <a:off x="1455143" y="2752044"/>
          <a:ext cx="7579037" cy="1376022"/>
        </a:xfrm>
        <a:prstGeom prst="rect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1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Шостий розділ «Проща» знову виводить читача з власне полтавського на всеукраїнський обшир. Мандрівний дяк, з яким подорожує Маруся, робить спо­глядання рідного краю осмисленим. «Проща» є своєрідним інтелектуальним центром роману, бо тут відбувається осягнення історії України, проблем її існу­вання.</a:t>
          </a:r>
          <a:endParaRPr lang="uk-UA" sz="1600" kern="1200" dirty="0"/>
        </a:p>
      </dsp:txBody>
      <dsp:txXfrm>
        <a:off x="1455143" y="2752044"/>
        <a:ext cx="7579037" cy="1376022"/>
      </dsp:txXfrm>
    </dsp:sp>
    <dsp:sp modelId="{85553142-8036-46E9-BBA5-BF24913B1AE6}">
      <dsp:nvSpPr>
        <dsp:cNvPr id="0" name=""/>
        <dsp:cNvSpPr/>
      </dsp:nvSpPr>
      <dsp:spPr>
        <a:xfrm>
          <a:off x="595129" y="2580041"/>
          <a:ext cx="1720027" cy="17200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3864684"/>
              <a:satOff val="-41326"/>
              <a:lumOff val="1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69675-7A01-4147-BC44-2B3EF735C418}">
      <dsp:nvSpPr>
        <dsp:cNvPr id="0" name=""/>
        <dsp:cNvSpPr/>
      </dsp:nvSpPr>
      <dsp:spPr>
        <a:xfrm>
          <a:off x="954959" y="4816077"/>
          <a:ext cx="8079221" cy="1376022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17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Останні три розділи — «Дідова балка», «Облога Полтави», «Весна, і смерть, і світле воскресіння» — поєднані одним сюжетним стрижнем — облогою Полта­ви польським військом. Зосередження на цих подіях умотивовує жанрову специфіку роману як історичного. У цих розділах також продовжується й завер­шується розробка основних характерів.</a:t>
          </a:r>
          <a:endParaRPr lang="uk-UA" sz="1700" kern="1200" dirty="0"/>
        </a:p>
      </dsp:txBody>
      <dsp:txXfrm>
        <a:off x="954959" y="4816077"/>
        <a:ext cx="8079221" cy="1376022"/>
      </dsp:txXfrm>
    </dsp:sp>
    <dsp:sp modelId="{78333C9E-D098-46B5-935E-2CBC5AD0DA42}">
      <dsp:nvSpPr>
        <dsp:cNvPr id="0" name=""/>
        <dsp:cNvSpPr/>
      </dsp:nvSpPr>
      <dsp:spPr>
        <a:xfrm>
          <a:off x="94945" y="4644074"/>
          <a:ext cx="1720027" cy="17200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BBB8ACB-2434-4C0B-B830-FE7E755306A8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6A4-F575-480B-A5A1-6F669E7A1FC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ACB-2434-4C0B-B830-FE7E755306A8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6A4-F575-480B-A5A1-6F669E7A1FC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ACB-2434-4C0B-B830-FE7E755306A8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6A4-F575-480B-A5A1-6F669E7A1FC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ACB-2434-4C0B-B830-FE7E755306A8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6A4-F575-480B-A5A1-6F669E7A1FCA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ACB-2434-4C0B-B830-FE7E755306A8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6A4-F575-480B-A5A1-6F669E7A1FCA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ACB-2434-4C0B-B830-FE7E755306A8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6A4-F575-480B-A5A1-6F669E7A1FCA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ACB-2434-4C0B-B830-FE7E755306A8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6A4-F575-480B-A5A1-6F669E7A1FC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ACB-2434-4C0B-B830-FE7E755306A8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6A4-F575-480B-A5A1-6F669E7A1FCA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ACB-2434-4C0B-B830-FE7E755306A8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6A4-F575-480B-A5A1-6F669E7A1FC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ACB-2434-4C0B-B830-FE7E755306A8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6A4-F575-480B-A5A1-6F669E7A1FC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ACB-2434-4C0B-B830-FE7E755306A8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6A4-F575-480B-A5A1-6F669E7A1FC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BB8ACB-2434-4C0B-B830-FE7E755306A8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71C76A4-F575-480B-A5A1-6F669E7A1FC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Маруся Чурай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584776" cy="1872208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Виконала учениця 11 класу</a:t>
            </a:r>
            <a:br>
              <a:rPr lang="uk-UA" dirty="0" smtClean="0"/>
            </a:br>
            <a:r>
              <a:rPr lang="uk-UA" dirty="0" smtClean="0"/>
              <a:t>ЗОШ №12 </a:t>
            </a:r>
            <a:r>
              <a:rPr lang="uk-UA" dirty="0" err="1" smtClean="0"/>
              <a:t>м.Чернівці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Сидоряк</a:t>
            </a:r>
            <a:r>
              <a:rPr lang="uk-UA" dirty="0" smtClean="0"/>
              <a:t> Алла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501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50000">
              <a:srgbClr val="FFFF66"/>
            </a:gs>
            <a:gs pos="27000">
              <a:srgbClr val="FFFF00">
                <a:lumMod val="82000"/>
                <a:lumOff val="18000"/>
              </a:srgbClr>
            </a:gs>
            <a:gs pos="73000">
              <a:srgbClr val="E9E648"/>
            </a:gs>
            <a:gs pos="28000">
              <a:srgbClr val="FFFF13"/>
            </a:gs>
            <a:gs pos="100000">
              <a:schemeClr val="accent6">
                <a:lumMod val="58000"/>
                <a:lumOff val="4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3198944"/>
              </p:ext>
            </p:extLst>
          </p:nvPr>
        </p:nvGraphicFramePr>
        <p:xfrm>
          <a:off x="14874" y="-22109"/>
          <a:ext cx="9129126" cy="688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78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6" y="332656"/>
            <a:ext cx="5040560" cy="1584176"/>
          </a:xfrm>
        </p:spPr>
        <p:txBody>
          <a:bodyPr/>
          <a:lstStyle/>
          <a:p>
            <a:r>
              <a:rPr lang="uk-UA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Історично-фольклорна основа твору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093" y="1794587"/>
            <a:ext cx="4752528" cy="216024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Маруся </a:t>
            </a:r>
            <a:r>
              <a:rPr lang="ru-RU" sz="2400" dirty="0" err="1">
                <a:solidFill>
                  <a:schemeClr val="bg1"/>
                </a:solidFill>
              </a:rPr>
              <a:t>Чурай</a:t>
            </a:r>
            <a:r>
              <a:rPr lang="ru-RU" sz="2400" dirty="0">
                <a:solidFill>
                  <a:schemeClr val="bg1"/>
                </a:solidFill>
              </a:rPr>
              <a:t> — </a:t>
            </a:r>
            <a:r>
              <a:rPr lang="ru-RU" sz="2400" dirty="0" err="1">
                <a:solidFill>
                  <a:schemeClr val="bg1"/>
                </a:solidFill>
              </a:rPr>
              <a:t>напівлегендарна</a:t>
            </a:r>
            <a:r>
              <a:rPr lang="ru-RU" sz="2400" dirty="0">
                <a:solidFill>
                  <a:schemeClr val="bg1"/>
                </a:solidFill>
              </a:rPr>
              <a:t> народна </a:t>
            </a:r>
            <a:r>
              <a:rPr lang="ru-RU" sz="2400" dirty="0" err="1">
                <a:solidFill>
                  <a:schemeClr val="bg1"/>
                </a:solidFill>
              </a:rPr>
              <a:t>поетеса-піснярка</a:t>
            </a:r>
            <a:r>
              <a:rPr lang="ru-RU" sz="2400" dirty="0">
                <a:solidFill>
                  <a:schemeClr val="bg1"/>
                </a:solidFill>
              </a:rPr>
              <a:t>. За </a:t>
            </a:r>
            <a:r>
              <a:rPr lang="ru-RU" sz="2400" dirty="0" err="1">
                <a:solidFill>
                  <a:schemeClr val="bg1"/>
                </a:solidFill>
              </a:rPr>
              <a:t>переказами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народилася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близько</a:t>
            </a:r>
            <a:r>
              <a:rPr lang="ru-RU" sz="2400" dirty="0">
                <a:solidFill>
                  <a:schemeClr val="bg1"/>
                </a:solidFill>
              </a:rPr>
              <a:t> 1625 р. в </a:t>
            </a:r>
            <a:r>
              <a:rPr lang="ru-RU" sz="2400" dirty="0" err="1">
                <a:solidFill>
                  <a:schemeClr val="bg1"/>
                </a:solidFill>
              </a:rPr>
              <a:t>Полтаві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родині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козака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Гордія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Чурая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2" b="12562"/>
          <a:stretch>
            <a:fillRect/>
          </a:stretch>
        </p:blipFill>
        <p:spPr>
          <a:xfrm>
            <a:off x="5148064" y="434976"/>
            <a:ext cx="3741167" cy="3610335"/>
          </a:xfrm>
        </p:spPr>
      </p:pic>
      <p:sp>
        <p:nvSpPr>
          <p:cNvPr id="8" name="Прямоугольник 7"/>
          <p:cNvSpPr/>
          <p:nvPr/>
        </p:nvSpPr>
        <p:spPr>
          <a:xfrm>
            <a:off x="107504" y="3933056"/>
            <a:ext cx="90364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2300" dirty="0" smtClean="0">
                <a:solidFill>
                  <a:schemeClr val="bg1"/>
                </a:solidFill>
              </a:rPr>
              <a:t>Маруся </a:t>
            </a:r>
            <a:r>
              <a:rPr lang="ru-RU" sz="2300" dirty="0" err="1" smtClean="0">
                <a:solidFill>
                  <a:schemeClr val="bg1"/>
                </a:solidFill>
              </a:rPr>
              <a:t>виростала</a:t>
            </a:r>
            <a:r>
              <a:rPr lang="ru-RU" sz="2300" dirty="0" smtClean="0">
                <a:solidFill>
                  <a:schemeClr val="bg1"/>
                </a:solidFill>
              </a:rPr>
              <a:t> з </a:t>
            </a:r>
            <a:r>
              <a:rPr lang="ru-RU" sz="2300" dirty="0" err="1" smtClean="0">
                <a:solidFill>
                  <a:schemeClr val="bg1"/>
                </a:solidFill>
              </a:rPr>
              <a:t>матір’ю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їх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обох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шанували</a:t>
            </a:r>
            <a:r>
              <a:rPr lang="ru-RU" sz="2300" dirty="0" smtClean="0">
                <a:solidFill>
                  <a:schemeClr val="bg1"/>
                </a:solidFill>
              </a:rPr>
              <a:t> в </a:t>
            </a:r>
            <a:r>
              <a:rPr lang="ru-RU" sz="2300" dirty="0" err="1" smtClean="0">
                <a:solidFill>
                  <a:schemeClr val="bg1"/>
                </a:solidFill>
              </a:rPr>
              <a:t>Полтаві</a:t>
            </a:r>
            <a:r>
              <a:rPr lang="ru-RU" sz="2300" dirty="0" smtClean="0">
                <a:solidFill>
                  <a:schemeClr val="bg1"/>
                </a:solidFill>
              </a:rPr>
              <a:t> — через славного батька, а </a:t>
            </a:r>
            <a:r>
              <a:rPr lang="ru-RU" sz="2300" dirty="0" err="1" smtClean="0">
                <a:solidFill>
                  <a:schemeClr val="bg1"/>
                </a:solidFill>
              </a:rPr>
              <a:t>також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завдяки</a:t>
            </a:r>
            <a:r>
              <a:rPr lang="ru-RU" sz="2300" dirty="0" smtClean="0">
                <a:solidFill>
                  <a:schemeClr val="bg1"/>
                </a:solidFill>
              </a:rPr>
              <a:t> Марусиному дару </a:t>
            </a:r>
            <a:r>
              <a:rPr lang="ru-RU" sz="2300" dirty="0" err="1" smtClean="0">
                <a:solidFill>
                  <a:schemeClr val="bg1"/>
                </a:solidFill>
              </a:rPr>
              <a:t>складати</a:t>
            </a:r>
            <a:r>
              <a:rPr lang="ru-RU" sz="2300" dirty="0" smtClean="0">
                <a:solidFill>
                  <a:schemeClr val="bg1"/>
                </a:solidFill>
              </a:rPr>
              <a:t> й </a:t>
            </a:r>
            <a:r>
              <a:rPr lang="ru-RU" sz="2300" dirty="0" err="1" smtClean="0">
                <a:solidFill>
                  <a:schemeClr val="bg1"/>
                </a:solidFill>
              </a:rPr>
              <a:t>співати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чудові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пісні</a:t>
            </a:r>
            <a:r>
              <a:rPr lang="ru-RU" sz="23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300" dirty="0">
                <a:solidFill>
                  <a:schemeClr val="bg1"/>
                </a:solidFill>
              </a:rPr>
              <a:t>	</a:t>
            </a:r>
            <a:r>
              <a:rPr lang="uk-UA" sz="2300" dirty="0">
                <a:solidFill>
                  <a:schemeClr val="bg1"/>
                </a:solidFill>
              </a:rPr>
              <a:t>Вважають, їй належать такі відомі пісні, як «</a:t>
            </a:r>
            <a:r>
              <a:rPr lang="uk-UA" sz="2300" dirty="0" err="1">
                <a:solidFill>
                  <a:schemeClr val="bg1"/>
                </a:solidFill>
              </a:rPr>
              <a:t>Засвіт</a:t>
            </a:r>
            <a:r>
              <a:rPr lang="uk-UA" sz="2300" dirty="0">
                <a:solidFill>
                  <a:schemeClr val="bg1"/>
                </a:solidFill>
              </a:rPr>
              <a:t> вста­ли козаченьки», «Летить галка через балку», «Віють віт­ри, віють буйні», «Ой не ходи, Грицю», «Ой Боже ж мій, Боже, милий покидає», «На городі верба рясна», «В кінці греблі шумлять верби» та ін.</a:t>
            </a:r>
          </a:p>
        </p:txBody>
      </p:sp>
    </p:spTree>
    <p:extLst>
      <p:ext uri="{BB962C8B-B14F-4D97-AF65-F5344CB8AC3E}">
        <p14:creationId xmlns:p14="http://schemas.microsoft.com/office/powerpoint/2010/main" val="127235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50000">
              <a:srgbClr val="FFFF66"/>
            </a:gs>
            <a:gs pos="27000">
              <a:srgbClr val="FFFF00">
                <a:lumMod val="82000"/>
                <a:lumOff val="18000"/>
              </a:srgbClr>
            </a:gs>
            <a:gs pos="73000">
              <a:srgbClr val="E9E648"/>
            </a:gs>
            <a:gs pos="28000">
              <a:srgbClr val="FFFF13"/>
            </a:gs>
            <a:gs pos="100000">
              <a:schemeClr val="accent6">
                <a:lumMod val="58000"/>
                <a:lumOff val="4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02253928"/>
              </p:ext>
            </p:extLst>
          </p:nvPr>
        </p:nvGraphicFramePr>
        <p:xfrm>
          <a:off x="179512" y="188640"/>
          <a:ext cx="87849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10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6616" y="1268760"/>
            <a:ext cx="5959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Проблематика й композиція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88840"/>
            <a:ext cx="7056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200" dirty="0" err="1" smtClean="0"/>
              <a:t>Тематично</a:t>
            </a:r>
            <a:r>
              <a:rPr lang="ru-RU" sz="2200" dirty="0" smtClean="0"/>
              <a:t> </a:t>
            </a:r>
            <a:r>
              <a:rPr lang="ru-RU" sz="2200" dirty="0"/>
              <a:t>й </a:t>
            </a:r>
            <a:r>
              <a:rPr lang="ru-RU" sz="2200" dirty="0" err="1"/>
              <a:t>композиційно</a:t>
            </a:r>
            <a:r>
              <a:rPr lang="ru-RU" sz="2200" dirty="0"/>
              <a:t> роман </a:t>
            </a:r>
            <a:r>
              <a:rPr lang="ru-RU" sz="2200" dirty="0" err="1"/>
              <a:t>надзвичайно</a:t>
            </a:r>
            <a:r>
              <a:rPr lang="ru-RU" sz="2200" dirty="0"/>
              <a:t> </a:t>
            </a:r>
            <a:r>
              <a:rPr lang="ru-RU" sz="2200" dirty="0" err="1"/>
              <a:t>складний</a:t>
            </a:r>
            <a:r>
              <a:rPr lang="ru-RU" sz="2200" dirty="0"/>
              <a:t>, </a:t>
            </a:r>
            <a:r>
              <a:rPr lang="ru-RU" sz="2200" dirty="0" err="1"/>
              <a:t>багаторівневий</a:t>
            </a:r>
            <a:r>
              <a:rPr lang="ru-RU" sz="2200" dirty="0"/>
              <a:t>, </a:t>
            </a:r>
            <a:r>
              <a:rPr lang="ru-RU" sz="2200" dirty="0" err="1"/>
              <a:t>багатопроблемний</a:t>
            </a:r>
            <a:r>
              <a:rPr lang="ru-RU" sz="2200" dirty="0"/>
              <a:t>. </a:t>
            </a:r>
            <a:r>
              <a:rPr lang="ru-RU" sz="2200" dirty="0" err="1"/>
              <a:t>Він</a:t>
            </a:r>
            <a:r>
              <a:rPr lang="ru-RU" sz="2200" dirty="0"/>
              <a:t> «</a:t>
            </a:r>
            <a:r>
              <a:rPr lang="ru-RU" sz="2200" dirty="0" err="1"/>
              <a:t>нагадує</a:t>
            </a:r>
            <a:r>
              <a:rPr lang="ru-RU" sz="2200" dirty="0"/>
              <a:t> </a:t>
            </a:r>
            <a:r>
              <a:rPr lang="ru-RU" sz="2200" dirty="0" err="1"/>
              <a:t>кристал</a:t>
            </a:r>
            <a:r>
              <a:rPr lang="ru-RU" sz="2200" dirty="0"/>
              <a:t>, у </a:t>
            </a:r>
            <a:r>
              <a:rPr lang="ru-RU" sz="2200" dirty="0" err="1"/>
              <a:t>якому</a:t>
            </a:r>
            <a:r>
              <a:rPr lang="ru-RU" sz="2200" dirty="0"/>
              <a:t> </a:t>
            </a:r>
            <a:r>
              <a:rPr lang="ru-RU" sz="2200" dirty="0" err="1"/>
              <a:t>безліч</a:t>
            </a:r>
            <a:r>
              <a:rPr lang="ru-RU" sz="2200" dirty="0"/>
              <a:t> граней» (В. Панченко).</a:t>
            </a:r>
            <a:endParaRPr lang="uk-UA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0640" y="3435390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/>
              <a:t>	За </a:t>
            </a:r>
            <a:r>
              <a:rPr lang="uk-UA" sz="2200" dirty="0"/>
              <a:t>своєю суттю це — глибоко національний твір. Ліна Костенко здійснила ве­личезну дослідницьку роботу, щоб якомога точніше, </a:t>
            </a:r>
            <a:r>
              <a:rPr lang="uk-UA" sz="2200" dirty="0" err="1"/>
              <a:t>зриміше</a:t>
            </a:r>
            <a:r>
              <a:rPr lang="uk-UA" sz="2200" dirty="0"/>
              <a:t> показати, «оживити» Україну </a:t>
            </a:r>
            <a:r>
              <a:rPr lang="en-US" sz="2200" dirty="0"/>
              <a:t>XVII </a:t>
            </a:r>
            <a:r>
              <a:rPr lang="uk-UA" sz="2200" dirty="0"/>
              <a:t>ст. Письменниця спершу осягнула, відчула її сама, а згодом, пра­цюючи над романом, відкрила її й для нас, обезсмертила в Слові.</a:t>
            </a:r>
          </a:p>
        </p:txBody>
      </p:sp>
    </p:spTree>
    <p:extLst>
      <p:ext uri="{BB962C8B-B14F-4D97-AF65-F5344CB8AC3E}">
        <p14:creationId xmlns:p14="http://schemas.microsoft.com/office/powerpoint/2010/main" val="328389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20345547"/>
              </p:ext>
            </p:extLst>
          </p:nvPr>
        </p:nvGraphicFramePr>
        <p:xfrm>
          <a:off x="395536" y="404664"/>
          <a:ext cx="85689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16507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166843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Така широка проблематика роману й зумовила необхідність ускладненої, «багатоярусної» композиції. В основі твору — дві наскрізні взаємопов’язані сю­жетні лінії: доля Марусі й доля України. Вони прочитуються не лише в конкретно-історичній площині, а й у </a:t>
            </a:r>
            <a:r>
              <a:rPr lang="uk-UA" dirty="0" err="1" smtClean="0"/>
              <a:t>понадчасовій</a:t>
            </a:r>
            <a:r>
              <a:rPr lang="uk-UA" dirty="0" smtClean="0"/>
              <a:t>: Маруся — неповторна, одухотворена, творча особистість, яку намагається поглинути дріб’язковий, егоїстичний, без­жальний буденний світ; Україна — сильна й прекрасна країна, яка протягом століть прагне здобути свободу, державність, але цьому заважають інтриги сусі­дів і підступність своїх перевертнів.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27811"/>
            <a:ext cx="2520280" cy="3402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02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8368" y="4077072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Композиція твору струнка: роман складається з дев’яти розділів, розвиток подій — лінійний, ускладнений </a:t>
            </a:r>
            <a:r>
              <a:rPr lang="uk-UA" dirty="0" err="1" smtClean="0"/>
              <a:t>ретроспекціями</a:t>
            </a:r>
            <a:r>
              <a:rPr lang="uk-UA" dirty="0" smtClean="0"/>
              <a:t> (спогади Марусі). Кожен фраг­мент твору стає доповненням великого полотна й водночас не руйнує цілісності.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54223"/>
            <a:ext cx="1949152" cy="2598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54223"/>
            <a:ext cx="1848085" cy="25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17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50000">
              <a:srgbClr val="FFFF66"/>
            </a:gs>
            <a:gs pos="27000">
              <a:srgbClr val="FFFF00">
                <a:lumMod val="82000"/>
                <a:lumOff val="18000"/>
              </a:srgbClr>
            </a:gs>
            <a:gs pos="73000">
              <a:srgbClr val="E9E648"/>
            </a:gs>
            <a:gs pos="28000">
              <a:srgbClr val="FFFF13"/>
            </a:gs>
            <a:gs pos="100000">
              <a:schemeClr val="accent6">
                <a:lumMod val="58000"/>
                <a:lumOff val="4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2306966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35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50000">
              <a:srgbClr val="FFFF66"/>
            </a:gs>
            <a:gs pos="27000">
              <a:srgbClr val="FFFF00">
                <a:lumMod val="82000"/>
                <a:lumOff val="18000"/>
              </a:srgbClr>
            </a:gs>
            <a:gs pos="73000">
              <a:srgbClr val="E9E648"/>
            </a:gs>
            <a:gs pos="28000">
              <a:srgbClr val="FFFF13"/>
            </a:gs>
            <a:gs pos="100000">
              <a:schemeClr val="accent6">
                <a:lumMod val="58000"/>
                <a:lumOff val="4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2" y="92798"/>
            <a:ext cx="4422778" cy="66341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787"/>
            <a:ext cx="4419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9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</TotalTime>
  <Words>665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Маруся Чурай</vt:lpstr>
      <vt:lpstr>Історично-фольклорна основа твору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Маруся Чурай</dc:title>
  <dc:creator>alla</dc:creator>
  <cp:lastModifiedBy>alla</cp:lastModifiedBy>
  <cp:revision>6</cp:revision>
  <dcterms:created xsi:type="dcterms:W3CDTF">2014-03-15T12:54:47Z</dcterms:created>
  <dcterms:modified xsi:type="dcterms:W3CDTF">2014-03-15T13:43:16Z</dcterms:modified>
</cp:coreProperties>
</file>