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04A-8718-49BF-86A6-572EA0A58E02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B89-25E2-447A-B114-3D7CD279F6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04A-8718-49BF-86A6-572EA0A58E02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B89-25E2-447A-B114-3D7CD279F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04A-8718-49BF-86A6-572EA0A58E02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B89-25E2-447A-B114-3D7CD279F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04A-8718-49BF-86A6-572EA0A58E02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B89-25E2-447A-B114-3D7CD279F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04A-8718-49BF-86A6-572EA0A58E02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B89-25E2-447A-B114-3D7CD279F6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04A-8718-49BF-86A6-572EA0A58E02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B89-25E2-447A-B114-3D7CD279F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04A-8718-49BF-86A6-572EA0A58E02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B89-25E2-447A-B114-3D7CD279F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04A-8718-49BF-86A6-572EA0A58E02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2AEB89-25E2-447A-B114-3D7CD279F6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04A-8718-49BF-86A6-572EA0A58E02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B89-25E2-447A-B114-3D7CD279F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04A-8718-49BF-86A6-572EA0A58E02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D2AEB89-25E2-447A-B114-3D7CD279F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9BC504A-8718-49BF-86A6-572EA0A58E02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EB89-25E2-447A-B114-3D7CD279F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9BC504A-8718-49BF-86A6-572EA0A58E02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2AEB89-25E2-447A-B114-3D7CD279F6E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404664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КОХАННЯ ТАРАСА ГРИГОРОВИЧА </a:t>
            </a:r>
          </a:p>
          <a:p>
            <a:pPr algn="ctr"/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ШЕВЧЕНКА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24" y="2634640"/>
            <a:ext cx="3669754" cy="404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8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5112568" cy="4896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Першим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коханням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молодого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молода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дівчина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одноліток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Тараса — Оксана.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Родичі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знайомі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закоханих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впевнені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одружаться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щойно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досягнуть старшого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марними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Тарас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валці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Павла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Енгельгардта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мусив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поїхати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Вільна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Вільнюс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Розлука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несподівана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довга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Усе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подальше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Шевченко буде 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ніжністю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згадувати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дівчину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яку колись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кохав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39"/>
            <a:ext cx="86296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ПЕРШЕ КОХАННЯ ШЕВЧЕНКА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D:\Презентації\Шевченко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08" y="1196752"/>
            <a:ext cx="3661054" cy="50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3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0"/>
            <a:ext cx="5292080" cy="67022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Навчаючись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прославленим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автором „Кобзаря” і портретистом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їде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Шевченко в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рідну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Тут 29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1843 року поет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зустрів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балу Ганну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Закревську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жінці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побачив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втілення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омріяного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образу. До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думав про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шлюб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безнадійність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з’являється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характерне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незмінне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свою родину,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дружину, тихий і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надійний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захисток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невдовзі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переростає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гостру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душевну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потребу.Але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нажаль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,Ганна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Закревська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дружиною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://2.bp.blogspot.com/-RJP6HDtpFGo/TYkFo5czX5I/AAAAAAAAADM/q5IgccgyUok/s320/%25D0%2593%25D0%25B0%25D0%25BD%25D0%25BD%25D0%25B0%2B%25D0%2597%25D0%25B0%25D0%25BA%25D1%2580%25D0%25B5%25D0%25B2%25D1%2581%25D1%258C%25D0%25BA%25D0%25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595661" cy="53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1738" y="616530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Ганна 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Закревська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779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6632"/>
            <a:ext cx="5004048" cy="6741368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2200" i="1" dirty="0"/>
              <a:t>А ми </a:t>
            </a:r>
            <a:r>
              <a:rPr lang="ru-RU" sz="2200" i="1" dirty="0" err="1"/>
              <a:t>йдемо</a:t>
            </a:r>
            <a:r>
              <a:rPr lang="ru-RU" sz="2200" i="1" dirty="0"/>
              <a:t> </a:t>
            </a:r>
            <a:r>
              <a:rPr lang="ru-RU" sz="2200" i="1" dirty="0" err="1"/>
              <a:t>далі</a:t>
            </a:r>
            <a:r>
              <a:rPr lang="ru-RU" sz="2200" i="1" dirty="0"/>
              <a:t> шляхами Кобзаря. Доля </a:t>
            </a:r>
            <a:r>
              <a:rPr lang="ru-RU" sz="2200" i="1" dirty="0" err="1"/>
              <a:t>готувала</a:t>
            </a:r>
            <a:r>
              <a:rPr lang="ru-RU" sz="2200" i="1" dirty="0"/>
              <a:t> </a:t>
            </a:r>
            <a:r>
              <a:rPr lang="ru-RU" sz="2200" i="1" dirty="0" err="1"/>
              <a:t>йому</a:t>
            </a:r>
            <a:r>
              <a:rPr lang="ru-RU" sz="2200" i="1" dirty="0"/>
              <a:t> </a:t>
            </a:r>
            <a:r>
              <a:rPr lang="ru-RU" sz="2200" i="1" dirty="0" err="1"/>
              <a:t>нову</a:t>
            </a:r>
            <a:r>
              <a:rPr lang="ru-RU" sz="2200" i="1" dirty="0"/>
              <a:t> </a:t>
            </a:r>
            <a:r>
              <a:rPr lang="ru-RU" sz="2200" i="1" dirty="0" err="1"/>
              <a:t>зустріч</a:t>
            </a:r>
            <a:r>
              <a:rPr lang="ru-RU" sz="2200" i="1" dirty="0"/>
              <a:t> з </a:t>
            </a:r>
            <a:r>
              <a:rPr lang="ru-RU" sz="2200" i="1" dirty="0" err="1"/>
              <a:t>жінкою</a:t>
            </a:r>
            <a:r>
              <a:rPr lang="ru-RU" sz="2200" i="1" dirty="0"/>
              <a:t>, </a:t>
            </a:r>
            <a:r>
              <a:rPr lang="ru-RU" sz="2200" i="1" dirty="0" err="1"/>
              <a:t>якій</a:t>
            </a:r>
            <a:r>
              <a:rPr lang="ru-RU" sz="2200" i="1" dirty="0"/>
              <a:t> у </a:t>
            </a:r>
            <a:r>
              <a:rPr lang="ru-RU" sz="2200" i="1" dirty="0" err="1"/>
              <a:t>листопаді</a:t>
            </a:r>
            <a:r>
              <a:rPr lang="ru-RU" sz="2200" i="1" dirty="0"/>
              <a:t> 1843 року Шевченко </a:t>
            </a:r>
            <a:r>
              <a:rPr lang="ru-RU" sz="2200" i="1" dirty="0" err="1"/>
              <a:t>адресує</a:t>
            </a:r>
            <a:r>
              <a:rPr lang="ru-RU" sz="2200" i="1" dirty="0"/>
              <a:t> </a:t>
            </a:r>
            <a:r>
              <a:rPr lang="ru-RU" sz="2200" i="1" dirty="0" err="1"/>
              <a:t>такі</a:t>
            </a:r>
            <a:r>
              <a:rPr lang="ru-RU" sz="2200" i="1" dirty="0"/>
              <a:t> рядки: „О добрый ангел! Молюсь и плачу перед тобою. Ты утвердила во мне веру в существование </a:t>
            </a:r>
            <a:r>
              <a:rPr lang="ru-RU" sz="2200" i="1" dirty="0" err="1"/>
              <a:t>святих</a:t>
            </a:r>
            <a:r>
              <a:rPr lang="ru-RU" sz="2200" i="1" dirty="0"/>
              <a:t> на земле”. </a:t>
            </a:r>
            <a:r>
              <a:rPr lang="ru-RU" sz="2200" i="1" dirty="0" err="1"/>
              <a:t>Ця</a:t>
            </a:r>
            <a:r>
              <a:rPr lang="ru-RU" sz="2200" i="1" dirty="0"/>
              <a:t> </a:t>
            </a:r>
            <a:r>
              <a:rPr lang="ru-RU" sz="2200" i="1" dirty="0" err="1"/>
              <a:t>жінка</a:t>
            </a:r>
            <a:r>
              <a:rPr lang="ru-RU" sz="2200" i="1" dirty="0"/>
              <a:t> – Варвара </a:t>
            </a:r>
            <a:r>
              <a:rPr lang="ru-RU" sz="2200" i="1" dirty="0" err="1"/>
              <a:t>Миколаївна</a:t>
            </a:r>
            <a:r>
              <a:rPr lang="ru-RU" sz="2200" i="1" dirty="0"/>
              <a:t> </a:t>
            </a:r>
            <a:r>
              <a:rPr lang="ru-RU" sz="2200" i="1" dirty="0" err="1"/>
              <a:t>Рєпніна</a:t>
            </a:r>
            <a:r>
              <a:rPr lang="ru-RU" sz="2200" i="1" dirty="0"/>
              <a:t>. </a:t>
            </a:r>
            <a:r>
              <a:rPr lang="ru-RU" sz="2200" i="1" dirty="0" err="1"/>
              <a:t>Їй</a:t>
            </a:r>
            <a:r>
              <a:rPr lang="ru-RU" sz="2200" i="1" dirty="0"/>
              <a:t> </a:t>
            </a:r>
            <a:r>
              <a:rPr lang="ru-RU" sz="2200" i="1" dirty="0" err="1"/>
              <a:t>було</a:t>
            </a:r>
            <a:r>
              <a:rPr lang="ru-RU" sz="2200" i="1" dirty="0"/>
              <a:t> 35, коли вона </a:t>
            </a:r>
            <a:r>
              <a:rPr lang="ru-RU" sz="2200" i="1" dirty="0" err="1"/>
              <a:t>познайомилася</a:t>
            </a:r>
            <a:r>
              <a:rPr lang="ru-RU" sz="2200" i="1" dirty="0"/>
              <a:t> з 29-річним </a:t>
            </a:r>
            <a:r>
              <a:rPr lang="ru-RU" sz="2200" i="1" dirty="0" err="1"/>
              <a:t>Шевченком</a:t>
            </a:r>
            <a:r>
              <a:rPr lang="ru-RU" sz="2200" i="1" dirty="0"/>
              <a:t>. </a:t>
            </a:r>
            <a:r>
              <a:rPr lang="ru-RU" sz="2200" i="1" dirty="0" err="1"/>
              <a:t>Яготинська</a:t>
            </a:r>
            <a:r>
              <a:rPr lang="ru-RU" sz="2200" i="1" dirty="0"/>
              <a:t> </a:t>
            </a:r>
            <a:r>
              <a:rPr lang="ru-RU" sz="2200" i="1" dirty="0" err="1"/>
              <a:t>красуня</a:t>
            </a:r>
            <a:r>
              <a:rPr lang="ru-RU" sz="2200" i="1" dirty="0"/>
              <a:t>, </a:t>
            </a:r>
            <a:r>
              <a:rPr lang="ru-RU" sz="2200" i="1" dirty="0" err="1"/>
              <a:t>розумниця</a:t>
            </a:r>
            <a:r>
              <a:rPr lang="ru-RU" sz="2200" i="1" dirty="0"/>
              <a:t> з широким </a:t>
            </a:r>
            <a:r>
              <a:rPr lang="ru-RU" sz="2200" i="1" dirty="0" err="1"/>
              <a:t>світоглядом</a:t>
            </a:r>
            <a:r>
              <a:rPr lang="ru-RU" sz="2200" i="1" dirty="0"/>
              <a:t>, </a:t>
            </a:r>
            <a:r>
              <a:rPr lang="ru-RU" sz="2200" i="1" dirty="0" err="1"/>
              <a:t>що</a:t>
            </a:r>
            <a:r>
              <a:rPr lang="ru-RU" sz="2200" i="1" dirty="0"/>
              <a:t> жила молитвами і </a:t>
            </a:r>
            <a:r>
              <a:rPr lang="ru-RU" sz="2200" i="1" dirty="0" err="1"/>
              <a:t>пристрастями</a:t>
            </a:r>
            <a:r>
              <a:rPr lang="ru-RU" sz="2200" i="1" dirty="0"/>
              <a:t>. </a:t>
            </a:r>
            <a:r>
              <a:rPr lang="ru-RU" sz="2200" i="1" dirty="0" err="1"/>
              <a:t>Нещаслива</a:t>
            </a:r>
            <a:r>
              <a:rPr lang="ru-RU" sz="2200" i="1" dirty="0"/>
              <a:t> в </a:t>
            </a:r>
            <a:r>
              <a:rPr lang="ru-RU" sz="2200" i="1" dirty="0" err="1"/>
              <a:t>особистому</a:t>
            </a:r>
            <a:r>
              <a:rPr lang="ru-RU" sz="2200" i="1" dirty="0"/>
              <a:t> </a:t>
            </a:r>
            <a:r>
              <a:rPr lang="ru-RU" sz="2200" i="1" dirty="0" err="1"/>
              <a:t>житті</a:t>
            </a:r>
            <a:r>
              <a:rPr lang="ru-RU" sz="2200" i="1" dirty="0"/>
              <a:t>, прекрасна і добра душа, </a:t>
            </a:r>
            <a:r>
              <a:rPr lang="ru-RU" sz="2200" i="1" dirty="0" err="1"/>
              <a:t>овіяна</a:t>
            </a:r>
            <a:r>
              <a:rPr lang="ru-RU" sz="2200" i="1" dirty="0"/>
              <a:t> </a:t>
            </a:r>
            <a:r>
              <a:rPr lang="ru-RU" sz="2200" i="1" dirty="0" err="1"/>
              <a:t>серпанком</a:t>
            </a:r>
            <a:r>
              <a:rPr lang="ru-RU" sz="2200" i="1" dirty="0"/>
              <a:t> </a:t>
            </a:r>
            <a:r>
              <a:rPr lang="ru-RU" sz="2200" i="1" dirty="0" err="1"/>
              <a:t>великої</a:t>
            </a:r>
            <a:r>
              <a:rPr lang="ru-RU" sz="2200" i="1" dirty="0"/>
              <a:t> </a:t>
            </a:r>
            <a:r>
              <a:rPr lang="ru-RU" sz="2200" i="1" dirty="0" err="1"/>
              <a:t>поезії</a:t>
            </a:r>
            <a:r>
              <a:rPr lang="ru-RU" sz="2200" i="1" dirty="0"/>
              <a:t>, – такою </a:t>
            </a:r>
            <a:r>
              <a:rPr lang="ru-RU" sz="2200" i="1" dirty="0" err="1"/>
              <a:t>була</a:t>
            </a:r>
            <a:r>
              <a:rPr lang="ru-RU" sz="2200" i="1" dirty="0"/>
              <a:t> нова </a:t>
            </a:r>
            <a:r>
              <a:rPr lang="ru-RU" sz="2200" i="1" dirty="0" err="1"/>
              <a:t>знайома</a:t>
            </a:r>
            <a:r>
              <a:rPr lang="ru-RU" sz="2200" i="1" dirty="0"/>
              <a:t> </a:t>
            </a:r>
            <a:r>
              <a:rPr lang="ru-RU" sz="2200" i="1" dirty="0" err="1"/>
              <a:t>Шевченка</a:t>
            </a:r>
            <a:r>
              <a:rPr lang="ru-RU" sz="2200" i="1" dirty="0"/>
              <a:t>, яку </a:t>
            </a:r>
            <a:r>
              <a:rPr lang="ru-RU" sz="2200" i="1" dirty="0" err="1"/>
              <a:t>він</a:t>
            </a:r>
            <a:r>
              <a:rPr lang="ru-RU" sz="2200" i="1" dirty="0"/>
              <a:t> </a:t>
            </a:r>
            <a:r>
              <a:rPr lang="ru-RU" sz="2200" i="1" dirty="0" err="1"/>
              <a:t>зустрів</a:t>
            </a:r>
            <a:r>
              <a:rPr lang="ru-RU" sz="2200" i="1" dirty="0"/>
              <a:t> в </a:t>
            </a:r>
            <a:r>
              <a:rPr lang="ru-RU" sz="2200" i="1" dirty="0" err="1"/>
              <a:t>Яготині</a:t>
            </a:r>
            <a:r>
              <a:rPr lang="ru-RU" sz="2200" i="1" dirty="0"/>
              <a:t> і яка </a:t>
            </a:r>
            <a:r>
              <a:rPr lang="ru-RU" sz="2200" i="1" dirty="0" err="1"/>
              <a:t>одразу</a:t>
            </a:r>
            <a:r>
              <a:rPr lang="ru-RU" sz="2200" i="1" dirty="0"/>
              <a:t> ж </a:t>
            </a:r>
            <a:r>
              <a:rPr lang="ru-RU" sz="2200" i="1" dirty="0" err="1"/>
              <a:t>палко</a:t>
            </a:r>
            <a:r>
              <a:rPr lang="ru-RU" sz="2200" i="1" dirty="0"/>
              <a:t> </a:t>
            </a:r>
            <a:r>
              <a:rPr lang="ru-RU" sz="2200" i="1" dirty="0" err="1"/>
              <a:t>покохала</a:t>
            </a:r>
            <a:r>
              <a:rPr lang="ru-RU" sz="2200" i="1" dirty="0"/>
              <a:t> </a:t>
            </a:r>
            <a:r>
              <a:rPr lang="ru-RU" sz="2200" i="1" dirty="0" err="1"/>
              <a:t>поета</a:t>
            </a:r>
            <a:r>
              <a:rPr lang="ru-RU" sz="2200" i="1" dirty="0"/>
              <a:t>.</a:t>
            </a:r>
            <a:endParaRPr lang="ru-RU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12" y="188640"/>
            <a:ext cx="3816424" cy="57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3423" y="5965338"/>
            <a:ext cx="394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Варвара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Миколаївна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Рєпніна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37661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4788024" cy="666936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2300" i="1" dirty="0" err="1"/>
              <a:t>Узимку</a:t>
            </a:r>
            <a:r>
              <a:rPr lang="ru-RU" sz="2300" i="1" dirty="0"/>
              <a:t> 1854-1855рр. </a:t>
            </a:r>
            <a:r>
              <a:rPr lang="ru-RU" sz="2300" i="1" dirty="0" err="1"/>
              <a:t>Шевченкові</a:t>
            </a:r>
            <a:r>
              <a:rPr lang="ru-RU" sz="2300" i="1" dirty="0"/>
              <a:t> </a:t>
            </a:r>
            <a:r>
              <a:rPr lang="ru-RU" sz="2300" i="1" dirty="0" err="1"/>
              <a:t>знов</a:t>
            </a:r>
            <a:r>
              <a:rPr lang="ru-RU" sz="2300" i="1" dirty="0"/>
              <a:t> </a:t>
            </a:r>
            <a:r>
              <a:rPr lang="ru-RU" sz="2300" i="1" dirty="0" err="1"/>
              <a:t>блиснула</a:t>
            </a:r>
            <a:r>
              <a:rPr lang="ru-RU" sz="2300" i="1" dirty="0"/>
              <a:t> </a:t>
            </a:r>
            <a:r>
              <a:rPr lang="ru-RU" sz="2300" i="1" dirty="0" err="1"/>
              <a:t>зірка</a:t>
            </a:r>
            <a:r>
              <a:rPr lang="ru-RU" sz="2300" i="1" dirty="0"/>
              <a:t> </a:t>
            </a:r>
            <a:r>
              <a:rPr lang="ru-RU" sz="2300" i="1" dirty="0" err="1"/>
              <a:t>кохання</a:t>
            </a:r>
            <a:r>
              <a:rPr lang="ru-RU" sz="2300" i="1" dirty="0"/>
              <a:t> й </a:t>
            </a:r>
            <a:r>
              <a:rPr lang="ru-RU" sz="2300" i="1" dirty="0" err="1"/>
              <a:t>закотилася</a:t>
            </a:r>
            <a:r>
              <a:rPr lang="ru-RU" sz="2300" i="1" dirty="0"/>
              <a:t>. </a:t>
            </a:r>
            <a:r>
              <a:rPr lang="ru-RU" sz="2300" i="1" dirty="0" err="1"/>
              <a:t>Йдеться</a:t>
            </a:r>
            <a:r>
              <a:rPr lang="ru-RU" sz="2300" i="1" dirty="0"/>
              <a:t> про дружину коменданта Ново </a:t>
            </a:r>
            <a:r>
              <a:rPr lang="ru-RU" sz="2300" i="1" dirty="0" err="1"/>
              <a:t>петровської</a:t>
            </a:r>
            <a:r>
              <a:rPr lang="ru-RU" sz="2300" i="1" dirty="0"/>
              <a:t> </a:t>
            </a:r>
            <a:r>
              <a:rPr lang="ru-RU" sz="2300" i="1" dirty="0" err="1"/>
              <a:t>фортеці</a:t>
            </a:r>
            <a:r>
              <a:rPr lang="ru-RU" sz="2300" i="1" dirty="0"/>
              <a:t>, </a:t>
            </a:r>
            <a:r>
              <a:rPr lang="ru-RU" sz="2300" i="1" dirty="0" err="1"/>
              <a:t>матір</a:t>
            </a:r>
            <a:r>
              <a:rPr lang="ru-RU" sz="2300" i="1" dirty="0"/>
              <a:t> </a:t>
            </a:r>
            <a:r>
              <a:rPr lang="ru-RU" sz="2300" i="1" dirty="0" err="1"/>
              <a:t>трьох</a:t>
            </a:r>
            <a:r>
              <a:rPr lang="ru-RU" sz="2300" i="1" dirty="0"/>
              <a:t> </a:t>
            </a:r>
            <a:r>
              <a:rPr lang="ru-RU" sz="2300" i="1" dirty="0" err="1"/>
              <a:t>дітейАгату</a:t>
            </a:r>
            <a:r>
              <a:rPr lang="ru-RU" sz="2300" i="1" dirty="0"/>
              <a:t> </a:t>
            </a:r>
            <a:r>
              <a:rPr lang="ru-RU" sz="2300" i="1" dirty="0" err="1"/>
              <a:t>Ускову</a:t>
            </a:r>
            <a:r>
              <a:rPr lang="ru-RU" sz="2300" i="1" dirty="0"/>
              <a:t>. Поет </a:t>
            </a:r>
            <a:r>
              <a:rPr lang="ru-RU" sz="2300" i="1" dirty="0" err="1"/>
              <a:t>захопився</a:t>
            </a:r>
            <a:r>
              <a:rPr lang="ru-RU" sz="2300" i="1" dirty="0"/>
              <a:t> нею </a:t>
            </a:r>
            <a:r>
              <a:rPr lang="ru-RU" sz="2300" i="1" dirty="0" err="1"/>
              <a:t>безтямно</a:t>
            </a:r>
            <a:r>
              <a:rPr lang="ru-RU" sz="2300" i="1" dirty="0"/>
              <a:t>, </a:t>
            </a:r>
            <a:r>
              <a:rPr lang="ru-RU" sz="2300" i="1" dirty="0" err="1"/>
              <a:t>відчайдушно</a:t>
            </a:r>
            <a:r>
              <a:rPr lang="ru-RU" sz="2300" i="1" dirty="0"/>
              <a:t>. А </a:t>
            </a:r>
            <a:r>
              <a:rPr lang="ru-RU" sz="2300" i="1" dirty="0" err="1"/>
              <a:t>скільки</a:t>
            </a:r>
            <a:r>
              <a:rPr lang="ru-RU" sz="2300" i="1" dirty="0"/>
              <a:t> і </a:t>
            </a:r>
            <a:r>
              <a:rPr lang="ru-RU" sz="2300" i="1" dirty="0" err="1"/>
              <a:t>яких</a:t>
            </a:r>
            <a:r>
              <a:rPr lang="ru-RU" sz="2300" i="1" dirty="0"/>
              <a:t> </a:t>
            </a:r>
            <a:r>
              <a:rPr lang="ru-RU" sz="2300" i="1" dirty="0" err="1"/>
              <a:t>високих</a:t>
            </a:r>
            <a:r>
              <a:rPr lang="ru-RU" sz="2300" i="1" dirty="0"/>
              <a:t> </a:t>
            </a:r>
            <a:r>
              <a:rPr lang="ru-RU" sz="2300" i="1" dirty="0" err="1"/>
              <a:t>мрій</a:t>
            </a:r>
            <a:r>
              <a:rPr lang="ru-RU" sz="2300" i="1" dirty="0"/>
              <a:t> </a:t>
            </a:r>
            <a:r>
              <a:rPr lang="ru-RU" sz="2300" i="1" dirty="0" err="1"/>
              <a:t>було</a:t>
            </a:r>
            <a:r>
              <a:rPr lang="ru-RU" sz="2300" i="1" dirty="0"/>
              <a:t> </a:t>
            </a:r>
            <a:r>
              <a:rPr lang="ru-RU" sz="2300" i="1" dirty="0" err="1"/>
              <a:t>виткано</a:t>
            </a:r>
            <a:r>
              <a:rPr lang="ru-RU" sz="2300" i="1" dirty="0"/>
              <a:t> в </a:t>
            </a:r>
            <a:r>
              <a:rPr lang="ru-RU" sz="2300" i="1" dirty="0" err="1"/>
              <a:t>душі</a:t>
            </a:r>
            <a:r>
              <a:rPr lang="ru-RU" sz="2300" i="1" dirty="0"/>
              <a:t>! Агата </a:t>
            </a:r>
            <a:r>
              <a:rPr lang="ru-RU" sz="2300" i="1" dirty="0" err="1"/>
              <a:t>ускова</a:t>
            </a:r>
            <a:r>
              <a:rPr lang="ru-RU" sz="2300" i="1" dirty="0"/>
              <a:t> </a:t>
            </a:r>
            <a:r>
              <a:rPr lang="ru-RU" sz="2300" i="1" dirty="0" err="1"/>
              <a:t>довго</a:t>
            </a:r>
            <a:r>
              <a:rPr lang="ru-RU" sz="2300" i="1" dirty="0"/>
              <a:t> </a:t>
            </a:r>
            <a:r>
              <a:rPr lang="ru-RU" sz="2300" i="1" dirty="0" err="1"/>
              <a:t>здавалася</a:t>
            </a:r>
            <a:r>
              <a:rPr lang="ru-RU" sz="2300" i="1" dirty="0"/>
              <a:t> </a:t>
            </a:r>
            <a:r>
              <a:rPr lang="ru-RU" sz="2300" i="1" dirty="0" err="1"/>
              <a:t>йому</a:t>
            </a:r>
            <a:r>
              <a:rPr lang="ru-RU" sz="2300" i="1" dirty="0"/>
              <a:t> вершиною </a:t>
            </a:r>
            <a:r>
              <a:rPr lang="ru-RU" sz="2300" i="1" dirty="0" err="1"/>
              <a:t>досконалості</a:t>
            </a:r>
            <a:r>
              <a:rPr lang="ru-RU" sz="2300" i="1" dirty="0"/>
              <a:t>. </a:t>
            </a:r>
            <a:r>
              <a:rPr lang="ru-RU" sz="2300" i="1" dirty="0" err="1"/>
              <a:t>Почуття</a:t>
            </a:r>
            <a:r>
              <a:rPr lang="ru-RU" sz="2300" i="1" dirty="0"/>
              <a:t> </a:t>
            </a:r>
            <a:r>
              <a:rPr lang="ru-RU" sz="2300" i="1" dirty="0" err="1"/>
              <a:t>поета</a:t>
            </a:r>
            <a:r>
              <a:rPr lang="ru-RU" sz="2300" i="1" dirty="0"/>
              <a:t> </a:t>
            </a:r>
            <a:r>
              <a:rPr lang="ru-RU" sz="2300" i="1" dirty="0" err="1"/>
              <a:t>відбилося</a:t>
            </a:r>
            <a:r>
              <a:rPr lang="ru-RU" sz="2300" i="1" dirty="0"/>
              <a:t>, </a:t>
            </a:r>
            <a:r>
              <a:rPr lang="ru-RU" sz="2300" i="1" dirty="0" err="1"/>
              <a:t>зокрема</a:t>
            </a:r>
            <a:r>
              <a:rPr lang="ru-RU" sz="2300" i="1" dirty="0"/>
              <a:t>, в </a:t>
            </a:r>
            <a:r>
              <a:rPr lang="ru-RU" sz="2300" i="1" dirty="0" err="1"/>
              <a:t>прозових</a:t>
            </a:r>
            <a:r>
              <a:rPr lang="ru-RU" sz="2300" i="1" dirty="0"/>
              <a:t> </a:t>
            </a:r>
            <a:r>
              <a:rPr lang="ru-RU" sz="2300" i="1" dirty="0" err="1"/>
              <a:t>творах</a:t>
            </a:r>
            <a:r>
              <a:rPr lang="ru-RU" sz="2300" i="1" dirty="0"/>
              <a:t> </a:t>
            </a:r>
            <a:r>
              <a:rPr lang="ru-RU" sz="2300" i="1" dirty="0" err="1"/>
              <a:t>Шевченка</a:t>
            </a:r>
            <a:r>
              <a:rPr lang="ru-RU" sz="2300" i="1" dirty="0"/>
              <a:t>. </a:t>
            </a:r>
            <a:r>
              <a:rPr lang="ru-RU" sz="2300" i="1" dirty="0" err="1"/>
              <a:t>Агафія</a:t>
            </a:r>
            <a:r>
              <a:rPr lang="ru-RU" sz="2300" i="1" dirty="0"/>
              <a:t> в „Матросе, или Прогулке с удовольствием и не без морали” і </a:t>
            </a:r>
            <a:r>
              <a:rPr lang="ru-RU" sz="2300" i="1" dirty="0" err="1"/>
              <a:t>Агафія</a:t>
            </a:r>
            <a:r>
              <a:rPr lang="ru-RU" sz="2300" i="1" dirty="0"/>
              <a:t> </a:t>
            </a:r>
            <a:r>
              <a:rPr lang="ru-RU" sz="2300" i="1" dirty="0" err="1"/>
              <a:t>Ємельянівна</a:t>
            </a:r>
            <a:r>
              <a:rPr lang="ru-RU" sz="2300" i="1" dirty="0"/>
              <a:t> в „Художнике” – </a:t>
            </a:r>
            <a:r>
              <a:rPr lang="ru-RU" sz="2300" i="1" dirty="0" err="1"/>
              <a:t>це</a:t>
            </a:r>
            <a:r>
              <a:rPr lang="ru-RU" sz="2300" i="1" dirty="0"/>
              <a:t> вона, Агата </a:t>
            </a:r>
            <a:r>
              <a:rPr lang="ru-RU" sz="2300" i="1" dirty="0" err="1"/>
              <a:t>Ускова</a:t>
            </a:r>
            <a:r>
              <a:rPr lang="ru-RU" sz="2300" i="1" dirty="0"/>
              <a:t>.</a:t>
            </a:r>
            <a:endParaRPr lang="ru-RU" sz="23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59" y="485978"/>
            <a:ext cx="4032448" cy="563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6120840"/>
            <a:ext cx="2916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Агата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Ускова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68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004048" cy="6858000"/>
          </a:xfrm>
        </p:spPr>
        <p:txBody>
          <a:bodyPr/>
          <a:lstStyle/>
          <a:p>
            <a:r>
              <a:rPr lang="uk-UA" sz="32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Значне місце у житті Шевченка зайняла 16-річна актриса Катерина </a:t>
            </a:r>
            <a:r>
              <a:rPr lang="uk-UA" sz="3200" dirty="0" err="1">
                <a:solidFill>
                  <a:schemeClr val="tx1">
                    <a:lumMod val="10000"/>
                    <a:lumOff val="90000"/>
                  </a:schemeClr>
                </a:solidFill>
              </a:rPr>
              <a:t>Піунова</a:t>
            </a:r>
            <a:r>
              <a:rPr lang="uk-UA" sz="32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, яка, напевно, просто не наважилася пов´язати своє життя з модним, але скандально відомим художником, який майже на тридцять років був старшим від неї.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89" y="764704"/>
            <a:ext cx="4249266" cy="498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4017" y="5740232"/>
            <a:ext cx="3353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Катерина </a:t>
            </a:r>
            <a:r>
              <a:rPr lang="uk-UA" sz="2800" b="1" dirty="0" err="1" smtClean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Піунова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90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5504646" cy="6597352"/>
          </a:xfrm>
        </p:spPr>
        <p:txBody>
          <a:bodyPr>
            <a:normAutofit fontScale="85000" lnSpcReduction="10000"/>
          </a:bodyPr>
          <a:lstStyle/>
          <a:p>
            <a:pPr marL="36576" indent="0">
              <a:buNone/>
            </a:pPr>
            <a:r>
              <a:rPr lang="uk-UA" sz="3200" dirty="0">
                <a:solidFill>
                  <a:schemeClr val="tx1">
                    <a:lumMod val="10000"/>
                    <a:lumOff val="90000"/>
                  </a:schemeClr>
                </a:solidFill>
                <a:cs typeface="Aharoni" pitchFamily="2" charset="-79"/>
              </a:rPr>
              <a:t>Останнім коханням поета була ще одна молода, 19-річна </a:t>
            </a:r>
            <a:r>
              <a:rPr lang="uk-UA" sz="3200" dirty="0" smtClean="0">
                <a:solidFill>
                  <a:schemeClr val="tx1">
                    <a:lumMod val="10000"/>
                    <a:lumOff val="90000"/>
                  </a:schemeClr>
                </a:solidFill>
                <a:cs typeface="Aharoni" pitchFamily="2" charset="-79"/>
              </a:rPr>
              <a:t>дівчина — </a:t>
            </a:r>
            <a:r>
              <a:rPr lang="uk-UA" sz="3200" dirty="0">
                <a:solidFill>
                  <a:schemeClr val="tx1">
                    <a:lumMod val="10000"/>
                    <a:lumOff val="90000"/>
                  </a:schemeClr>
                </a:solidFill>
                <a:cs typeface="Aharoni" pitchFamily="2" charset="-79"/>
              </a:rPr>
              <a:t>Лукерія </a:t>
            </a:r>
            <a:r>
              <a:rPr lang="uk-UA" sz="3200" dirty="0" err="1">
                <a:solidFill>
                  <a:schemeClr val="tx1">
                    <a:lumMod val="10000"/>
                    <a:lumOff val="90000"/>
                  </a:schemeClr>
                </a:solidFill>
                <a:cs typeface="Aharoni" pitchFamily="2" charset="-79"/>
              </a:rPr>
              <a:t>Полусмак</a:t>
            </a:r>
            <a:r>
              <a:rPr lang="uk-UA" sz="3200" dirty="0">
                <a:solidFill>
                  <a:schemeClr val="tx1">
                    <a:lumMod val="10000"/>
                    <a:lumOff val="90000"/>
                  </a:schemeClr>
                </a:solidFill>
                <a:cs typeface="Aharoni" pitchFamily="2" charset="-79"/>
              </a:rPr>
              <a:t>, яка наймитувала в Петербурзі. Простакувату дівчину Тарас зваблював дорогими подарунками, але вона не захотіла залишати столичного життя і переїжджати в Україну, щоб жити в селі. Вона покинула поета, вийшла заміж за перукаря </a:t>
            </a:r>
            <a:r>
              <a:rPr lang="uk-UA" sz="3200" dirty="0" smtClean="0">
                <a:solidFill>
                  <a:schemeClr val="tx1">
                    <a:lumMod val="10000"/>
                    <a:lumOff val="90000"/>
                  </a:schemeClr>
                </a:solidFill>
                <a:cs typeface="Aharoni" pitchFamily="2" charset="-79"/>
              </a:rPr>
              <a:t>Яковлєва.</a:t>
            </a:r>
            <a:r>
              <a:rPr lang="ru-RU" dirty="0" smtClean="0">
                <a:cs typeface="Aharoni" pitchFamily="2" charset="-79"/>
              </a:rPr>
              <a:t>14 </a:t>
            </a:r>
            <a:r>
              <a:rPr lang="ru-RU" dirty="0" err="1">
                <a:cs typeface="Aharoni" pitchFamily="2" charset="-79"/>
              </a:rPr>
              <a:t>вересня</a:t>
            </a:r>
            <a:r>
              <a:rPr lang="ru-RU" dirty="0">
                <a:cs typeface="Aharoni" pitchFamily="2" charset="-79"/>
              </a:rPr>
              <a:t> 1860 року, в день </a:t>
            </a:r>
            <a:r>
              <a:rPr lang="ru-RU" dirty="0" err="1">
                <a:cs typeface="Aharoni" pitchFamily="2" charset="-79"/>
              </a:rPr>
              <a:t>розриву</a:t>
            </a:r>
            <a:r>
              <a:rPr lang="ru-RU" dirty="0">
                <a:cs typeface="Aharoni" pitchFamily="2" charset="-79"/>
              </a:rPr>
              <a:t> з </a:t>
            </a:r>
            <a:r>
              <a:rPr lang="ru-RU" dirty="0" err="1">
                <a:cs typeface="Aharoni" pitchFamily="2" charset="-79"/>
              </a:rPr>
              <a:t>Ликерою</a:t>
            </a:r>
            <a:r>
              <a:rPr lang="ru-RU" dirty="0">
                <a:cs typeface="Aharoni" pitchFamily="2" charset="-79"/>
              </a:rPr>
              <a:t>, Шевченко </a:t>
            </a:r>
            <a:r>
              <a:rPr lang="ru-RU" dirty="0" err="1">
                <a:cs typeface="Aharoni" pitchFamily="2" charset="-79"/>
              </a:rPr>
              <a:t>напише</a:t>
            </a:r>
            <a:r>
              <a:rPr lang="ru-RU" dirty="0">
                <a:cs typeface="Aharoni" pitchFamily="2" charset="-79"/>
              </a:rPr>
              <a:t> </a:t>
            </a:r>
            <a:r>
              <a:rPr lang="ru-RU" dirty="0" err="1">
                <a:cs typeface="Aharoni" pitchFamily="2" charset="-79"/>
              </a:rPr>
              <a:t>вірш</a:t>
            </a:r>
            <a:r>
              <a:rPr lang="ru-RU" dirty="0">
                <a:cs typeface="Aharoni" pitchFamily="2" charset="-79"/>
              </a:rPr>
              <a:t> ( „На память 14 сентября”),у </a:t>
            </a:r>
            <a:r>
              <a:rPr lang="ru-RU" dirty="0" err="1">
                <a:cs typeface="Aharoni" pitchFamily="2" charset="-79"/>
              </a:rPr>
              <a:t>якому</a:t>
            </a:r>
            <a:r>
              <a:rPr lang="ru-RU" dirty="0">
                <a:cs typeface="Aharoni" pitchFamily="2" charset="-79"/>
              </a:rPr>
              <a:t> </a:t>
            </a:r>
            <a:r>
              <a:rPr lang="ru-RU" dirty="0" err="1">
                <a:cs typeface="Aharoni" pitchFamily="2" charset="-79"/>
              </a:rPr>
              <a:t>йдеться</a:t>
            </a:r>
            <a:r>
              <a:rPr lang="ru-RU" dirty="0">
                <a:cs typeface="Aharoni" pitchFamily="2" charset="-79"/>
              </a:rPr>
              <a:t> про </a:t>
            </a:r>
            <a:r>
              <a:rPr lang="ru-RU" dirty="0" err="1">
                <a:cs typeface="Aharoni" pitchFamily="2" charset="-79"/>
              </a:rPr>
              <a:t>його</a:t>
            </a:r>
            <a:r>
              <a:rPr lang="ru-RU" dirty="0">
                <a:cs typeface="Aharoni" pitchFamily="2" charset="-79"/>
              </a:rPr>
              <a:t> </a:t>
            </a:r>
            <a:r>
              <a:rPr lang="ru-RU" dirty="0" err="1">
                <a:cs typeface="Aharoni" pitchFamily="2" charset="-79"/>
              </a:rPr>
              <a:t>нещасливе</a:t>
            </a:r>
            <a:r>
              <a:rPr lang="ru-RU" dirty="0">
                <a:cs typeface="Aharoni" pitchFamily="2" charset="-79"/>
              </a:rPr>
              <a:t> </a:t>
            </a:r>
            <a:r>
              <a:rPr lang="ru-RU" dirty="0" err="1">
                <a:cs typeface="Aharoni" pitchFamily="2" charset="-79"/>
              </a:rPr>
              <a:t>сватання</a:t>
            </a:r>
            <a:r>
              <a:rPr lang="ru-RU" dirty="0">
                <a:cs typeface="Aharoni" pitchFamily="2" charset="-79"/>
              </a:rPr>
              <a:t> до </a:t>
            </a:r>
            <a:r>
              <a:rPr lang="ru-RU" dirty="0" err="1">
                <a:cs typeface="Aharoni" pitchFamily="2" charset="-79"/>
              </a:rPr>
              <a:t>Ликери</a:t>
            </a:r>
            <a:r>
              <a:rPr lang="ru-RU" dirty="0">
                <a:cs typeface="Aharoni" pitchFamily="2" charset="-79"/>
              </a:rPr>
              <a:t>.</a:t>
            </a:r>
          </a:p>
          <a:p>
            <a:endParaRPr lang="ru-RU" dirty="0">
              <a:cs typeface="Aharoni" pitchFamily="2" charset="-79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987" y="188640"/>
            <a:ext cx="363935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2173" y="5989814"/>
            <a:ext cx="336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Лукерія </a:t>
            </a:r>
            <a:r>
              <a:rPr lang="uk-UA" sz="2800" b="1" dirty="0" err="1" smtClean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Полусмак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96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4713387"/>
          </a:xfrm>
        </p:spPr>
        <p:txBody>
          <a:bodyPr>
            <a:normAutofit/>
          </a:bodyPr>
          <a:lstStyle/>
          <a:p>
            <a:r>
              <a:rPr lang="uk-UA" sz="3200" dirty="0"/>
              <a:t>Шевченко високо ц</a:t>
            </a:r>
            <a:r>
              <a:rPr lang="en-US" sz="3200" dirty="0" err="1"/>
              <a:t>i</a:t>
            </a:r>
            <a:r>
              <a:rPr lang="uk-UA" sz="3200" dirty="0" err="1"/>
              <a:t>нував</a:t>
            </a:r>
            <a:r>
              <a:rPr lang="uk-UA" sz="3200" dirty="0"/>
              <a:t> кохання, але справжнє, </a:t>
            </a:r>
            <a:r>
              <a:rPr lang="en-US" sz="3200" dirty="0" err="1"/>
              <a:t>i</a:t>
            </a:r>
            <a:r>
              <a:rPr lang="uk-UA" sz="3200" dirty="0" err="1"/>
              <a:t>деалом</a:t>
            </a:r>
            <a:r>
              <a:rPr lang="uk-UA" sz="3200" dirty="0"/>
              <a:t> якого були </a:t>
            </a:r>
            <a:r>
              <a:rPr lang="uk-UA" sz="3200" dirty="0" err="1"/>
              <a:t>однолюбство</a:t>
            </a:r>
            <a:r>
              <a:rPr lang="uk-UA" sz="3200" dirty="0"/>
              <a:t>, в</a:t>
            </a:r>
            <a:r>
              <a:rPr lang="en-US" sz="3200" dirty="0" err="1"/>
              <a:t>i</a:t>
            </a:r>
            <a:r>
              <a:rPr lang="uk-UA" sz="3200" dirty="0" err="1"/>
              <a:t>ддан</a:t>
            </a:r>
            <a:r>
              <a:rPr lang="en-US" sz="3200" dirty="0" err="1"/>
              <a:t>i</a:t>
            </a:r>
            <a:r>
              <a:rPr lang="uk-UA" sz="3200" dirty="0" err="1"/>
              <a:t>сть</a:t>
            </a:r>
            <a:r>
              <a:rPr lang="uk-UA" sz="3200" dirty="0"/>
              <a:t>, </a:t>
            </a:r>
            <a:r>
              <a:rPr lang="uk-UA" sz="3200" dirty="0" err="1"/>
              <a:t>незрадлив</a:t>
            </a:r>
            <a:r>
              <a:rPr lang="en-US" sz="3200" dirty="0" err="1"/>
              <a:t>i</a:t>
            </a:r>
            <a:r>
              <a:rPr lang="uk-UA" sz="3200" dirty="0" err="1"/>
              <a:t>сть</a:t>
            </a:r>
            <a:r>
              <a:rPr lang="uk-UA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uk-UA" sz="3200" dirty="0"/>
              <a:t>щир</a:t>
            </a:r>
            <a:r>
              <a:rPr lang="en-US" sz="3200" dirty="0" err="1"/>
              <a:t>i</a:t>
            </a:r>
            <a:r>
              <a:rPr lang="uk-UA" sz="3200" dirty="0" err="1"/>
              <a:t>сть</a:t>
            </a:r>
            <a:r>
              <a:rPr lang="uk-UA" sz="3200" dirty="0"/>
              <a:t>.</a:t>
            </a:r>
            <a:r>
              <a:rPr lang="ru-RU" sz="3200" dirty="0"/>
              <a:t> Але </a:t>
            </a:r>
            <a:r>
              <a:rPr lang="ru-RU" sz="3200" dirty="0" err="1"/>
              <a:t>сталося</a:t>
            </a:r>
            <a:r>
              <a:rPr lang="ru-RU" sz="3200" dirty="0"/>
              <a:t>  так ,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скільки</a:t>
            </a:r>
            <a:r>
              <a:rPr lang="ru-RU" sz="3200" dirty="0"/>
              <a:t> б </a:t>
            </a:r>
            <a:r>
              <a:rPr lang="ru-RU" sz="3200" dirty="0" err="1"/>
              <a:t>він</a:t>
            </a:r>
            <a:r>
              <a:rPr lang="ru-RU" sz="3200" dirty="0"/>
              <a:t> не </a:t>
            </a:r>
            <a:r>
              <a:rPr lang="ru-RU" sz="3200" dirty="0" err="1"/>
              <a:t>закохувався</a:t>
            </a:r>
            <a:r>
              <a:rPr lang="ru-RU" sz="3200" dirty="0"/>
              <a:t>, не </a:t>
            </a:r>
            <a:r>
              <a:rPr lang="ru-RU" sz="3200" dirty="0" err="1"/>
              <a:t>вірив</a:t>
            </a:r>
            <a:r>
              <a:rPr lang="ru-RU" sz="3200" dirty="0"/>
              <a:t>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ні</a:t>
            </a:r>
            <a:r>
              <a:rPr lang="ru-RU" sz="3200" dirty="0"/>
              <a:t> в </a:t>
            </a:r>
            <a:r>
              <a:rPr lang="ru-RU" sz="3200" dirty="0" err="1"/>
              <a:t>жіночу</a:t>
            </a:r>
            <a:r>
              <a:rPr lang="ru-RU" sz="3200" dirty="0"/>
              <a:t> </a:t>
            </a:r>
            <a:r>
              <a:rPr lang="ru-RU" sz="3200" dirty="0" err="1"/>
              <a:t>вірність</a:t>
            </a:r>
            <a:r>
              <a:rPr lang="ru-RU" sz="3200" dirty="0"/>
              <a:t>, </a:t>
            </a:r>
            <a:r>
              <a:rPr lang="ru-RU" sz="3200" dirty="0" err="1"/>
              <a:t>ні</a:t>
            </a:r>
            <a:r>
              <a:rPr lang="ru-RU" sz="3200" dirty="0"/>
              <a:t> в </a:t>
            </a:r>
            <a:r>
              <a:rPr lang="ru-RU" sz="3200" dirty="0" err="1"/>
              <a:t>святість</a:t>
            </a:r>
            <a:r>
              <a:rPr lang="ru-RU" sz="3200" dirty="0"/>
              <a:t> </a:t>
            </a:r>
            <a:r>
              <a:rPr lang="ru-RU" sz="3200" dirty="0" err="1"/>
              <a:t>шлюбу.Можливо</a:t>
            </a:r>
            <a:r>
              <a:rPr lang="ru-RU" sz="3200" dirty="0"/>
              <a:t>, </a:t>
            </a:r>
            <a:r>
              <a:rPr lang="ru-RU" sz="3200" dirty="0" err="1"/>
              <a:t>саме</a:t>
            </a:r>
            <a:r>
              <a:rPr lang="ru-RU" sz="3200" dirty="0"/>
              <a:t> через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він</a:t>
            </a:r>
            <a:r>
              <a:rPr lang="ru-RU" sz="3200" dirty="0"/>
              <a:t> і не </a:t>
            </a:r>
            <a:r>
              <a:rPr lang="ru-RU" sz="3200" dirty="0" err="1"/>
              <a:t>знайшов</a:t>
            </a:r>
            <a:r>
              <a:rPr lang="ru-RU" sz="3200" dirty="0"/>
              <a:t> у </a:t>
            </a:r>
            <a:r>
              <a:rPr lang="ru-RU" sz="3200" dirty="0" err="1"/>
              <a:t>своєму</a:t>
            </a:r>
            <a:r>
              <a:rPr lang="ru-RU" sz="3200" dirty="0"/>
              <a:t> </a:t>
            </a:r>
            <a:r>
              <a:rPr lang="ru-RU" sz="3200" dirty="0" err="1"/>
              <a:t>житті</a:t>
            </a:r>
            <a:r>
              <a:rPr lang="ru-RU" sz="3200" dirty="0"/>
              <a:t> </a:t>
            </a:r>
            <a:r>
              <a:rPr lang="ru-RU" sz="3200" dirty="0" err="1"/>
              <a:t>справжнє</a:t>
            </a:r>
            <a:r>
              <a:rPr lang="ru-RU" sz="3200" dirty="0"/>
              <a:t> </a:t>
            </a:r>
            <a:r>
              <a:rPr lang="ru-RU" sz="3200" dirty="0" err="1"/>
              <a:t>кохання</a:t>
            </a:r>
            <a:r>
              <a:rPr lang="ru-RU" sz="3200" dirty="0"/>
              <a:t>.</a:t>
            </a:r>
            <a:endParaRPr lang="uk-UA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63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</TotalTime>
  <Words>347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Boss</cp:lastModifiedBy>
  <cp:revision>5</cp:revision>
  <dcterms:created xsi:type="dcterms:W3CDTF">2013-03-20T13:38:38Z</dcterms:created>
  <dcterms:modified xsi:type="dcterms:W3CDTF">2013-03-20T14:23:39Z</dcterms:modified>
</cp:coreProperties>
</file>