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4" r:id="rId9"/>
    <p:sldId id="267" r:id="rId10"/>
    <p:sldId id="262" r:id="rId11"/>
    <p:sldId id="269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1FF1CE-E3A1-4A50-A4F5-C3771BFF4409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7635E5-BA87-4659-976C-DB2CB34A8D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698" y="2492896"/>
            <a:ext cx="7920880" cy="3429000"/>
          </a:xfrm>
        </p:spPr>
        <p:txBody>
          <a:bodyPr/>
          <a:lstStyle/>
          <a:p>
            <a:r>
              <a:rPr lang="uk-UA" dirty="0"/>
              <a:t>Остап </a:t>
            </a:r>
            <a:r>
              <a:rPr lang="uk-UA" dirty="0" smtClean="0"/>
              <a:t>Вишня</a:t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dirty="0"/>
              <a:t>Павло Михайлович Губенко)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877272"/>
            <a:ext cx="5712179" cy="875928"/>
          </a:xfrm>
        </p:spPr>
        <p:txBody>
          <a:bodyPr>
            <a:normAutofit/>
          </a:bodyPr>
          <a:lstStyle/>
          <a:p>
            <a:pPr algn="just"/>
            <a:r>
              <a:rPr lang="uk-UA" sz="4000" dirty="0" smtClean="0">
                <a:solidFill>
                  <a:schemeClr val="tx1"/>
                </a:solidFill>
              </a:rPr>
              <a:t>	1889-1956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289"/>
            <a:ext cx="2428597" cy="33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dirty="0" smtClean="0"/>
              <a:t>1933 р.- </a:t>
            </a:r>
            <a:r>
              <a:rPr lang="uk-UA" altLang="ru-RU" dirty="0"/>
              <a:t>популярний письменник </a:t>
            </a:r>
            <a:r>
              <a:rPr lang="uk-UA" altLang="ru-RU" dirty="0" smtClean="0"/>
              <a:t>був </a:t>
            </a:r>
            <a:r>
              <a:rPr lang="uk-UA" altLang="ru-RU" dirty="0"/>
              <a:t>звинувачений в контрреволюційній діяльності й </a:t>
            </a:r>
            <a:r>
              <a:rPr lang="uk-UA" altLang="ru-RU" dirty="0" smtClean="0"/>
              <a:t>тероризмі</a:t>
            </a:r>
          </a:p>
          <a:p>
            <a:pPr marL="0" indent="0">
              <a:buNone/>
            </a:pPr>
            <a:r>
              <a:rPr lang="uk-UA" altLang="ru-RU" dirty="0" smtClean="0"/>
              <a:t> </a:t>
            </a:r>
            <a:endParaRPr lang="uk-UA" altLang="ru-RU" dirty="0"/>
          </a:p>
          <a:p>
            <a:r>
              <a:rPr lang="uk-UA" altLang="ru-RU" dirty="0" smtClean="0"/>
              <a:t>1943 – Звільнений, як хвора людина і </a:t>
            </a:r>
            <a:r>
              <a:rPr lang="uk-UA" altLang="ru-RU" dirty="0"/>
              <a:t>повернувся до літературної </a:t>
            </a:r>
            <a:r>
              <a:rPr lang="uk-UA" altLang="ru-RU" dirty="0" smtClean="0"/>
              <a:t>праці</a:t>
            </a:r>
            <a:endParaRPr lang="uk-UA" alt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uk-UA" altLang="ru-RU" dirty="0"/>
              <a:t>Арешт</a:t>
            </a:r>
            <a:r>
              <a:rPr lang="uk-UA" altLang="ru-RU" b="1" dirty="0"/>
              <a:t> </a:t>
            </a:r>
            <a:r>
              <a:rPr lang="uk-UA" altLang="ru-RU" dirty="0"/>
              <a:t>під час геноциду 1932—1933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056784" cy="56454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7756263" cy="1054250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tx1"/>
                </a:solidFill>
              </a:rPr>
              <a:t>Остап Вишня з дружиною Варварою Маслюченко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2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8495" y="2348880"/>
            <a:ext cx="7745505" cy="3877815"/>
          </a:xfrm>
        </p:spPr>
        <p:txBody>
          <a:bodyPr/>
          <a:lstStyle/>
          <a:p>
            <a:pPr algn="r"/>
            <a:r>
              <a:rPr lang="uk-UA" altLang="ru-RU" dirty="0"/>
              <a:t>Перший твір після концтабору — «Зенітка</a:t>
            </a:r>
            <a:r>
              <a:rPr lang="uk-UA" altLang="ru-RU" dirty="0" smtClean="0"/>
              <a:t>».</a:t>
            </a:r>
          </a:p>
          <a:p>
            <a:endParaRPr lang="uk-UA" altLang="ru-RU" dirty="0" smtClean="0"/>
          </a:p>
          <a:p>
            <a:endParaRPr lang="uk-UA" altLang="ru-RU" dirty="0"/>
          </a:p>
          <a:p>
            <a:endParaRPr lang="uk-UA" altLang="ru-RU" dirty="0"/>
          </a:p>
          <a:p>
            <a:pPr algn="r"/>
            <a:r>
              <a:rPr lang="uk-UA" altLang="ru-RU" dirty="0"/>
              <a:t>Після закінчення Другої світової війни Остап Вишня також став членом редколегії журналу «Перець» і активним його співпрацівником.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054250"/>
          </a:xfrm>
        </p:spPr>
        <p:txBody>
          <a:bodyPr/>
          <a:lstStyle/>
          <a:p>
            <a:r>
              <a:rPr lang="uk-UA" altLang="ru-RU" dirty="0"/>
              <a:t>Післявоєнний період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7"/>
            <a:ext cx="2476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1955 році реабілітований владою СРСР</a:t>
            </a:r>
          </a:p>
          <a:p>
            <a:endParaRPr lang="uk-UA" dirty="0"/>
          </a:p>
          <a:p>
            <a:r>
              <a:rPr lang="uk-UA" dirty="0" smtClean="0"/>
              <a:t>Помер Остап Вишня - 28 вересня 1956 року . Похований на Байковому кладовищі.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Завершення шляху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4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45966"/>
            <a:ext cx="3672408" cy="48965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sz="2000" i="1" dirty="0" smtClean="0"/>
              <a:t>Умираючи, кажу вам усім: ніколи не сміявся без любові до вас усіх, до сонця, до вітру, до зеленого листу!</a:t>
            </a:r>
            <a:br>
              <a:rPr lang="uk-UA" sz="2000" i="1" dirty="0" smtClean="0"/>
            </a:br>
            <a:r>
              <a:rPr lang="uk-UA" sz="2000" b="1" i="1" dirty="0" smtClean="0"/>
              <a:t>Остап Вишня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6551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Народився 13 листопада 1889 року на хуторі </a:t>
            </a:r>
            <a:r>
              <a:rPr lang="uk-UA" dirty="0" err="1" smtClean="0"/>
              <a:t>Чечва</a:t>
            </a:r>
            <a:r>
              <a:rPr lang="uk-UA" dirty="0" smtClean="0"/>
              <a:t> поблизу містечка Грунь </a:t>
            </a:r>
            <a:r>
              <a:rPr lang="uk-UA" dirty="0" err="1" smtClean="0"/>
              <a:t>Зіньківського</a:t>
            </a:r>
            <a:r>
              <a:rPr lang="uk-UA" dirty="0" smtClean="0"/>
              <a:t> повіту на Полтавщині(нині Охтирський р-н Сумської області).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багатодітній</a:t>
            </a:r>
            <a:r>
              <a:rPr lang="ru-RU" dirty="0"/>
              <a:t> (17 </a:t>
            </a:r>
            <a:r>
              <a:rPr lang="ru-RU" dirty="0" err="1"/>
              <a:t>дітей</a:t>
            </a:r>
            <a:r>
              <a:rPr lang="ru-RU" dirty="0"/>
              <a:t>) </a:t>
            </a:r>
            <a:r>
              <a:rPr lang="ru-RU" dirty="0" err="1"/>
              <a:t>селянській</a:t>
            </a:r>
            <a:r>
              <a:rPr lang="ru-RU" dirty="0"/>
              <a:t> </a:t>
            </a:r>
            <a:r>
              <a:rPr lang="ru-RU" dirty="0" err="1" smtClean="0"/>
              <a:t>сім</a:t>
            </a:r>
            <a:r>
              <a:rPr lang="en-US" dirty="0" smtClean="0"/>
              <a:t>’</a:t>
            </a:r>
            <a:r>
              <a:rPr lang="uk-UA" dirty="0" smtClean="0"/>
              <a:t>ї.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uk-UA" sz="2000" i="1" dirty="0" smtClean="0"/>
              <a:t>Він світив, як сонце, до нього люди тяглися, як до сонця. Він умів гриміти, як грім, і того грому боялися усі плазуни й негідники</a:t>
            </a:r>
            <a:br>
              <a:rPr lang="uk-UA" sz="2000" i="1" dirty="0" smtClean="0"/>
            </a:br>
            <a:r>
              <a:rPr lang="uk-UA" sz="2000" b="1" i="1" dirty="0" smtClean="0"/>
              <a:t>М.Рильський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1575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7632848" cy="4032448"/>
          </a:xfrm>
        </p:spPr>
        <p:txBody>
          <a:bodyPr/>
          <a:lstStyle/>
          <a:p>
            <a:r>
              <a:rPr lang="uk-UA" dirty="0" smtClean="0"/>
              <a:t>Двокласна школа у Зінькові</a:t>
            </a:r>
          </a:p>
          <a:p>
            <a:endParaRPr lang="uk-UA" dirty="0" smtClean="0"/>
          </a:p>
          <a:p>
            <a:r>
              <a:rPr lang="uk-UA" dirty="0" smtClean="0"/>
              <a:t>Київська військово-фельдшерська школа</a:t>
            </a:r>
          </a:p>
          <a:p>
            <a:endParaRPr lang="uk-UA" dirty="0"/>
          </a:p>
          <a:p>
            <a:r>
              <a:rPr lang="uk-UA" dirty="0" smtClean="0"/>
              <a:t>Київський університет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611560" y="260648"/>
            <a:ext cx="7617169" cy="1300538"/>
          </a:xfrm>
        </p:spPr>
        <p:txBody>
          <a:bodyPr/>
          <a:lstStyle/>
          <a:p>
            <a:r>
              <a:rPr lang="uk-UA" dirty="0" smtClean="0"/>
              <a:t>Освіта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6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2008_10_25-02_50_17-p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dirty="0"/>
              <a:t>З 1918 — мобілізований до Армії УНР у </a:t>
            </a:r>
            <a:r>
              <a:rPr lang="uk-UA" altLang="ru-RU" dirty="0" smtClean="0"/>
              <a:t>медичній </a:t>
            </a:r>
            <a:r>
              <a:rPr lang="uk-UA" altLang="ru-RU" dirty="0" smtClean="0"/>
              <a:t>частині. </a:t>
            </a:r>
            <a:endParaRPr lang="uk-UA" altLang="ru-RU" dirty="0" smtClean="0"/>
          </a:p>
          <a:p>
            <a:endParaRPr lang="uk-UA" altLang="ru-RU" dirty="0"/>
          </a:p>
          <a:p>
            <a:r>
              <a:rPr lang="uk-UA" altLang="ru-RU" dirty="0"/>
              <a:t>Зробив швидку кар'єру — </a:t>
            </a:r>
            <a:r>
              <a:rPr lang="uk-UA" altLang="ru-RU" dirty="0" smtClean="0"/>
              <a:t>потрапив у полон (1919) </a:t>
            </a:r>
            <a:r>
              <a:rPr lang="uk-UA" altLang="ru-RU" dirty="0"/>
              <a:t>до </a:t>
            </a:r>
            <a:r>
              <a:rPr lang="uk-UA" altLang="ru-RU" dirty="0" err="1"/>
              <a:t>леніністів</a:t>
            </a:r>
            <a:r>
              <a:rPr lang="uk-UA" altLang="ru-RU" dirty="0"/>
              <a:t> </a:t>
            </a:r>
            <a:r>
              <a:rPr lang="uk-UA" altLang="ru-RU" dirty="0" smtClean="0"/>
              <a:t> </a:t>
            </a:r>
            <a:r>
              <a:rPr lang="uk-UA" altLang="ru-RU" dirty="0"/>
              <a:t>у ранзі начальника медично-санітарного управління Міністерства залізниць УНР.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uk-UA" dirty="0" smtClean="0"/>
              <a:t>Офіцер медичної служби УНР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2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276872"/>
            <a:ext cx="7524328" cy="4309863"/>
          </a:xfrm>
        </p:spPr>
        <p:txBody>
          <a:bodyPr/>
          <a:lstStyle/>
          <a:p>
            <a:r>
              <a:rPr lang="uk-UA" dirty="0" smtClean="0"/>
              <a:t>У літературу увійшов під псевдонімом Павло </a:t>
            </a:r>
            <a:r>
              <a:rPr lang="uk-UA" dirty="0" err="1" smtClean="0"/>
              <a:t>Грунський</a:t>
            </a:r>
            <a:endParaRPr lang="uk-UA" dirty="0" smtClean="0"/>
          </a:p>
          <a:p>
            <a:r>
              <a:rPr lang="uk-UA" altLang="ru-RU" dirty="0"/>
              <a:t>Перший надрукований твір Остапа Вишні — «Демократичні реформи Денікіна (</a:t>
            </a:r>
            <a:r>
              <a:rPr lang="uk-UA" altLang="ru-RU" dirty="0" smtClean="0"/>
              <a:t>Фейлетон</a:t>
            </a:r>
            <a:r>
              <a:rPr lang="uk-UA" altLang="ru-RU" dirty="0"/>
              <a:t>. Матеріалом для конституції бути не може).» </a:t>
            </a:r>
          </a:p>
          <a:p>
            <a:r>
              <a:rPr lang="uk-UA" altLang="ru-RU" dirty="0" smtClean="0"/>
              <a:t>Брав </a:t>
            </a:r>
            <a:r>
              <a:rPr lang="uk-UA" altLang="ru-RU" dirty="0"/>
              <a:t>участь у діяльності літературних об'єднань «Плуг» і «Гарт»</a:t>
            </a:r>
          </a:p>
          <a:p>
            <a:r>
              <a:rPr lang="uk-UA" dirty="0" smtClean="0"/>
              <a:t>Започаткував новий жанр </a:t>
            </a:r>
            <a:r>
              <a:rPr lang="uk-UA" dirty="0" smtClean="0"/>
              <a:t>– «усмішка»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054250"/>
          </a:xfrm>
        </p:spPr>
        <p:txBody>
          <a:bodyPr/>
          <a:lstStyle/>
          <a:p>
            <a:pPr algn="r"/>
            <a:r>
              <a:rPr lang="ru-RU" sz="2000" i="1" dirty="0"/>
              <a:t>Коли </a:t>
            </a:r>
            <a:r>
              <a:rPr lang="ru-RU" sz="2000" i="1" dirty="0" err="1"/>
              <a:t>входиш</a:t>
            </a:r>
            <a:r>
              <a:rPr lang="ru-RU" sz="2000" i="1" dirty="0"/>
              <a:t> у </a:t>
            </a:r>
            <a:r>
              <a:rPr lang="ru-RU" sz="2000" i="1" dirty="0" err="1"/>
              <a:t>літературу</a:t>
            </a:r>
            <a:r>
              <a:rPr lang="ru-RU" sz="2000" i="1" dirty="0"/>
              <a:t>- чисть черевики!</a:t>
            </a:r>
            <a:br>
              <a:rPr lang="ru-RU" sz="2000" i="1" dirty="0"/>
            </a:br>
            <a:r>
              <a:rPr lang="ru-RU" sz="2000" i="1" dirty="0"/>
              <a:t>Не </a:t>
            </a:r>
            <a:r>
              <a:rPr lang="ru-RU" sz="2000" i="1" dirty="0" err="1"/>
              <a:t>забувай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тут </a:t>
            </a:r>
            <a:r>
              <a:rPr lang="ru-RU" sz="2000" i="1" dirty="0" err="1"/>
              <a:t>був</a:t>
            </a:r>
            <a:r>
              <a:rPr lang="ru-RU" sz="2000" i="1" dirty="0"/>
              <a:t> </a:t>
            </a:r>
            <a:r>
              <a:rPr lang="ru-RU" sz="2000" i="1" dirty="0" err="1"/>
              <a:t>Пушкін</a:t>
            </a:r>
            <a:r>
              <a:rPr lang="ru-RU" sz="2000" i="1" dirty="0"/>
              <a:t>, </a:t>
            </a:r>
            <a:r>
              <a:rPr lang="ru-RU" sz="2000" i="1" dirty="0" err="1"/>
              <a:t>був</a:t>
            </a:r>
            <a:r>
              <a:rPr lang="ru-RU" sz="2000" i="1" dirty="0"/>
              <a:t> Гоголь, </a:t>
            </a:r>
            <a:r>
              <a:rPr lang="ru-RU" sz="2000" i="1" dirty="0" err="1"/>
              <a:t>був</a:t>
            </a:r>
            <a:r>
              <a:rPr lang="ru-RU" sz="2000" i="1" dirty="0"/>
              <a:t> Шевченко!</a:t>
            </a:r>
            <a:br>
              <a:rPr lang="ru-RU" sz="2000" i="1" dirty="0"/>
            </a:br>
            <a:r>
              <a:rPr lang="ru-RU" sz="2000" i="1" dirty="0" err="1"/>
              <a:t>Обітри</a:t>
            </a:r>
            <a:r>
              <a:rPr lang="ru-RU" sz="2000" i="1" dirty="0"/>
              <a:t> черевики!</a:t>
            </a:r>
            <a:br>
              <a:rPr lang="ru-RU" sz="2000" i="1" dirty="0"/>
            </a:br>
            <a:r>
              <a:rPr lang="ru-RU" sz="2000" b="1" i="1" dirty="0" smtClean="0"/>
              <a:t>Остап </a:t>
            </a:r>
            <a:r>
              <a:rPr lang="ru-RU" sz="2000" b="1" i="1" dirty="0"/>
              <a:t>Вишня</a:t>
            </a:r>
          </a:p>
        </p:txBody>
      </p:sp>
    </p:spTree>
    <p:extLst>
      <p:ext uri="{BB962C8B-B14F-4D97-AF65-F5344CB8AC3E}">
        <p14:creationId xmlns:p14="http://schemas.microsoft.com/office/powerpoint/2010/main" val="21261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" y="116632"/>
            <a:ext cx="9230472" cy="6088029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1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04864"/>
            <a:ext cx="2880320" cy="44260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Мисливські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усмішки</a:t>
            </a:r>
            <a:r>
              <a:rPr lang="ru-RU" sz="2800" dirty="0" smtClean="0"/>
              <a:t>» </a:t>
            </a:r>
            <a:r>
              <a:rPr lang="ru-RU" sz="2800" dirty="0"/>
              <a:t>— одна з </a:t>
            </a:r>
            <a:r>
              <a:rPr lang="ru-RU" sz="2800" dirty="0" err="1"/>
              <a:t>найвідоміших</a:t>
            </a:r>
            <a:r>
              <a:rPr lang="ru-RU" sz="2800" dirty="0"/>
              <a:t> </a:t>
            </a:r>
            <a:r>
              <a:rPr lang="ru-RU" sz="2800" dirty="0" err="1"/>
              <a:t>збірок</a:t>
            </a:r>
            <a:r>
              <a:rPr lang="ru-RU" sz="2800" dirty="0"/>
              <a:t> Остапа </a:t>
            </a:r>
            <a:r>
              <a:rPr lang="ru-RU" sz="2800" dirty="0" err="1" smtClean="0"/>
              <a:t>Вишні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62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132856"/>
            <a:ext cx="7745505" cy="449302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"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Денікіна</a:t>
            </a:r>
            <a:r>
              <a:rPr lang="ru-RU" dirty="0"/>
              <a:t> (</a:t>
            </a:r>
            <a:r>
              <a:rPr lang="ru-RU" dirty="0" err="1"/>
              <a:t>Фейлетон</a:t>
            </a:r>
            <a:r>
              <a:rPr lang="ru-RU" dirty="0"/>
              <a:t>.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конституції</a:t>
            </a:r>
            <a:r>
              <a:rPr lang="ru-RU" dirty="0"/>
              <a:t> бути не </a:t>
            </a:r>
            <a:r>
              <a:rPr lang="ru-RU" dirty="0" err="1"/>
              <a:t>може</a:t>
            </a:r>
            <a:r>
              <a:rPr lang="ru-RU" dirty="0"/>
              <a:t>) (1919</a:t>
            </a:r>
            <a:r>
              <a:rPr lang="ru-RU" dirty="0" smtClean="0"/>
              <a:t>)</a:t>
            </a:r>
          </a:p>
          <a:p>
            <a:r>
              <a:rPr lang="ru-RU" dirty="0" err="1"/>
              <a:t>Чухраїнці</a:t>
            </a:r>
            <a:r>
              <a:rPr lang="ru-RU" dirty="0"/>
              <a:t> (1926</a:t>
            </a:r>
            <a:r>
              <a:rPr lang="ru-RU" dirty="0" smtClean="0"/>
              <a:t>)</a:t>
            </a:r>
          </a:p>
          <a:p>
            <a:r>
              <a:rPr lang="ru-RU" dirty="0" err="1"/>
              <a:t>Зенітка</a:t>
            </a:r>
            <a:r>
              <a:rPr lang="ru-RU" dirty="0"/>
              <a:t>(1944</a:t>
            </a:r>
            <a:r>
              <a:rPr lang="ru-RU" dirty="0" smtClean="0"/>
              <a:t>)</a:t>
            </a:r>
          </a:p>
          <a:p>
            <a:r>
              <a:rPr lang="ru-RU" dirty="0"/>
              <a:t>Як </a:t>
            </a:r>
            <a:r>
              <a:rPr lang="ru-RU" dirty="0" err="1"/>
              <a:t>варити</a:t>
            </a:r>
            <a:r>
              <a:rPr lang="ru-RU" dirty="0"/>
              <a:t> і </a:t>
            </a:r>
            <a:r>
              <a:rPr lang="ru-RU" dirty="0" err="1"/>
              <a:t>їсти</a:t>
            </a:r>
            <a:r>
              <a:rPr lang="ru-RU" dirty="0"/>
              <a:t> суп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дикої</a:t>
            </a:r>
            <a:r>
              <a:rPr lang="ru-RU" dirty="0"/>
              <a:t> качки (1945</a:t>
            </a:r>
            <a:r>
              <a:rPr lang="ru-RU" dirty="0" smtClean="0"/>
              <a:t>)</a:t>
            </a:r>
          </a:p>
          <a:p>
            <a:r>
              <a:rPr lang="ru-RU" dirty="0"/>
              <a:t>Дикий кабан,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вепр</a:t>
            </a:r>
            <a:r>
              <a:rPr lang="ru-RU" dirty="0"/>
              <a:t> (1946</a:t>
            </a:r>
            <a:r>
              <a:rPr lang="ru-RU" dirty="0" smtClean="0"/>
              <a:t>)</a:t>
            </a:r>
          </a:p>
          <a:p>
            <a:r>
              <a:rPr lang="ru-RU" dirty="0"/>
              <a:t>У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(1950</a:t>
            </a:r>
            <a:r>
              <a:rPr lang="ru-RU" dirty="0" smtClean="0"/>
              <a:t>)</a:t>
            </a:r>
          </a:p>
          <a:p>
            <a:r>
              <a:rPr lang="ru-RU" dirty="0" err="1"/>
              <a:t>Фазани</a:t>
            </a:r>
            <a:r>
              <a:rPr lang="ru-RU" dirty="0"/>
              <a:t> (1952</a:t>
            </a:r>
            <a:r>
              <a:rPr lang="ru-RU" dirty="0" smtClean="0"/>
              <a:t>)</a:t>
            </a:r>
          </a:p>
          <a:p>
            <a:r>
              <a:rPr lang="ru-RU" dirty="0" err="1"/>
              <a:t>Отак</a:t>
            </a:r>
            <a:r>
              <a:rPr lang="ru-RU" dirty="0"/>
              <a:t> і пишу (1954</a:t>
            </a:r>
            <a:r>
              <a:rPr lang="ru-RU" dirty="0" smtClean="0"/>
              <a:t>)</a:t>
            </a:r>
          </a:p>
          <a:p>
            <a:r>
              <a:rPr lang="ru-RU" dirty="0"/>
              <a:t>Перший диктант (</a:t>
            </a:r>
            <a:r>
              <a:rPr lang="ru-RU" dirty="0" smtClean="0"/>
              <a:t>1955)</a:t>
            </a:r>
          </a:p>
          <a:p>
            <a:r>
              <a:rPr lang="uk-UA" dirty="0" smtClean="0"/>
              <a:t>Сом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119</TotalTime>
  <Words>262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Остап Вишня (Павло Михайлович Губенко)</vt:lpstr>
      <vt:lpstr>Він світив, як сонце, до нього люди тяглися, як до сонця. Він умів гриміти, як грім, і того грому боялися усі плазуни й негідники М.Рильський</vt:lpstr>
      <vt:lpstr>Освіта</vt:lpstr>
      <vt:lpstr>Презентация PowerPoint</vt:lpstr>
      <vt:lpstr>Офіцер медичної служби УНР</vt:lpstr>
      <vt:lpstr>Коли входиш у літературу- чисть черевики! Не забувай, що тут був Пушкін, був Гоголь, був Шевченко! Обітри черевики! Остап Вишня</vt:lpstr>
      <vt:lpstr>Презентация PowerPoint</vt:lpstr>
      <vt:lpstr>«Мисливські усмішки» — одна з найвідоміших збірок Остапа Вишні</vt:lpstr>
      <vt:lpstr>Твори:</vt:lpstr>
      <vt:lpstr>Арешт під час геноциду 1932—1933</vt:lpstr>
      <vt:lpstr>Остап Вишня з дружиною Варварою Маслюченко</vt:lpstr>
      <vt:lpstr>Післявоєнний період</vt:lpstr>
      <vt:lpstr>Завершення шляху</vt:lpstr>
      <vt:lpstr>Умираючи, кажу вам усім: ніколи не сміявся без любові до вас усіх, до сонця, до вітру, до зеленого листу! Остап Вишня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Остап Вишня (Павло Михайлович Губенко)</dc:title>
  <dc:creator>Христя</dc:creator>
  <cp:lastModifiedBy>Христя</cp:lastModifiedBy>
  <cp:revision>14</cp:revision>
  <dcterms:created xsi:type="dcterms:W3CDTF">2013-11-14T21:04:55Z</dcterms:created>
  <dcterms:modified xsi:type="dcterms:W3CDTF">2013-11-14T23:26:19Z</dcterms:modified>
</cp:coreProperties>
</file>