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4E7A13-7252-4B93-B10F-BDA161CFF40F}" type="datetimeFigureOut">
              <a:rPr lang="uk-UA" smtClean="0"/>
              <a:t>21.01.2015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5E3987D-1B42-4E9A-A66F-5B1A033E443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87208" cy="1800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 </a:t>
            </a:r>
            <a:br>
              <a:rPr lang="uk-UA" dirty="0" smtClean="0"/>
            </a:br>
            <a:r>
              <a:rPr lang="uk-UA" dirty="0" smtClean="0"/>
              <a:t>«Життя славнозвісного поета і дисидента </a:t>
            </a:r>
            <a:br>
              <a:rPr lang="uk-UA" dirty="0" smtClean="0"/>
            </a:br>
            <a:r>
              <a:rPr lang="uk-UA" dirty="0" smtClean="0"/>
              <a:t>Василя Стуса»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5733256"/>
            <a:ext cx="3384376" cy="72008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учениця  11-Б класу </a:t>
            </a:r>
          </a:p>
          <a:p>
            <a:r>
              <a:rPr lang="uk-UA" dirty="0" smtClean="0"/>
              <a:t>Трофименко Маргарита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810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Повернення і Повторне заслання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8718" y="1237376"/>
            <a:ext cx="3875770" cy="3343752"/>
          </a:xfrm>
        </p:spPr>
        <p:txBody>
          <a:bodyPr>
            <a:normAutofit/>
          </a:bodyPr>
          <a:lstStyle/>
          <a:p>
            <a:r>
              <a:rPr lang="uk-UA" dirty="0"/>
              <a:t>1978 року поета прийнято до PEN-клубу.</a:t>
            </a:r>
            <a:endParaRPr lang="ru-RU" dirty="0"/>
          </a:p>
          <a:p>
            <a:r>
              <a:rPr lang="uk-UA" dirty="0"/>
              <a:t>Повернувшись </a:t>
            </a:r>
            <a:r>
              <a:rPr lang="uk-UA" dirty="0" err="1"/>
              <a:t>восени </a:t>
            </a:r>
            <a:r>
              <a:rPr lang="uk-UA" dirty="0"/>
              <a:t>1979 до Києва, приєднався до </a:t>
            </a:r>
            <a:r>
              <a:rPr lang="uk-UA" dirty="0" smtClean="0"/>
              <a:t>групи </a:t>
            </a:r>
            <a:r>
              <a:rPr lang="uk-UA" dirty="0"/>
              <a:t>захисту прав людини. Попри те, що його здоров'я було підірване, Стус заробляв на життя, працюючи робітником на </a:t>
            </a:r>
            <a:r>
              <a:rPr lang="uk-UA" dirty="0" smtClean="0"/>
              <a:t>заводі. </a:t>
            </a:r>
            <a:r>
              <a:rPr lang="uk-UA" dirty="0"/>
              <a:t>У травні 1980 був знову заарештований, визнаний особливо небезпечним рецидивістом і у вересні засуджений на 10 років примусових робіт і 5 років заслання.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4189126" cy="303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Загибель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085184"/>
            <a:ext cx="5642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Сучасний вигляд бараку, де провів останні роки життя Василь Стус. Перше вікно зліва - карцер, де поет провів останні свої дні.  </a:t>
            </a:r>
            <a:endParaRPr lang="ru-RU" dirty="0"/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67557" y="4595288"/>
            <a:ext cx="115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</a:t>
            </a:r>
            <a:r>
              <a:rPr lang="uk-UA" dirty="0" smtClean="0"/>
              <a:t>арцер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109643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 січні 1983 року за передачу на волю зошита з віршами на рік був кинутий у камеру-одиночку. 28 серпня 1985 року Стуса відправили </a:t>
            </a:r>
            <a:r>
              <a:rPr lang="uk-UA" dirty="0" err="1"/>
              <a:t>до карцеру</a:t>
            </a:r>
            <a:r>
              <a:rPr lang="uk-UA" dirty="0"/>
              <a:t> за те, що читаючи книгу в камері, він </a:t>
            </a:r>
            <a:r>
              <a:rPr lang="uk-UA" dirty="0" err="1"/>
              <a:t>сперся</a:t>
            </a:r>
            <a:r>
              <a:rPr lang="uk-UA" dirty="0"/>
              <a:t> ліктем на нари (хоча це й не порушення режиму; офіційна причина, за свідченням </a:t>
            </a:r>
            <a:r>
              <a:rPr lang="uk-UA" dirty="0" err="1"/>
              <a:t>співв'язнів</a:t>
            </a:r>
            <a:r>
              <a:rPr lang="uk-UA" dirty="0"/>
              <a:t> поета, була наклепом). На знак протесту він оголосив безстрокове сухе голодування. Помер в ніч з 3 на 4 вересня, можливо, від переохолодження. За офіційними даними причина смерті — зупинка серця.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5715000" cy="34480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709356"/>
            <a:ext cx="2495543" cy="387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3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997512" cy="1248252"/>
          </a:xfrm>
        </p:spPr>
        <p:txBody>
          <a:bodyPr/>
          <a:lstStyle/>
          <a:p>
            <a:r>
              <a:rPr lang="uk-UA" dirty="0"/>
              <a:t>Похований на табірному цвинтарі у с. </a:t>
            </a:r>
            <a:r>
              <a:rPr lang="uk-UA" dirty="0" err="1"/>
              <a:t>Борисово</a:t>
            </a:r>
            <a:r>
              <a:rPr lang="uk-UA" dirty="0"/>
              <a:t> </a:t>
            </a:r>
            <a:r>
              <a:rPr lang="uk-UA" dirty="0" err="1"/>
              <a:t>Чусовського</a:t>
            </a:r>
            <a:r>
              <a:rPr lang="uk-UA" dirty="0"/>
              <a:t> району Пермської області.</a:t>
            </a:r>
            <a:endParaRPr lang="ru-RU" dirty="0"/>
          </a:p>
          <a:p>
            <a:r>
              <a:rPr lang="uk-UA" dirty="0"/>
              <a:t>Перепохований 1989 р. в Києві на Байковому кладовищі.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15218"/>
            <a:ext cx="5906844" cy="36819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515719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Друзі Стуса - Михайло Горинь, </a:t>
            </a:r>
            <a:r>
              <a:rPr lang="uk-UA" dirty="0" err="1"/>
              <a:t>Паруйр</a:t>
            </a:r>
            <a:r>
              <a:rPr lang="uk-UA" dirty="0"/>
              <a:t> </a:t>
            </a:r>
            <a:r>
              <a:rPr lang="uk-UA" dirty="0" err="1"/>
              <a:t>Айрікян</a:t>
            </a:r>
            <a:r>
              <a:rPr lang="uk-UA" dirty="0"/>
              <a:t> і Василь </a:t>
            </a:r>
            <a:r>
              <a:rPr lang="uk-UA" dirty="0" err="1"/>
              <a:t>Овсієнко</a:t>
            </a:r>
            <a:r>
              <a:rPr lang="uk-UA" dirty="0"/>
              <a:t> - на його могилі, на Байковому цвинтарі в Києві</a:t>
            </a:r>
            <a:endParaRPr lang="ru-RU" dirty="0"/>
          </a:p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285511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Пам'ятник </a:t>
            </a:r>
            <a:r>
              <a:rPr lang="uk-UA" dirty="0" smtClean="0"/>
              <a:t>поетові </a:t>
            </a:r>
            <a:r>
              <a:rPr lang="uk-UA" dirty="0" err="1" smtClean="0"/>
              <a:t>уселищі</a:t>
            </a:r>
            <a:r>
              <a:rPr lang="uk-UA" dirty="0" smtClean="0"/>
              <a:t> </a:t>
            </a:r>
            <a:r>
              <a:rPr lang="uk-UA" dirty="0" err="1"/>
              <a:t>Рахнівка</a:t>
            </a:r>
            <a:r>
              <a:rPr lang="uk-UA" dirty="0"/>
              <a:t> на </a:t>
            </a:r>
            <a:r>
              <a:rPr lang="uk-UA" dirty="0" err="1"/>
              <a:t>Вінничині</a:t>
            </a:r>
            <a:r>
              <a:rPr lang="uk-UA" dirty="0"/>
              <a:t>, де він народився.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77072"/>
            <a:ext cx="3960440" cy="26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2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Загальні відомості про поета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45332"/>
            <a:ext cx="2405633" cy="3579812"/>
          </a:xfrm>
        </p:spPr>
      </p:pic>
      <p:sp>
        <p:nvSpPr>
          <p:cNvPr id="8" name="TextBox 7"/>
          <p:cNvSpPr txBox="1"/>
          <p:nvPr/>
        </p:nvSpPr>
        <p:spPr>
          <a:xfrm>
            <a:off x="3635896" y="1268760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Український поет, перекладач,прозаїк,</a:t>
            </a:r>
            <a:r>
              <a:rPr lang="uk-UA" dirty="0" err="1"/>
              <a:t> </a:t>
            </a:r>
            <a:r>
              <a:rPr lang="uk-UA" dirty="0" err="1" smtClean="0"/>
              <a:t>літературо-знавец</a:t>
            </a:r>
            <a:r>
              <a:rPr lang="uk-UA" dirty="0" smtClean="0"/>
              <a:t>ь</a:t>
            </a:r>
            <a:r>
              <a:rPr lang="uk-UA" dirty="0"/>
              <a:t>, правозахисник. Один із найактивніших представників українського культурного руху шістдесятників. Герой України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3140968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 </a:t>
            </a:r>
            <a:r>
              <a:rPr lang="uk-UA" dirty="0"/>
              <a:t>власні переконання в необхідності української культурної автономії творчість Василя Стуса була заборонена радянською владою, а сам поет був на 12 років позбавлений волі.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49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0771" y="1412776"/>
            <a:ext cx="5860132" cy="2160240"/>
          </a:xfrm>
        </p:spPr>
        <p:txBody>
          <a:bodyPr>
            <a:normAutofit/>
          </a:bodyPr>
          <a:lstStyle/>
          <a:p>
            <a:r>
              <a:rPr lang="uk-UA" dirty="0"/>
              <a:t>Народився в селянській родині, був четвертою дитиною в сім'ї. У </a:t>
            </a:r>
            <a:r>
              <a:rPr lang="uk-UA" dirty="0" smtClean="0"/>
              <a:t>1940 році переїхав до м. </a:t>
            </a:r>
            <a:r>
              <a:rPr lang="uk-UA" dirty="0" err="1" smtClean="0"/>
              <a:t>Сталіно</a:t>
            </a:r>
            <a:r>
              <a:rPr lang="uk-UA" dirty="0" smtClean="0"/>
              <a:t> (нині Донецьк).</a:t>
            </a:r>
            <a:endParaRPr lang="ru-RU" dirty="0"/>
          </a:p>
          <a:p>
            <a:r>
              <a:rPr lang="uk-UA" dirty="0"/>
              <a:t>У 1944—54 Василь навчався у Донецькій міській середній школі № 265 і закінчив її зі срібною медаллю. Василь вступив на історико-літературний факультет педагогічного інституту міста </a:t>
            </a:r>
            <a:r>
              <a:rPr lang="uk-UA" dirty="0" err="1"/>
              <a:t>Сталіно</a:t>
            </a:r>
            <a:r>
              <a:rPr lang="uk-UA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7" y="1268760"/>
            <a:ext cx="3060501" cy="427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7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Початок творчості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040340"/>
          </a:xfrm>
        </p:spPr>
        <p:txBody>
          <a:bodyPr/>
          <a:lstStyle/>
          <a:p>
            <a:r>
              <a:rPr lang="uk-UA" dirty="0"/>
              <a:t>Закінчивши 1959 навчання з червоним дипломом, три місяці працював учителем української мови й літератури в </a:t>
            </a:r>
            <a:r>
              <a:rPr lang="uk-UA" dirty="0" err="1"/>
              <a:t>селі Таужне Кіровоград</a:t>
            </a:r>
            <a:r>
              <a:rPr lang="uk-UA" dirty="0"/>
              <a:t>ської області, після чого два роки служив в армії на Уралі. Під час навчання і служби став писати </a:t>
            </a:r>
            <a:r>
              <a:rPr lang="uk-UA" dirty="0" smtClean="0"/>
              <a:t>вірші. Тоді ж відкрив для себе німецьких поетів </a:t>
            </a:r>
            <a:r>
              <a:rPr lang="uk-UA" dirty="0" err="1" smtClean="0"/>
              <a:t>Ґете і Р</a:t>
            </a:r>
            <a:r>
              <a:rPr lang="uk-UA" dirty="0" smtClean="0"/>
              <a:t>ільке; переклав близько сотні їх віршів. Ці </a:t>
            </a:r>
            <a:r>
              <a:rPr lang="uk-UA" dirty="0"/>
              <a:t>переклади було згодом конфісковано і втрачено. 1959 у «Літературній Україні» опублікував свої перші вірші з напутнім словом Андрія Малишка.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03" y="3140968"/>
            <a:ext cx="7872229" cy="185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«Соціалістичний Донбас»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8069520" cy="672187"/>
          </a:xfrm>
        </p:spPr>
        <p:txBody>
          <a:bodyPr/>
          <a:lstStyle/>
          <a:p>
            <a:r>
              <a:rPr lang="uk-UA" dirty="0"/>
              <a:t>З березня по жовтень 1963 — літературний редактор г</a:t>
            </a:r>
            <a:r>
              <a:rPr lang="uk-UA" dirty="0" err="1"/>
              <a:t>азети «Социалист</a:t>
            </a:r>
            <a:r>
              <a:rPr lang="uk-UA" dirty="0"/>
              <a:t>ический Донбасс».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63019"/>
            <a:ext cx="4222193" cy="31244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120982" cy="269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Акція протесту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040340"/>
          </a:xfrm>
        </p:spPr>
        <p:txBody>
          <a:bodyPr/>
          <a:lstStyle/>
          <a:p>
            <a:r>
              <a:rPr lang="uk-UA" dirty="0"/>
              <a:t>У </a:t>
            </a:r>
            <a:r>
              <a:rPr lang="uk-UA" dirty="0" err="1"/>
              <a:t>вересні </a:t>
            </a:r>
            <a:r>
              <a:rPr lang="uk-UA" dirty="0"/>
              <a:t>1965 під час прем'єри фільму Сергія Параджанова «Тіні забутих предків» у кінотеатрі «Україна» в Києві взяв участь в акції протесту. Стус разом з Іваном Дзюбою, В'ячеславом Чорноволом, Юрієм Бадзьом закликав партійних керівників і населення столиці засудити арешти української інтелігенції, що стало першим громадським політичним протестом на масові політичні репресії в Радянському Союзі у післявоєнний час. За участь у цій акції його відраховано з аспірантури.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96952"/>
            <a:ext cx="2485417" cy="3137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172" y="6250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Вячеслав</a:t>
            </a:r>
            <a:r>
              <a:rPr lang="uk-UA" dirty="0" smtClean="0"/>
              <a:t> Чорновіл 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099" y="2996952"/>
            <a:ext cx="2278799" cy="3137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47398" y="6250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Іван Дзюба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97658"/>
            <a:ext cx="2313011" cy="31364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8585" y="625461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Василь Стус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242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Сімейне щастя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1965 одружився з Валентиною Василівною Попелюх. 15 </a:t>
            </a:r>
            <a:r>
              <a:rPr lang="uk-UA" dirty="0" err="1"/>
              <a:t>листоп</a:t>
            </a:r>
            <a:r>
              <a:rPr lang="uk-UA" dirty="0"/>
              <a:t>ада 1966 у них народився син — нині літературознавець, дослідник творчості батька Дмитро Стус.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5732974" cy="381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1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Поетичні збірки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349" y="1268760"/>
            <a:ext cx="3735263" cy="37352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505157" cy="37251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900" y="1268760"/>
            <a:ext cx="2393586" cy="3725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521990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«Зимові дерева»  (1970)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203848" y="52199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«Веселий цвинтар» (1971)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5301208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Палімпсести</a:t>
            </a:r>
            <a:r>
              <a:rPr lang="ru-RU" dirty="0"/>
              <a:t>» (1971-77</a:t>
            </a:r>
            <a:r>
              <a:rPr lang="ru-RU" dirty="0" smtClean="0"/>
              <a:t>)</a:t>
            </a:r>
          </a:p>
          <a:p>
            <a:r>
              <a:rPr lang="ru-RU" dirty="0" smtClean="0"/>
              <a:t>(</a:t>
            </a:r>
            <a:r>
              <a:rPr lang="ru-RU" dirty="0" err="1"/>
              <a:t>опублікована</a:t>
            </a:r>
            <a:r>
              <a:rPr lang="ru-RU" dirty="0"/>
              <a:t> 1986)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314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Засудження і заслання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5"/>
            <a:ext cx="7848872" cy="1944216"/>
          </a:xfrm>
        </p:spPr>
        <p:txBody>
          <a:bodyPr/>
          <a:lstStyle/>
          <a:p>
            <a:r>
              <a:rPr lang="uk-UA" dirty="0"/>
              <a:t>12 січня 1972 року — перший арешт; впродовж майже 9 місяців поет перебував у слідчому ізоляторі. Саме тоді було створено збірку «Час творчості». На початку вересня 1972 київський обласний суд звинуватив його в «антирадянській агітації й пропаганді» та засудив до 5 років позбавлення волі і 3 років заслання. Покарання відбував у мордовських і магаданських таборах. Весь термін ув'язнення перебував у таборах Мордовії.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68799"/>
            <a:ext cx="8208912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uk-UA" sz="2400" i="1" dirty="0" smtClean="0"/>
              <a:t>«…</a:t>
            </a:r>
            <a:r>
              <a:rPr lang="uk-UA" sz="2400" i="1" dirty="0"/>
              <a:t>мати радянське громадянство є неможливою для мене річчю. Бути радянським громадянином — значить бути рабом…».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65704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262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Презентація на тему:  «Життя славнозвісного поета і дисидента  Василя Стуса»</vt:lpstr>
      <vt:lpstr>Загальні відомості про поета</vt:lpstr>
      <vt:lpstr>біографія</vt:lpstr>
      <vt:lpstr>Початок творчості</vt:lpstr>
      <vt:lpstr>«Соціалістичний Донбас» </vt:lpstr>
      <vt:lpstr>Акція протесту</vt:lpstr>
      <vt:lpstr>Сімейне щастя</vt:lpstr>
      <vt:lpstr>Поетичні збірки</vt:lpstr>
      <vt:lpstr>Засудження і заслання</vt:lpstr>
      <vt:lpstr>Повернення і Повторне заслання</vt:lpstr>
      <vt:lpstr>Загибель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«Життя славнозвісного поета і дисидента  Василя Стуса»</dc:title>
  <dc:creator>User</dc:creator>
  <cp:lastModifiedBy>User</cp:lastModifiedBy>
  <cp:revision>7</cp:revision>
  <dcterms:created xsi:type="dcterms:W3CDTF">2015-01-21T17:58:47Z</dcterms:created>
  <dcterms:modified xsi:type="dcterms:W3CDTF">2015-01-21T20:42:26Z</dcterms:modified>
</cp:coreProperties>
</file>