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356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908720"/>
            <a:ext cx="7772400" cy="1470025"/>
          </a:xfrm>
        </p:spPr>
        <p:txBody>
          <a:bodyPr/>
          <a:lstStyle/>
          <a:p>
            <a:r>
              <a:rPr lang="uk-UA" dirty="0" smtClean="0"/>
              <a:t>Життя Лесі Українки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717032"/>
            <a:ext cx="6400800" cy="2520280"/>
          </a:xfrm>
        </p:spPr>
        <p:txBody>
          <a:bodyPr>
            <a:normAutofit/>
          </a:bodyPr>
          <a:lstStyle/>
          <a:p>
            <a:r>
              <a:rPr lang="uk-UA" dirty="0" smtClean="0"/>
              <a:t>Підготував</a:t>
            </a:r>
          </a:p>
          <a:p>
            <a:r>
              <a:rPr lang="uk-UA" dirty="0" smtClean="0"/>
              <a:t>Учень 8-Б класу</a:t>
            </a:r>
          </a:p>
          <a:p>
            <a:r>
              <a:rPr lang="uk-UA" dirty="0" smtClean="0"/>
              <a:t>КНВК</a:t>
            </a:r>
          </a:p>
          <a:p>
            <a:r>
              <a:rPr lang="uk-UA" dirty="0" err="1" smtClean="0"/>
              <a:t>Воротинцев</a:t>
            </a:r>
            <a:r>
              <a:rPr lang="uk-UA" dirty="0" smtClean="0"/>
              <a:t> Артем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"/>
            <a:ext cx="6300192" cy="5085183"/>
          </a:xfrm>
        </p:spPr>
        <p:txBody>
          <a:bodyPr>
            <a:normAutofit/>
          </a:bodyPr>
          <a:lstStyle/>
          <a:p>
            <a:r>
              <a:rPr lang="ru-RU" dirty="0" smtClean="0"/>
              <a:t>Леся </a:t>
            </a:r>
            <a:r>
              <a:rPr lang="ru-RU" dirty="0" err="1" smtClean="0"/>
              <a:t>Українка</a:t>
            </a:r>
            <a:r>
              <a:rPr lang="ru-RU" dirty="0" smtClean="0"/>
              <a:t> (Лариса </a:t>
            </a:r>
            <a:r>
              <a:rPr lang="ru-RU" dirty="0" err="1" smtClean="0"/>
              <a:t>Петрівна</a:t>
            </a:r>
            <a:r>
              <a:rPr lang="ru-RU" dirty="0" smtClean="0"/>
              <a:t> Косач) </a:t>
            </a:r>
            <a:r>
              <a:rPr lang="ru-RU" dirty="0" err="1" smtClean="0"/>
              <a:t>народилася</a:t>
            </a:r>
            <a:r>
              <a:rPr lang="ru-RU" dirty="0" smtClean="0"/>
              <a:t> 25 лютого 1871р. у </a:t>
            </a:r>
            <a:r>
              <a:rPr lang="ru-RU" dirty="0" err="1" smtClean="0"/>
              <a:t>Новограді-Волинському</a:t>
            </a:r>
            <a:r>
              <a:rPr lang="ru-RU" dirty="0" smtClean="0"/>
              <a:t>. </a:t>
            </a:r>
            <a:r>
              <a:rPr lang="ru-RU" dirty="0" err="1" smtClean="0"/>
              <a:t>Мати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— </a:t>
            </a:r>
            <a:r>
              <a:rPr lang="ru-RU" dirty="0" err="1" smtClean="0"/>
              <a:t>письменниця</a:t>
            </a:r>
            <a:r>
              <a:rPr lang="ru-RU" dirty="0" smtClean="0"/>
              <a:t> </a:t>
            </a:r>
            <a:r>
              <a:rPr lang="ru-RU" dirty="0" err="1" smtClean="0"/>
              <a:t>Олена</a:t>
            </a:r>
            <a:r>
              <a:rPr lang="ru-RU" dirty="0" smtClean="0"/>
              <a:t> </a:t>
            </a:r>
            <a:r>
              <a:rPr lang="ru-RU" dirty="0" err="1" smtClean="0"/>
              <a:t>Пчілка</a:t>
            </a:r>
            <a:r>
              <a:rPr lang="ru-RU" dirty="0" smtClean="0"/>
              <a:t> —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батько</a:t>
            </a:r>
            <a:r>
              <a:rPr lang="ru-RU" dirty="0" smtClean="0"/>
              <a:t> — юрист —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уваги</a:t>
            </a:r>
            <a:r>
              <a:rPr lang="ru-RU" dirty="0" smtClean="0"/>
              <a:t> </a:t>
            </a:r>
            <a:r>
              <a:rPr lang="ru-RU" dirty="0" err="1" smtClean="0"/>
              <a:t>приділяли</a:t>
            </a:r>
            <a:r>
              <a:rPr lang="ru-RU" dirty="0" smtClean="0"/>
              <a:t> </a:t>
            </a:r>
            <a:r>
              <a:rPr lang="ru-RU" dirty="0" err="1" smtClean="0"/>
              <a:t>гуманітарній</a:t>
            </a:r>
            <a:r>
              <a:rPr lang="ru-RU" dirty="0" smtClean="0"/>
              <a:t> </a:t>
            </a:r>
            <a:r>
              <a:rPr lang="ru-RU" dirty="0" err="1" smtClean="0"/>
              <a:t>освіті</a:t>
            </a:r>
            <a:r>
              <a:rPr lang="ru-RU" dirty="0" smtClean="0"/>
              <a:t> </a:t>
            </a:r>
            <a:r>
              <a:rPr lang="ru-RU" dirty="0" err="1" smtClean="0"/>
              <a:t>дітей</a:t>
            </a:r>
            <a:r>
              <a:rPr lang="ru-RU" dirty="0" smtClean="0"/>
              <a:t>, </a:t>
            </a:r>
            <a:r>
              <a:rPr lang="ru-RU" dirty="0" err="1" smtClean="0"/>
              <a:t>розвивали</a:t>
            </a:r>
            <a:r>
              <a:rPr lang="ru-RU" dirty="0" smtClean="0"/>
              <a:t> </a:t>
            </a:r>
            <a:r>
              <a:rPr lang="ru-RU" dirty="0" err="1" smtClean="0"/>
              <a:t>інтерес</a:t>
            </a:r>
            <a:r>
              <a:rPr lang="ru-RU" dirty="0" smtClean="0"/>
              <a:t> до </a:t>
            </a:r>
            <a:r>
              <a:rPr lang="ru-RU" dirty="0" err="1" smtClean="0"/>
              <a:t>літератури</a:t>
            </a:r>
            <a:r>
              <a:rPr lang="ru-RU" dirty="0" smtClean="0"/>
              <a:t>, </a:t>
            </a:r>
            <a:r>
              <a:rPr lang="ru-RU" dirty="0" err="1" smtClean="0"/>
              <a:t>вивчення</a:t>
            </a:r>
            <a:r>
              <a:rPr lang="ru-RU" dirty="0" smtClean="0"/>
              <a:t> </a:t>
            </a:r>
            <a:r>
              <a:rPr lang="ru-RU" dirty="0" err="1" smtClean="0"/>
              <a:t>мов</a:t>
            </a:r>
            <a:r>
              <a:rPr lang="ru-RU" dirty="0" smtClean="0"/>
              <a:t>, </a:t>
            </a:r>
            <a:r>
              <a:rPr lang="ru-RU" dirty="0" err="1" smtClean="0"/>
              <a:t>перекладацької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. </a:t>
            </a:r>
            <a:endParaRPr lang="ru-RU" dirty="0"/>
          </a:p>
        </p:txBody>
      </p:sp>
      <p:pic>
        <p:nvPicPr>
          <p:cNvPr id="6146" name="Picture 2" descr="http://school.xvatit.com/images/6/69/Lesya11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0"/>
            <a:ext cx="2699792" cy="38423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3501008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близького</a:t>
            </a:r>
            <a:r>
              <a:rPr lang="ru-RU" dirty="0" smtClean="0"/>
              <a:t> </a:t>
            </a:r>
            <a:r>
              <a:rPr lang="ru-RU" dirty="0" err="1" smtClean="0"/>
              <a:t>оточення</a:t>
            </a:r>
            <a:r>
              <a:rPr lang="ru-RU" dirty="0" smtClean="0"/>
              <a:t> </a:t>
            </a:r>
            <a:r>
              <a:rPr lang="ru-RU" dirty="0" err="1" smtClean="0"/>
              <a:t>майбутньої</a:t>
            </a:r>
            <a:r>
              <a:rPr lang="ru-RU" dirty="0" smtClean="0"/>
              <a:t> </a:t>
            </a:r>
            <a:r>
              <a:rPr lang="ru-RU" dirty="0" err="1" smtClean="0"/>
              <a:t>поетеси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відомі</a:t>
            </a:r>
            <a:r>
              <a:rPr lang="ru-RU" dirty="0" smtClean="0"/>
              <a:t> </a:t>
            </a:r>
            <a:r>
              <a:rPr lang="ru-RU" dirty="0" err="1" smtClean="0"/>
              <a:t>культурні</a:t>
            </a:r>
            <a:r>
              <a:rPr lang="ru-RU" dirty="0" smtClean="0"/>
              <a:t> </a:t>
            </a:r>
            <a:r>
              <a:rPr lang="ru-RU" dirty="0" err="1" smtClean="0"/>
              <a:t>діячі</a:t>
            </a:r>
            <a:r>
              <a:rPr lang="ru-RU" dirty="0" smtClean="0"/>
              <a:t>: М. Драгоманов (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дядько</a:t>
            </a:r>
            <a:r>
              <a:rPr lang="ru-RU" dirty="0" smtClean="0"/>
              <a:t> по </a:t>
            </a:r>
            <a:r>
              <a:rPr lang="ru-RU" dirty="0" err="1" smtClean="0"/>
              <a:t>матері</a:t>
            </a:r>
            <a:r>
              <a:rPr lang="ru-RU" dirty="0" smtClean="0"/>
              <a:t>), М. </a:t>
            </a:r>
            <a:r>
              <a:rPr lang="ru-RU" dirty="0" err="1" smtClean="0"/>
              <a:t>Старицький</a:t>
            </a:r>
            <a:r>
              <a:rPr lang="ru-RU" dirty="0" smtClean="0"/>
              <a:t>, М. Лисенко. Все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сприяло</a:t>
            </a:r>
            <a:r>
              <a:rPr lang="ru-RU" dirty="0" smtClean="0"/>
              <a:t> </a:t>
            </a:r>
            <a:r>
              <a:rPr lang="ru-RU" dirty="0" err="1" smtClean="0"/>
              <a:t>ранньому</a:t>
            </a:r>
            <a:r>
              <a:rPr lang="ru-RU" dirty="0" smtClean="0"/>
              <a:t> </a:t>
            </a:r>
            <a:r>
              <a:rPr lang="ru-RU" dirty="0" err="1" smtClean="0"/>
              <a:t>входженню</a:t>
            </a:r>
            <a:r>
              <a:rPr lang="ru-RU" dirty="0" smtClean="0"/>
              <a:t> </a:t>
            </a:r>
            <a:r>
              <a:rPr lang="ru-RU" dirty="0" err="1" smtClean="0"/>
              <a:t>Лесі</a:t>
            </a:r>
            <a:r>
              <a:rPr lang="ru-RU" dirty="0" smtClean="0"/>
              <a:t> в </a:t>
            </a:r>
            <a:r>
              <a:rPr lang="ru-RU" dirty="0" err="1" smtClean="0"/>
              <a:t>літературу</a:t>
            </a:r>
            <a:r>
              <a:rPr lang="ru-RU" dirty="0" smtClean="0"/>
              <a:t>: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дев'ять</a:t>
            </a:r>
            <a:r>
              <a:rPr lang="ru-RU" dirty="0" smtClean="0"/>
              <a:t> </a:t>
            </a:r>
            <a:r>
              <a:rPr lang="ru-RU" dirty="0" err="1" smtClean="0"/>
              <a:t>років</a:t>
            </a:r>
            <a:r>
              <a:rPr lang="ru-RU" dirty="0" smtClean="0"/>
              <a:t> вона </a:t>
            </a:r>
            <a:r>
              <a:rPr lang="ru-RU" dirty="0" err="1" smtClean="0"/>
              <a:t>вже</a:t>
            </a:r>
            <a:r>
              <a:rPr lang="ru-RU" dirty="0" smtClean="0"/>
              <a:t> писала </a:t>
            </a:r>
            <a:r>
              <a:rPr lang="ru-RU" dirty="0" err="1" smtClean="0"/>
              <a:t>вірші</a:t>
            </a:r>
            <a:r>
              <a:rPr lang="ru-RU" dirty="0" smtClean="0"/>
              <a:t>, у </a:t>
            </a:r>
            <a:r>
              <a:rPr lang="ru-RU" dirty="0" err="1" smtClean="0"/>
              <a:t>тринадцять</a:t>
            </a:r>
            <a:r>
              <a:rPr lang="ru-RU" dirty="0" smtClean="0"/>
              <a:t> почала </a:t>
            </a:r>
            <a:r>
              <a:rPr lang="ru-RU" dirty="0" err="1" smtClean="0"/>
              <a:t>друкуватись</a:t>
            </a:r>
            <a:r>
              <a:rPr lang="ru-RU" dirty="0" smtClean="0"/>
              <a:t>. У 1884р. у </a:t>
            </a:r>
            <a:r>
              <a:rPr lang="ru-RU" dirty="0" err="1" smtClean="0"/>
              <a:t>Львові</a:t>
            </a:r>
            <a:r>
              <a:rPr lang="ru-RU" dirty="0" smtClean="0"/>
              <a:t> в </a:t>
            </a:r>
            <a:r>
              <a:rPr lang="ru-RU" dirty="0" err="1" smtClean="0"/>
              <a:t>журналі</a:t>
            </a:r>
            <a:r>
              <a:rPr lang="ru-RU" dirty="0" smtClean="0"/>
              <a:t> “Зоря”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опубліковано</a:t>
            </a:r>
            <a:r>
              <a:rPr lang="ru-RU" dirty="0" smtClean="0"/>
              <a:t> два </a:t>
            </a:r>
            <a:r>
              <a:rPr lang="ru-RU" dirty="0" err="1" smtClean="0"/>
              <a:t>вірші</a:t>
            </a:r>
            <a:r>
              <a:rPr lang="ru-RU" dirty="0" smtClean="0"/>
              <a:t> (“</a:t>
            </a:r>
            <a:r>
              <a:rPr lang="ru-RU" dirty="0" err="1" smtClean="0"/>
              <a:t>Конвалія</a:t>
            </a:r>
            <a:r>
              <a:rPr lang="ru-RU" dirty="0" smtClean="0"/>
              <a:t>” </a:t>
            </a:r>
            <a:r>
              <a:rPr lang="ru-RU" dirty="0" err="1" smtClean="0"/>
              <a:t>і</a:t>
            </a:r>
            <a:r>
              <a:rPr lang="ru-RU" dirty="0" smtClean="0"/>
              <a:t> “Сафо”),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якими</a:t>
            </a:r>
            <a:r>
              <a:rPr lang="ru-RU" dirty="0" smtClean="0"/>
              <a:t> </a:t>
            </a:r>
            <a:r>
              <a:rPr lang="ru-RU" dirty="0" err="1" smtClean="0"/>
              <a:t>вперше</a:t>
            </a:r>
            <a:r>
              <a:rPr lang="ru-RU" dirty="0" smtClean="0"/>
              <a:t> </a:t>
            </a:r>
            <a:r>
              <a:rPr lang="ru-RU" dirty="0" err="1" smtClean="0"/>
              <a:t>з'явилось</a:t>
            </a:r>
            <a:r>
              <a:rPr lang="ru-RU" dirty="0" smtClean="0"/>
              <a:t> </a:t>
            </a:r>
            <a:r>
              <a:rPr lang="ru-RU" dirty="0" err="1" smtClean="0"/>
              <a:t>ім'я</a:t>
            </a:r>
            <a:r>
              <a:rPr lang="ru-RU" dirty="0" smtClean="0"/>
              <a:t> — Леся </a:t>
            </a:r>
            <a:r>
              <a:rPr lang="ru-RU" dirty="0" err="1" smtClean="0"/>
              <a:t>Українка</a:t>
            </a:r>
            <a:r>
              <a:rPr lang="ru-RU" dirty="0" smtClean="0"/>
              <a:t>. </a:t>
            </a:r>
            <a:endParaRPr lang="ru-RU" dirty="0"/>
          </a:p>
        </p:txBody>
      </p:sp>
      <p:pic>
        <p:nvPicPr>
          <p:cNvPr id="5122" name="Picture 2" descr="http://vip.volyn.ua/sites/default/files/images/4408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11372" y="3284984"/>
            <a:ext cx="5632628" cy="3573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636912"/>
            <a:ext cx="8316416" cy="422108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Але в не</a:t>
            </a:r>
            <a:r>
              <a:rPr lang="uk-UA" dirty="0" smtClean="0"/>
              <a:t>ї </a:t>
            </a:r>
            <a:r>
              <a:rPr lang="ru-RU" dirty="0" err="1" smtClean="0"/>
              <a:t>з</a:t>
            </a:r>
            <a:r>
              <a:rPr lang="en-US" dirty="0" smtClean="0"/>
              <a:t>’</a:t>
            </a:r>
            <a:r>
              <a:rPr lang="uk-UA" dirty="0" smtClean="0"/>
              <a:t>явився</a:t>
            </a:r>
            <a:r>
              <a:rPr lang="ru-RU" dirty="0" smtClean="0"/>
              <a:t> </a:t>
            </a:r>
            <a:r>
              <a:rPr lang="ru-RU" dirty="0" err="1" smtClean="0"/>
              <a:t>туберкульоз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яким</a:t>
            </a:r>
            <a:r>
              <a:rPr lang="ru-RU" dirty="0" smtClean="0"/>
              <a:t> вона боролась усе </a:t>
            </a:r>
            <a:r>
              <a:rPr lang="ru-RU" dirty="0" err="1" smtClean="0"/>
              <a:t>життя</a:t>
            </a:r>
            <a:r>
              <a:rPr lang="ru-RU" dirty="0" smtClean="0"/>
              <a:t>.  Хвороба </a:t>
            </a:r>
            <a:r>
              <a:rPr lang="ru-RU" dirty="0" err="1" smtClean="0"/>
              <a:t>спричинилась</a:t>
            </a:r>
            <a:r>
              <a:rPr lang="ru-RU" dirty="0" smtClean="0"/>
              <a:t> до того,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дівчинка</a:t>
            </a:r>
            <a:r>
              <a:rPr lang="ru-RU" dirty="0" smtClean="0"/>
              <a:t> не ходила до </a:t>
            </a:r>
            <a:r>
              <a:rPr lang="ru-RU" dirty="0" err="1" smtClean="0"/>
              <a:t>школи</a:t>
            </a:r>
            <a:r>
              <a:rPr lang="ru-RU" dirty="0" smtClean="0"/>
              <a:t>, </a:t>
            </a:r>
            <a:r>
              <a:rPr lang="ru-RU" dirty="0" err="1" smtClean="0"/>
              <a:t>однак</a:t>
            </a:r>
            <a:r>
              <a:rPr lang="ru-RU" dirty="0" smtClean="0"/>
              <a:t> </a:t>
            </a: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матері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М. </a:t>
            </a:r>
            <a:r>
              <a:rPr lang="ru-RU" dirty="0" err="1" smtClean="0"/>
              <a:t>Драгоманову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мав</a:t>
            </a:r>
            <a:r>
              <a:rPr lang="ru-RU" dirty="0" smtClean="0"/>
              <a:t> великий </a:t>
            </a:r>
            <a:r>
              <a:rPr lang="ru-RU" dirty="0" err="1" smtClean="0"/>
              <a:t>вплив</a:t>
            </a:r>
            <a:r>
              <a:rPr lang="ru-RU" dirty="0" smtClean="0"/>
              <a:t> на </a:t>
            </a:r>
            <a:r>
              <a:rPr lang="ru-RU" dirty="0" err="1" smtClean="0"/>
              <a:t>духовний</a:t>
            </a:r>
            <a:r>
              <a:rPr lang="ru-RU" dirty="0" smtClean="0"/>
              <a:t>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Лесі</a:t>
            </a:r>
            <a:r>
              <a:rPr lang="ru-RU" dirty="0" smtClean="0"/>
              <a:t> </a:t>
            </a:r>
            <a:r>
              <a:rPr lang="ru-RU" dirty="0" err="1" smtClean="0"/>
              <a:t>Українки</a:t>
            </a:r>
            <a:r>
              <a:rPr lang="ru-RU" dirty="0" smtClean="0"/>
              <a:t>, вона </a:t>
            </a:r>
            <a:r>
              <a:rPr lang="ru-RU" dirty="0" err="1" smtClean="0"/>
              <a:t>дістала</a:t>
            </a:r>
            <a:r>
              <a:rPr lang="ru-RU" dirty="0" smtClean="0"/>
              <a:t> </a:t>
            </a:r>
            <a:r>
              <a:rPr lang="ru-RU" dirty="0" err="1" smtClean="0"/>
              <a:t>глибоку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різнобічну</a:t>
            </a:r>
            <a:r>
              <a:rPr lang="ru-RU" dirty="0" smtClean="0"/>
              <a:t> </a:t>
            </a:r>
            <a:r>
              <a:rPr lang="ru-RU" dirty="0" err="1" smtClean="0"/>
              <a:t>освіту</a:t>
            </a:r>
            <a:r>
              <a:rPr lang="ru-RU" dirty="0" smtClean="0"/>
              <a:t>. </a:t>
            </a:r>
            <a:r>
              <a:rPr lang="ru-RU" dirty="0" err="1" smtClean="0"/>
              <a:t>Письменниця</a:t>
            </a:r>
            <a:r>
              <a:rPr lang="ru-RU" dirty="0" smtClean="0"/>
              <a:t> знала </a:t>
            </a:r>
            <a:r>
              <a:rPr lang="ru-RU" dirty="0" err="1" smtClean="0"/>
              <a:t>більше</a:t>
            </a:r>
            <a:r>
              <a:rPr lang="ru-RU" dirty="0" smtClean="0"/>
              <a:t> десяти </a:t>
            </a:r>
            <a:r>
              <a:rPr lang="ru-RU" dirty="0" err="1" smtClean="0"/>
              <a:t>мов</a:t>
            </a:r>
            <a:r>
              <a:rPr lang="ru-RU" dirty="0" smtClean="0"/>
              <a:t>, </a:t>
            </a:r>
            <a:r>
              <a:rPr lang="ru-RU" dirty="0" err="1" smtClean="0"/>
              <a:t>вітчизняну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світову</a:t>
            </a:r>
            <a:r>
              <a:rPr lang="ru-RU" dirty="0" smtClean="0"/>
              <a:t> </a:t>
            </a:r>
            <a:r>
              <a:rPr lang="ru-RU" dirty="0" err="1" smtClean="0"/>
              <a:t>літературу</a:t>
            </a:r>
            <a:r>
              <a:rPr lang="ru-RU" dirty="0" smtClean="0"/>
              <a:t>, </a:t>
            </a:r>
            <a:r>
              <a:rPr lang="ru-RU" dirty="0" err="1" smtClean="0"/>
              <a:t>історію</a:t>
            </a:r>
            <a:r>
              <a:rPr lang="ru-RU" dirty="0" smtClean="0"/>
              <a:t>, </a:t>
            </a:r>
            <a:r>
              <a:rPr lang="ru-RU" dirty="0" err="1" smtClean="0"/>
              <a:t>філософію</a:t>
            </a:r>
            <a:r>
              <a:rPr lang="ru-RU" dirty="0" smtClean="0"/>
              <a:t>. Так, </a:t>
            </a:r>
            <a:r>
              <a:rPr lang="ru-RU" dirty="0" err="1" smtClean="0"/>
              <a:t>наприклад</a:t>
            </a:r>
            <a:r>
              <a:rPr lang="ru-RU" dirty="0" smtClean="0"/>
              <a:t>, у 19 </a:t>
            </a:r>
            <a:r>
              <a:rPr lang="ru-RU" dirty="0" err="1" smtClean="0"/>
              <a:t>років</a:t>
            </a:r>
            <a:r>
              <a:rPr lang="ru-RU" dirty="0" smtClean="0"/>
              <a:t> вона написала для </a:t>
            </a:r>
            <a:r>
              <a:rPr lang="ru-RU" dirty="0" err="1" smtClean="0"/>
              <a:t>своєї</a:t>
            </a:r>
            <a:r>
              <a:rPr lang="ru-RU" dirty="0" smtClean="0"/>
              <a:t> </a:t>
            </a:r>
            <a:r>
              <a:rPr lang="ru-RU" dirty="0" err="1" smtClean="0"/>
              <a:t>сестри</a:t>
            </a:r>
            <a:r>
              <a:rPr lang="ru-RU" dirty="0" smtClean="0"/>
              <a:t> </a:t>
            </a:r>
            <a:r>
              <a:rPr lang="ru-RU" dirty="0" err="1" smtClean="0"/>
              <a:t>підручник</a:t>
            </a:r>
            <a:r>
              <a:rPr lang="ru-RU" dirty="0" smtClean="0"/>
              <a:t> “</a:t>
            </a:r>
            <a:r>
              <a:rPr lang="ru-RU" dirty="0" err="1" smtClean="0"/>
              <a:t>Стародавня</a:t>
            </a:r>
            <a:r>
              <a:rPr lang="ru-RU" dirty="0" smtClean="0"/>
              <a:t> </a:t>
            </a:r>
            <a:r>
              <a:rPr lang="ru-RU" dirty="0" err="1" smtClean="0"/>
              <a:t>історія</a:t>
            </a:r>
            <a:r>
              <a:rPr lang="ru-RU" dirty="0" smtClean="0"/>
              <a:t> </a:t>
            </a:r>
            <a:r>
              <a:rPr lang="ru-RU" dirty="0" err="1" smtClean="0"/>
              <a:t>східних</a:t>
            </a:r>
            <a:r>
              <a:rPr lang="ru-RU" dirty="0" smtClean="0"/>
              <a:t> </a:t>
            </a:r>
            <a:r>
              <a:rPr lang="ru-RU" dirty="0" err="1" smtClean="0"/>
              <a:t>народів</a:t>
            </a:r>
            <a:r>
              <a:rPr lang="ru-RU" dirty="0" smtClean="0"/>
              <a:t>”. </a:t>
            </a:r>
            <a:endParaRPr lang="ru-RU" dirty="0"/>
          </a:p>
        </p:txBody>
      </p:sp>
      <p:pic>
        <p:nvPicPr>
          <p:cNvPr id="4098" name="Picture 2" descr="http://ua.ukrainecityguide.com/upload_files/fck_files/image/6_6(39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0"/>
            <a:ext cx="3635896" cy="27269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548680"/>
            <a:ext cx="8496944" cy="590465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На початку 1893р. у </a:t>
            </a:r>
            <a:r>
              <a:rPr lang="ru-RU" dirty="0" err="1" smtClean="0"/>
              <a:t>Львові</a:t>
            </a:r>
            <a:r>
              <a:rPr lang="ru-RU" dirty="0" smtClean="0"/>
              <a:t> </a:t>
            </a:r>
            <a:r>
              <a:rPr lang="ru-RU" dirty="0" err="1" smtClean="0"/>
              <a:t>виходить</a:t>
            </a:r>
            <a:r>
              <a:rPr lang="ru-RU" dirty="0" smtClean="0"/>
              <a:t> перша </a:t>
            </a:r>
            <a:r>
              <a:rPr lang="ru-RU" dirty="0" err="1" smtClean="0"/>
              <a:t>збірка</a:t>
            </a:r>
            <a:r>
              <a:rPr lang="ru-RU" dirty="0" smtClean="0"/>
              <a:t> </a:t>
            </a:r>
            <a:r>
              <a:rPr lang="ru-RU" dirty="0" err="1" smtClean="0"/>
              <a:t>поезій</a:t>
            </a:r>
            <a:r>
              <a:rPr lang="ru-RU" dirty="0" smtClean="0"/>
              <a:t> </a:t>
            </a:r>
            <a:r>
              <a:rPr lang="ru-RU" dirty="0" err="1" smtClean="0"/>
              <a:t>Лесі</a:t>
            </a:r>
            <a:r>
              <a:rPr lang="ru-RU" dirty="0" smtClean="0"/>
              <a:t> </a:t>
            </a:r>
            <a:r>
              <a:rPr lang="ru-RU" dirty="0" err="1" smtClean="0"/>
              <a:t>Українки</a:t>
            </a:r>
            <a:r>
              <a:rPr lang="ru-RU" dirty="0" smtClean="0"/>
              <a:t> — “На </a:t>
            </a:r>
            <a:r>
              <a:rPr lang="ru-RU" dirty="0" err="1" smtClean="0"/>
              <a:t>крилах</a:t>
            </a:r>
            <a:r>
              <a:rPr lang="ru-RU" dirty="0" smtClean="0"/>
              <a:t> </a:t>
            </a:r>
            <a:r>
              <a:rPr lang="ru-RU" dirty="0" err="1" smtClean="0"/>
              <a:t>пісень</a:t>
            </a:r>
            <a:r>
              <a:rPr lang="ru-RU" dirty="0" smtClean="0"/>
              <a:t>”. </a:t>
            </a:r>
            <a:r>
              <a:rPr lang="ru-RU" dirty="0" err="1" smtClean="0"/>
              <a:t>Збірку</a:t>
            </a:r>
            <a:r>
              <a:rPr lang="ru-RU" dirty="0" smtClean="0"/>
              <a:t> </a:t>
            </a:r>
            <a:r>
              <a:rPr lang="ru-RU" dirty="0" err="1" smtClean="0"/>
              <a:t>відкриває</a:t>
            </a:r>
            <a:r>
              <a:rPr lang="ru-RU" dirty="0" smtClean="0"/>
              <a:t> цикл </a:t>
            </a:r>
            <a:r>
              <a:rPr lang="ru-RU" dirty="0" err="1" smtClean="0"/>
              <a:t>лірики</a:t>
            </a:r>
            <a:r>
              <a:rPr lang="ru-RU" dirty="0" smtClean="0"/>
              <a:t> “</a:t>
            </a:r>
            <a:r>
              <a:rPr lang="ru-RU" dirty="0" err="1" smtClean="0"/>
              <a:t>Сім</a:t>
            </a:r>
            <a:r>
              <a:rPr lang="ru-RU" dirty="0" smtClean="0"/>
              <a:t> струн”,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постає</a:t>
            </a:r>
            <a:r>
              <a:rPr lang="ru-RU" dirty="0" smtClean="0"/>
              <a:t> образ “</a:t>
            </a:r>
            <a:r>
              <a:rPr lang="ru-RU" dirty="0" err="1" smtClean="0"/>
              <a:t>бездольної</a:t>
            </a:r>
            <a:r>
              <a:rPr lang="ru-RU" dirty="0" smtClean="0"/>
              <a:t> </a:t>
            </a:r>
            <a:r>
              <a:rPr lang="ru-RU" dirty="0" err="1" smtClean="0"/>
              <a:t>матері</a:t>
            </a:r>
            <a:r>
              <a:rPr lang="ru-RU" dirty="0" smtClean="0"/>
              <a:t>” </a:t>
            </a:r>
            <a:r>
              <a:rPr lang="ru-RU" dirty="0" err="1" smtClean="0"/>
              <a:t>України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дістає</a:t>
            </a:r>
            <a:r>
              <a:rPr lang="ru-RU" dirty="0" smtClean="0"/>
              <a:t> </a:t>
            </a:r>
            <a:r>
              <a:rPr lang="ru-RU" dirty="0" err="1" smtClean="0"/>
              <a:t>свій</a:t>
            </a:r>
            <a:r>
              <a:rPr lang="ru-RU" dirty="0" smtClean="0"/>
              <a:t> </a:t>
            </a:r>
            <a:r>
              <a:rPr lang="ru-RU" dirty="0" err="1" smtClean="0"/>
              <a:t>розвиток</a:t>
            </a:r>
            <a:r>
              <a:rPr lang="ru-RU" dirty="0" smtClean="0"/>
              <a:t> у </a:t>
            </a:r>
            <a:r>
              <a:rPr lang="ru-RU" dirty="0" err="1" smtClean="0"/>
              <a:t>циклі</a:t>
            </a:r>
            <a:r>
              <a:rPr lang="ru-RU" dirty="0" smtClean="0"/>
              <a:t> “</a:t>
            </a:r>
            <a:r>
              <a:rPr lang="ru-RU" dirty="0" err="1" smtClean="0"/>
              <a:t>Сльози-перли</a:t>
            </a:r>
            <a:r>
              <a:rPr lang="ru-RU" dirty="0" smtClean="0"/>
              <a:t>”. Два </a:t>
            </a:r>
            <a:r>
              <a:rPr lang="ru-RU" dirty="0" err="1" smtClean="0"/>
              <a:t>наступних</a:t>
            </a:r>
            <a:r>
              <a:rPr lang="ru-RU" dirty="0" smtClean="0"/>
              <a:t> цикли — “</a:t>
            </a:r>
            <a:r>
              <a:rPr lang="ru-RU" dirty="0" err="1" smtClean="0"/>
              <a:t>Подорож</a:t>
            </a:r>
            <a:r>
              <a:rPr lang="ru-RU" dirty="0" smtClean="0"/>
              <a:t> до моря” </a:t>
            </a:r>
            <a:r>
              <a:rPr lang="ru-RU" dirty="0" err="1" smtClean="0"/>
              <a:t>і</a:t>
            </a:r>
            <a:r>
              <a:rPr lang="ru-RU" dirty="0" smtClean="0"/>
              <a:t> “</a:t>
            </a:r>
            <a:r>
              <a:rPr lang="ru-RU" dirty="0" err="1" smtClean="0"/>
              <a:t>Кримські</a:t>
            </a:r>
            <a:r>
              <a:rPr lang="ru-RU" dirty="0" smtClean="0"/>
              <a:t> </a:t>
            </a:r>
            <a:r>
              <a:rPr lang="ru-RU" dirty="0" err="1" smtClean="0"/>
              <a:t>спогади</a:t>
            </a:r>
            <a:r>
              <a:rPr lang="ru-RU" dirty="0" smtClean="0"/>
              <a:t>” — </a:t>
            </a:r>
            <a:r>
              <a:rPr lang="ru-RU" dirty="0" err="1" smtClean="0"/>
              <a:t>привертають</a:t>
            </a:r>
            <a:r>
              <a:rPr lang="ru-RU" dirty="0" smtClean="0"/>
              <a:t> </a:t>
            </a:r>
            <a:r>
              <a:rPr lang="ru-RU" dirty="0" err="1" smtClean="0"/>
              <a:t>увагу</a:t>
            </a:r>
            <a:r>
              <a:rPr lang="ru-RU" dirty="0" smtClean="0"/>
              <a:t> не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любов'ю</a:t>
            </a:r>
            <a:r>
              <a:rPr lang="ru-RU" dirty="0" smtClean="0"/>
              <a:t> до </a:t>
            </a:r>
            <a:r>
              <a:rPr lang="ru-RU" dirty="0" err="1" smtClean="0"/>
              <a:t>рідної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, красою </a:t>
            </a:r>
            <a:r>
              <a:rPr lang="ru-RU" dirty="0" err="1" smtClean="0"/>
              <a:t>пейзажних</a:t>
            </a:r>
            <a:r>
              <a:rPr lang="ru-RU" dirty="0" smtClean="0"/>
              <a:t> </a:t>
            </a:r>
            <a:r>
              <a:rPr lang="ru-RU" dirty="0" err="1" smtClean="0"/>
              <a:t>малюнків</a:t>
            </a:r>
            <a:r>
              <a:rPr lang="ru-RU" dirty="0" smtClean="0"/>
              <a:t>, а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плином</a:t>
            </a:r>
            <a:r>
              <a:rPr lang="ru-RU" dirty="0" smtClean="0"/>
              <a:t> </a:t>
            </a:r>
            <a:r>
              <a:rPr lang="ru-RU" dirty="0" err="1" smtClean="0"/>
              <a:t>рефлексій</a:t>
            </a:r>
            <a:r>
              <a:rPr lang="ru-RU" dirty="0" smtClean="0"/>
              <a:t> </a:t>
            </a:r>
            <a:r>
              <a:rPr lang="ru-RU" dirty="0" err="1" smtClean="0"/>
              <a:t>ліричного</a:t>
            </a:r>
            <a:r>
              <a:rPr lang="ru-RU" dirty="0" smtClean="0"/>
              <a:t> героя, думка </a:t>
            </a:r>
            <a:r>
              <a:rPr lang="ru-RU" dirty="0" err="1" smtClean="0"/>
              <a:t>якого</a:t>
            </a:r>
            <a:r>
              <a:rPr lang="ru-RU" dirty="0" smtClean="0"/>
              <a:t> раз по раз </a:t>
            </a:r>
            <a:r>
              <a:rPr lang="ru-RU" dirty="0" err="1" smtClean="0"/>
              <a:t>звертається</a:t>
            </a:r>
            <a:r>
              <a:rPr lang="ru-RU" dirty="0" smtClean="0"/>
              <a:t> до </a:t>
            </a:r>
            <a:r>
              <a:rPr lang="ru-RU" dirty="0" err="1" smtClean="0"/>
              <a:t>проблеми</a:t>
            </a:r>
            <a:r>
              <a:rPr lang="ru-RU" dirty="0" smtClean="0"/>
              <a:t> </a:t>
            </a:r>
            <a:r>
              <a:rPr lang="ru-RU" dirty="0" err="1" smtClean="0"/>
              <a:t>волі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неволі</a:t>
            </a:r>
            <a:r>
              <a:rPr lang="ru-RU" dirty="0" smtClean="0"/>
              <a:t>.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вміщених</a:t>
            </a:r>
            <a:r>
              <a:rPr lang="ru-RU" dirty="0" smtClean="0"/>
              <a:t> у </a:t>
            </a:r>
            <a:r>
              <a:rPr lang="ru-RU" dirty="0" err="1" smtClean="0"/>
              <a:t>збірці</a:t>
            </a:r>
            <a:r>
              <a:rPr lang="ru-RU" dirty="0" smtClean="0"/>
              <a:t> </a:t>
            </a:r>
            <a:r>
              <a:rPr lang="ru-RU" dirty="0" err="1" smtClean="0"/>
              <a:t>творів</a:t>
            </a:r>
            <a:r>
              <a:rPr lang="ru-RU" dirty="0" smtClean="0"/>
              <a:t> </a:t>
            </a:r>
            <a:r>
              <a:rPr lang="ru-RU" dirty="0" err="1" smtClean="0"/>
              <a:t>виділяється</a:t>
            </a:r>
            <a:r>
              <a:rPr lang="ru-RU" dirty="0" smtClean="0"/>
              <a:t> </a:t>
            </a:r>
            <a:r>
              <a:rPr lang="ru-RU" dirty="0" err="1" smtClean="0"/>
              <a:t>вірш</a:t>
            </a:r>
            <a:r>
              <a:rPr lang="ru-RU" dirty="0" smtClean="0"/>
              <a:t> “</a:t>
            </a:r>
            <a:r>
              <a:rPr lang="en-US" dirty="0" smtClean="0"/>
              <a:t>Contra </a:t>
            </a:r>
            <a:r>
              <a:rPr lang="en-US" dirty="0" err="1" smtClean="0"/>
              <a:t>spem</a:t>
            </a:r>
            <a:r>
              <a:rPr lang="en-US" dirty="0" smtClean="0"/>
              <a:t> </a:t>
            </a:r>
            <a:r>
              <a:rPr lang="en-US" dirty="0" err="1" smtClean="0"/>
              <a:t>spero</a:t>
            </a:r>
            <a:r>
              <a:rPr lang="en-US" dirty="0" smtClean="0"/>
              <a:t>”,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сприймається</a:t>
            </a:r>
            <a:r>
              <a:rPr lang="ru-RU" dirty="0" smtClean="0"/>
              <a:t> як кредо </a:t>
            </a:r>
            <a:r>
              <a:rPr lang="ru-RU" dirty="0" err="1" smtClean="0"/>
              <a:t>молодої</a:t>
            </a:r>
            <a:r>
              <a:rPr lang="ru-RU" dirty="0" smtClean="0"/>
              <a:t> </a:t>
            </a:r>
            <a:r>
              <a:rPr lang="ru-RU" dirty="0" err="1" smtClean="0"/>
              <a:t>письменниці</a:t>
            </a:r>
            <a:r>
              <a:rPr lang="ru-RU" dirty="0" smtClean="0"/>
              <a:t>, </a:t>
            </a:r>
            <a:r>
              <a:rPr lang="ru-RU" dirty="0" err="1" smtClean="0"/>
              <a:t>декларація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незнищенного</a:t>
            </a:r>
            <a:r>
              <a:rPr lang="ru-RU" dirty="0" smtClean="0"/>
              <a:t> </a:t>
            </a:r>
            <a:r>
              <a:rPr lang="ru-RU" dirty="0" err="1" smtClean="0"/>
              <a:t>оптимізму</a:t>
            </a:r>
            <a:r>
              <a:rPr lang="ru-RU" dirty="0" smtClean="0"/>
              <a:t>. Та особливо </a:t>
            </a:r>
            <a:r>
              <a:rPr lang="ru-RU" dirty="0" err="1" smtClean="0"/>
              <a:t>гостро</a:t>
            </a:r>
            <a:r>
              <a:rPr lang="ru-RU" dirty="0" smtClean="0"/>
              <a:t> — як </a:t>
            </a:r>
            <a:r>
              <a:rPr lang="ru-RU" dirty="0" err="1" smtClean="0"/>
              <a:t>заклик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гасло — прозвучали у </a:t>
            </a:r>
            <a:r>
              <a:rPr lang="ru-RU" dirty="0" err="1" smtClean="0"/>
              <a:t>тогочасній</a:t>
            </a:r>
            <a:r>
              <a:rPr lang="ru-RU" dirty="0" smtClean="0"/>
              <a:t> </a:t>
            </a:r>
            <a:r>
              <a:rPr lang="ru-RU" dirty="0" err="1" smtClean="0"/>
              <a:t>суспільній</a:t>
            </a:r>
            <a:r>
              <a:rPr lang="ru-RU" dirty="0" smtClean="0"/>
              <a:t> </a:t>
            </a:r>
            <a:r>
              <a:rPr lang="ru-RU" dirty="0" err="1" smtClean="0"/>
              <a:t>атмосфері</a:t>
            </a:r>
            <a:r>
              <a:rPr lang="ru-RU" dirty="0" smtClean="0"/>
              <a:t> “</a:t>
            </a:r>
            <a:r>
              <a:rPr lang="ru-RU" dirty="0" err="1" smtClean="0"/>
              <a:t>Досвітні</a:t>
            </a:r>
            <a:r>
              <a:rPr lang="ru-RU" dirty="0" smtClean="0"/>
              <a:t> </a:t>
            </a:r>
            <a:r>
              <a:rPr lang="ru-RU" dirty="0" err="1" smtClean="0"/>
              <a:t>огні</a:t>
            </a:r>
            <a:r>
              <a:rPr lang="ru-RU" dirty="0" smtClean="0"/>
              <a:t>”.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5868144" cy="609329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1892р. у </a:t>
            </a:r>
            <a:r>
              <a:rPr lang="ru-RU" dirty="0" err="1" smtClean="0"/>
              <a:t>Львові</a:t>
            </a:r>
            <a:r>
              <a:rPr lang="ru-RU" dirty="0" smtClean="0"/>
              <a:t> </a:t>
            </a:r>
            <a:r>
              <a:rPr lang="ru-RU" dirty="0" err="1" smtClean="0"/>
              <a:t>виходить</a:t>
            </a:r>
            <a:r>
              <a:rPr lang="ru-RU" dirty="0" smtClean="0"/>
              <a:t> “Книга </a:t>
            </a:r>
            <a:r>
              <a:rPr lang="ru-RU" dirty="0" err="1" smtClean="0"/>
              <a:t>пісень</a:t>
            </a:r>
            <a:r>
              <a:rPr lang="ru-RU" dirty="0" smtClean="0"/>
              <a:t>” Г. Гейне, де </a:t>
            </a:r>
            <a:r>
              <a:rPr lang="ru-RU" dirty="0" err="1" smtClean="0"/>
              <a:t>Лесі</a:t>
            </a:r>
            <a:r>
              <a:rPr lang="ru-RU" dirty="0" smtClean="0"/>
              <a:t> </a:t>
            </a:r>
            <a:r>
              <a:rPr lang="ru-RU" dirty="0" err="1" smtClean="0"/>
              <a:t>Українці</a:t>
            </a:r>
            <a:r>
              <a:rPr lang="ru-RU" dirty="0" smtClean="0"/>
              <a:t> належали 92 </a:t>
            </a:r>
            <a:r>
              <a:rPr lang="ru-RU" dirty="0" err="1" smtClean="0"/>
              <a:t>переклади</a:t>
            </a:r>
            <a:r>
              <a:rPr lang="ru-RU" dirty="0" smtClean="0"/>
              <a:t>. Вона </a:t>
            </a:r>
            <a:r>
              <a:rPr lang="ru-RU" dirty="0" err="1" smtClean="0"/>
              <a:t>перекладає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поезію</a:t>
            </a:r>
            <a:r>
              <a:rPr lang="ru-RU" dirty="0" smtClean="0"/>
              <a:t> в </a:t>
            </a:r>
            <a:r>
              <a:rPr lang="ru-RU" dirty="0" err="1" smtClean="0"/>
              <a:t>прозі</a:t>
            </a:r>
            <a:r>
              <a:rPr lang="ru-RU" dirty="0" smtClean="0"/>
              <a:t> І. Тургенева “</a:t>
            </a:r>
            <a:r>
              <a:rPr lang="ru-RU" dirty="0" err="1" smtClean="0"/>
              <a:t>Німфи</a:t>
            </a:r>
            <a:r>
              <a:rPr lang="ru-RU" dirty="0" smtClean="0"/>
              <a:t>”, </a:t>
            </a:r>
            <a:r>
              <a:rPr lang="ru-RU" dirty="0" err="1" smtClean="0"/>
              <a:t>уривок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поеми</a:t>
            </a:r>
            <a:r>
              <a:rPr lang="ru-RU" dirty="0" smtClean="0"/>
              <a:t> А. </a:t>
            </a:r>
            <a:r>
              <a:rPr lang="ru-RU" dirty="0" err="1" smtClean="0"/>
              <a:t>Міцкевича</a:t>
            </a:r>
            <a:r>
              <a:rPr lang="ru-RU" dirty="0" smtClean="0"/>
              <a:t> “Конрад </a:t>
            </a:r>
            <a:r>
              <a:rPr lang="ru-RU" dirty="0" err="1" smtClean="0"/>
              <a:t>Валленрод</a:t>
            </a:r>
            <a:r>
              <a:rPr lang="ru-RU" dirty="0" smtClean="0"/>
              <a:t>”, </a:t>
            </a:r>
            <a:r>
              <a:rPr lang="ru-RU" dirty="0" err="1" smtClean="0"/>
              <a:t>поетичні</a:t>
            </a:r>
            <a:r>
              <a:rPr lang="ru-RU" dirty="0" smtClean="0"/>
              <a:t> твори В. Гюго “</a:t>
            </a:r>
            <a:r>
              <a:rPr lang="ru-RU" dirty="0" err="1" smtClean="0"/>
              <a:t>Лагідні</a:t>
            </a:r>
            <a:r>
              <a:rPr lang="ru-RU" dirty="0" smtClean="0"/>
              <a:t> </a:t>
            </a:r>
            <a:r>
              <a:rPr lang="ru-RU" dirty="0" err="1" smtClean="0"/>
              <a:t>поети</a:t>
            </a:r>
            <a:r>
              <a:rPr lang="ru-RU" dirty="0" smtClean="0"/>
              <a:t>, </a:t>
            </a:r>
            <a:r>
              <a:rPr lang="ru-RU" dirty="0" err="1" smtClean="0"/>
              <a:t>співайте</a:t>
            </a:r>
            <a:r>
              <a:rPr lang="ru-RU" dirty="0" smtClean="0"/>
              <a:t>” </a:t>
            </a:r>
            <a:r>
              <a:rPr lang="ru-RU" dirty="0" err="1" smtClean="0"/>
              <a:t>і</a:t>
            </a:r>
            <a:r>
              <a:rPr lang="ru-RU" dirty="0" smtClean="0"/>
              <a:t> “</a:t>
            </a:r>
            <a:r>
              <a:rPr lang="ru-RU" dirty="0" err="1" smtClean="0"/>
              <a:t>Сірома</a:t>
            </a:r>
            <a:r>
              <a:rPr lang="ru-RU" dirty="0" smtClean="0"/>
              <a:t>”, </a:t>
            </a:r>
            <a:r>
              <a:rPr lang="ru-RU" dirty="0" err="1" smtClean="0"/>
              <a:t>уривки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“</a:t>
            </a:r>
            <a:r>
              <a:rPr lang="ru-RU" dirty="0" err="1" smtClean="0"/>
              <a:t>Одіссеї</a:t>
            </a:r>
            <a:r>
              <a:rPr lang="ru-RU" dirty="0" smtClean="0"/>
              <a:t>” Гомера, </a:t>
            </a:r>
            <a:r>
              <a:rPr lang="ru-RU" dirty="0" err="1" smtClean="0"/>
              <a:t>індійські</a:t>
            </a:r>
            <a:r>
              <a:rPr lang="ru-RU" dirty="0" smtClean="0"/>
              <a:t> </a:t>
            </a:r>
            <a:r>
              <a:rPr lang="ru-RU" dirty="0" err="1" smtClean="0"/>
              <a:t>обрядові</a:t>
            </a:r>
            <a:r>
              <a:rPr lang="ru-RU" dirty="0" smtClean="0"/>
              <a:t> </a:t>
            </a:r>
            <a:r>
              <a:rPr lang="ru-RU" dirty="0" err="1" smtClean="0"/>
              <a:t>гімни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збірки</a:t>
            </a:r>
            <a:r>
              <a:rPr lang="ru-RU" dirty="0" smtClean="0"/>
              <a:t> “</a:t>
            </a:r>
            <a:r>
              <a:rPr lang="ru-RU" dirty="0" err="1" smtClean="0"/>
              <a:t>Ріг-Веди</a:t>
            </a:r>
            <a:r>
              <a:rPr lang="ru-RU" dirty="0" smtClean="0"/>
              <a:t>”. Як </a:t>
            </a:r>
            <a:r>
              <a:rPr lang="ru-RU" dirty="0" err="1" smtClean="0"/>
              <a:t>перекладач</a:t>
            </a:r>
            <a:r>
              <a:rPr lang="ru-RU" dirty="0" smtClean="0"/>
              <a:t> Леся </a:t>
            </a:r>
            <a:r>
              <a:rPr lang="ru-RU" dirty="0" err="1" smtClean="0"/>
              <a:t>Українка</a:t>
            </a:r>
            <a:r>
              <a:rPr lang="ru-RU" dirty="0" smtClean="0"/>
              <a:t> </a:t>
            </a:r>
            <a:r>
              <a:rPr lang="ru-RU" dirty="0" err="1" smtClean="0"/>
              <a:t>додержує</a:t>
            </a:r>
            <a:r>
              <a:rPr lang="ru-RU" dirty="0" smtClean="0"/>
              <a:t> принципу </a:t>
            </a:r>
            <a:r>
              <a:rPr lang="ru-RU" dirty="0" err="1" smtClean="0"/>
              <a:t>змістової</a:t>
            </a:r>
            <a:r>
              <a:rPr lang="ru-RU" dirty="0" smtClean="0"/>
              <a:t> </a:t>
            </a:r>
            <a:r>
              <a:rPr lang="ru-RU" dirty="0" err="1" smtClean="0"/>
              <a:t>точності</a:t>
            </a:r>
            <a:r>
              <a:rPr lang="ru-RU" dirty="0" smtClean="0"/>
              <a:t>, </a:t>
            </a:r>
            <a:r>
              <a:rPr lang="ru-RU" dirty="0" err="1" smtClean="0"/>
              <a:t>уникає</a:t>
            </a:r>
            <a:r>
              <a:rPr lang="ru-RU" dirty="0" smtClean="0"/>
              <a:t> </a:t>
            </a:r>
            <a:r>
              <a:rPr lang="ru-RU" dirty="0" err="1" smtClean="0"/>
              <a:t>стилізації</a:t>
            </a:r>
            <a:r>
              <a:rPr lang="ru-RU" dirty="0" smtClean="0"/>
              <a:t>. </a:t>
            </a:r>
            <a:endParaRPr lang="ru-RU" dirty="0"/>
          </a:p>
        </p:txBody>
      </p:sp>
      <p:pic>
        <p:nvPicPr>
          <p:cNvPr id="2050" name="Picture 2" descr="http://te.zavantag.com/tw_files2/urls_9/24/d-23053/23053_html_m46dc0b4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260648"/>
            <a:ext cx="260985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5508104" cy="68580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uk-UA" dirty="0" smtClean="0"/>
              <a:t> Останні роки Леся Українка жила в Грузії та Єгипті. Невблаганно прогресувала хвороба. Перемагаючи тяжкі страждання, вона знаходила силу працювати. На Кавказі вона все частіше згадувала волинське дитинство, перед нею поставали картини задумливої поліської краси. Так виникла </a:t>
            </a:r>
            <a:r>
              <a:rPr lang="uk-UA" dirty="0" err="1" smtClean="0"/>
              <a:t>“Лісова</a:t>
            </a:r>
            <a:r>
              <a:rPr lang="uk-UA" dirty="0" smtClean="0"/>
              <a:t> </a:t>
            </a:r>
            <a:r>
              <a:rPr lang="uk-UA" dirty="0" err="1" smtClean="0"/>
              <a:t>пісня”</a:t>
            </a:r>
            <a:r>
              <a:rPr lang="uk-UA" dirty="0" smtClean="0"/>
              <a:t>, яка була написана за кілька днів тяжкохворою поетесою. Леся Українка померла 1 серпня 1913р. в грузинському містечку </a:t>
            </a:r>
            <a:r>
              <a:rPr lang="uk-UA" dirty="0" err="1" smtClean="0"/>
              <a:t>Сурамі</a:t>
            </a:r>
            <a:r>
              <a:rPr lang="uk-UA" dirty="0" smtClean="0"/>
              <a:t>. Тіло її перевезли до Києва і поховали на Байковому кладовищі.</a:t>
            </a:r>
            <a:endParaRPr lang="uk-UA" dirty="0"/>
          </a:p>
        </p:txBody>
      </p:sp>
      <p:pic>
        <p:nvPicPr>
          <p:cNvPr id="1026" name="Picture 2" descr="http://www.abc-people.com/data/lesya-u/lesya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620688"/>
            <a:ext cx="3059038" cy="51412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140968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uk-UA" sz="9600" dirty="0" smtClean="0"/>
              <a:t>ДЯКУЮ ЗА УВАГУ!!!</a:t>
            </a:r>
            <a:endParaRPr lang="ru-RU" sz="9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Другая 1">
      <a:dk1>
        <a:srgbClr val="92D05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107</TotalTime>
  <Words>428</Words>
  <Application>Microsoft Office PowerPoint</Application>
  <PresentationFormat>Экран (4:3)</PresentationFormat>
  <Paragraphs>12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Техническая</vt:lpstr>
      <vt:lpstr>Життя Лесі Українки</vt:lpstr>
      <vt:lpstr>Слайд 2</vt:lpstr>
      <vt:lpstr>Слайд 3</vt:lpstr>
      <vt:lpstr>Слайд 4</vt:lpstr>
      <vt:lpstr>Слайд 5</vt:lpstr>
      <vt:lpstr>Слайд 6</vt:lpstr>
      <vt:lpstr>Слайд 7</vt:lpstr>
      <vt:lpstr>ДЯКУЮ ЗА УВАГУ!!!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Люба</dc:creator>
  <cp:lastModifiedBy>Пользователь Windows</cp:lastModifiedBy>
  <cp:revision>13</cp:revision>
  <dcterms:created xsi:type="dcterms:W3CDTF">2013-11-30T16:32:24Z</dcterms:created>
  <dcterms:modified xsi:type="dcterms:W3CDTF">2013-11-30T18:31:34Z</dcterms:modified>
</cp:coreProperties>
</file>