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70C3-0867-4119-BCBD-AB49558914A9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3000372"/>
            <a:ext cx="4857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  <a:ea typeface="Meiryo UI" pitchFamily="34" charset="-128"/>
                <a:cs typeface="Meiryo UI" pitchFamily="34" charset="-128"/>
              </a:rPr>
              <a:t>Т.Г.Шевченко – художник</a:t>
            </a:r>
            <a:endParaRPr lang="ru-RU" sz="4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4714884"/>
            <a:ext cx="3063871" cy="12461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Підготувала</a:t>
            </a:r>
          </a:p>
          <a:p>
            <a:pPr algn="ctr" eaLnBrk="1" hangingPunct="1"/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учениця 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9-В 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класу</a:t>
            </a:r>
          </a:p>
          <a:p>
            <a:pPr algn="ctr" eaLnBrk="1" hangingPunct="1"/>
            <a:r>
              <a:rPr lang="uk-UA" i="1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Кошина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Анна</a:t>
            </a:r>
            <a:endParaRPr lang="en-US" i="1" dirty="0" smtClean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029" name="Picture 5" descr="D:\Аня ;)\d4927131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42918"/>
            <a:ext cx="3929090" cy="505024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На околиці</a:t>
            </a:r>
            <a:endParaRPr kumimoji="0" lang="uk-UA" b="1" i="1" u="none" strike="noStrike" kern="1200" cap="none" spc="0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12290" name="Picture 2" descr="D:\Аня ;)\0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28604"/>
            <a:ext cx="8964900" cy="589122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Комора в потоках</a:t>
            </a:r>
            <a:endParaRPr kumimoji="0" lang="uk-UA" b="1" i="1" u="none" strike="noStrike" kern="1200" cap="none" spc="0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13314" name="Picture 2" descr="D:\Аня ;)\0214.jpg"/>
          <p:cNvPicPr>
            <a:picLocks noChangeAspect="1" noChangeArrowheads="1"/>
          </p:cNvPicPr>
          <p:nvPr/>
        </p:nvPicPr>
        <p:blipFill>
          <a:blip r:embed="rId2"/>
          <a:srcRect l="1875" t="3879" r="1562" b="12068"/>
          <a:stretch>
            <a:fillRect/>
          </a:stretch>
        </p:blipFill>
        <p:spPr bwMode="auto">
          <a:xfrm>
            <a:off x="71406" y="428604"/>
            <a:ext cx="9056140" cy="571504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kumimoji="0" lang="uk-UA" b="1" i="1" u="none" strike="noStrike" kern="1200" cap="none" spc="0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Андруші</a:t>
            </a:r>
            <a:endParaRPr kumimoji="0" lang="uk-UA" b="1" i="1" u="none" strike="noStrike" kern="1200" cap="none" spc="0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D:\Аня ;)\0212.jpg"/>
          <p:cNvPicPr>
            <a:picLocks noChangeAspect="1" noChangeArrowheads="1"/>
          </p:cNvPicPr>
          <p:nvPr/>
        </p:nvPicPr>
        <p:blipFill>
          <a:blip r:embed="rId2"/>
          <a:srcRect l="1875" t="3879" r="2499" b="12068"/>
          <a:stretch>
            <a:fillRect/>
          </a:stretch>
        </p:blipFill>
        <p:spPr bwMode="auto">
          <a:xfrm>
            <a:off x="142844" y="428604"/>
            <a:ext cx="8856114" cy="564360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Аня ;)\0309.jpg"/>
          <p:cNvPicPr>
            <a:picLocks noChangeAspect="1" noChangeArrowheads="1"/>
          </p:cNvPicPr>
          <p:nvPr/>
        </p:nvPicPr>
        <p:blipFill>
          <a:blip r:embed="rId2"/>
          <a:srcRect l="2083" t="2627" r="2083" b="11996"/>
          <a:stretch>
            <a:fillRect/>
          </a:stretch>
        </p:blipFill>
        <p:spPr bwMode="auto">
          <a:xfrm>
            <a:off x="357158" y="146734"/>
            <a:ext cx="8501122" cy="600622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kumimoji="0" lang="uk-UA" b="1" i="1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Урочище Стінка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Аня ;)\0116.jpg"/>
          <p:cNvPicPr>
            <a:picLocks noChangeAspect="1" noChangeArrowheads="1"/>
          </p:cNvPicPr>
          <p:nvPr/>
        </p:nvPicPr>
        <p:blipFill>
          <a:blip r:embed="rId2"/>
          <a:srcRect l="2813" t="3725" r="2499" b="11837"/>
          <a:stretch>
            <a:fillRect/>
          </a:stretch>
        </p:blipFill>
        <p:spPr bwMode="auto">
          <a:xfrm>
            <a:off x="214282" y="285728"/>
            <a:ext cx="8786842" cy="591589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kumimoji="0" lang="uk-UA" b="1" i="1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Хутір на Україні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Аня ;)\0122.jpg"/>
          <p:cNvPicPr>
            <a:picLocks noChangeAspect="1" noChangeArrowheads="1"/>
          </p:cNvPicPr>
          <p:nvPr/>
        </p:nvPicPr>
        <p:blipFill>
          <a:blip r:embed="rId2"/>
          <a:srcRect l="1875" t="2573" r="1562" b="11234"/>
          <a:stretch>
            <a:fillRect/>
          </a:stretch>
        </p:blipFill>
        <p:spPr bwMode="auto">
          <a:xfrm>
            <a:off x="93797" y="357166"/>
            <a:ext cx="8978797" cy="584057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kumimoji="0" lang="uk-UA" b="1" i="1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В</a:t>
            </a:r>
            <a:r>
              <a:rPr kumimoji="0" lang="uk-UA" b="1" i="1" u="none" strike="noStrike" kern="1200" cap="none" spc="0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uk-UA" b="1" i="1" u="none" strike="noStrike" kern="1200" cap="none" spc="0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Решетилівці</a:t>
            </a:r>
            <a:endParaRPr kumimoji="0" lang="uk-UA" b="1" i="1" u="none" strike="noStrike" kern="1200" cap="none" spc="0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Аня ;)\74279892.jpg"/>
          <p:cNvPicPr>
            <a:picLocks noChangeAspect="1" noChangeArrowheads="1"/>
          </p:cNvPicPr>
          <p:nvPr/>
        </p:nvPicPr>
        <p:blipFill>
          <a:blip r:embed="rId2"/>
          <a:srcRect l="3840" t="2813" r="6569" b="13749"/>
          <a:stretch>
            <a:fillRect/>
          </a:stretch>
        </p:blipFill>
        <p:spPr bwMode="auto">
          <a:xfrm>
            <a:off x="2143108" y="71414"/>
            <a:ext cx="5000660" cy="635798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Портрет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поміщика П.В.Енгельгарда</a:t>
            </a:r>
            <a:endParaRPr kumimoji="0" lang="uk-UA" b="1" i="1" u="none" strike="noStrike" kern="1200" cap="none" spc="0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Голова жінки</a:t>
            </a:r>
            <a:endParaRPr kumimoji="0" lang="uk-UA" b="1" i="1" u="none" strike="noStrike" kern="1200" cap="none" spc="0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19458" name="Picture 2" descr="D:\Аня ;)\644587942.jpg"/>
          <p:cNvPicPr>
            <a:picLocks noChangeAspect="1" noChangeArrowheads="1"/>
          </p:cNvPicPr>
          <p:nvPr/>
        </p:nvPicPr>
        <p:blipFill>
          <a:blip r:embed="rId2"/>
          <a:srcRect l="3893" t="3750" r="3979" b="11874"/>
          <a:stretch>
            <a:fillRect/>
          </a:stretch>
        </p:blipFill>
        <p:spPr bwMode="auto">
          <a:xfrm>
            <a:off x="2041507" y="71414"/>
            <a:ext cx="4959385" cy="628654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Портрет невідомого</a:t>
            </a:r>
            <a:endParaRPr kumimoji="0" lang="uk-UA" b="1" i="1" u="none" strike="noStrike" kern="1200" cap="none" spc="0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20482" name="Picture 2" descr="D:\Аня ;)\Portret_Hrebiky_Shevch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5072098" cy="630615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Портрет Катерини </a:t>
            </a:r>
            <a:r>
              <a:rPr lang="uk-UA" b="1" i="1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Абаж</a:t>
            </a:r>
            <a:endParaRPr kumimoji="0" lang="uk-UA" b="1" i="1" u="none" strike="noStrike" kern="1200" cap="none" spc="0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21506" name="Picture 2" descr="D:\Аня ;)\731728910.jpg"/>
          <p:cNvPicPr>
            <a:picLocks noChangeAspect="1" noChangeArrowheads="1"/>
          </p:cNvPicPr>
          <p:nvPr/>
        </p:nvPicPr>
        <p:blipFill>
          <a:blip r:embed="rId2"/>
          <a:srcRect l="3782" t="8438" r="4201" b="9999"/>
          <a:stretch>
            <a:fillRect/>
          </a:stretch>
        </p:blipFill>
        <p:spPr bwMode="auto">
          <a:xfrm>
            <a:off x="1714480" y="142852"/>
            <a:ext cx="5214974" cy="621510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я ;)\289225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24140" cy="628654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Дари в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Чигирині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1649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року</a:t>
            </a: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Судня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рада</a:t>
            </a: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5122" name="Picture 2" descr="D:\Аня ;)\000bzebt.jpe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85720" y="104402"/>
            <a:ext cx="8715436" cy="636995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Старости</a:t>
            </a: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6146" name="Picture 2" descr="D:\Аня ;)\Shevchenko-Staros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209838"/>
            <a:ext cx="8929718" cy="607668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D:\Аня ;)\56421198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14554"/>
            <a:ext cx="2887656" cy="39471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5" name="Picture 7" descr="D:\Аня ;)\56421106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480"/>
            <a:ext cx="2786082" cy="388245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6" name="Picture 8" descr="D:\Аня ;)\56421046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37030"/>
            <a:ext cx="3071834" cy="37793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Аня ;)\594303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4643470" cy="6342928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Катерина</a:t>
            </a:r>
            <a:endParaRPr kumimoji="0" lang="uk-UA" b="1" i="1" u="none" strike="noStrike" kern="1200" cap="none" spc="0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ня ;)\882507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8" y="89297"/>
            <a:ext cx="8453464" cy="634009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Вдовина хата</a:t>
            </a:r>
            <a:endParaRPr kumimoji="0" lang="uk-UA" b="1" i="1" u="none" strike="noStrike" kern="1200" cap="none" spc="0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ня ;)\0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7372"/>
            <a:ext cx="8929718" cy="609058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Селянське подвір’я</a:t>
            </a:r>
            <a:endParaRPr kumimoji="0" lang="uk-UA" b="1" i="1" u="none" strike="noStrike" kern="1200" cap="none" spc="0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Аня ;)\0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660" y="428604"/>
            <a:ext cx="8948934" cy="567690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57290" y="6429396"/>
            <a:ext cx="5715040" cy="4286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На околиці</a:t>
            </a:r>
            <a:endParaRPr kumimoji="0" lang="uk-UA" b="1" i="1" u="none" strike="noStrike" kern="1200" cap="none" spc="0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0271166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10271166</Template>
  <TotalTime>141</TotalTime>
  <Words>47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10271166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Кошины</dc:creator>
  <cp:lastModifiedBy>Кошины</cp:lastModifiedBy>
  <cp:revision>15</cp:revision>
  <dcterms:created xsi:type="dcterms:W3CDTF">2011-12-18T15:14:52Z</dcterms:created>
  <dcterms:modified xsi:type="dcterms:W3CDTF">2011-12-18T17:36:33Z</dcterms:modified>
</cp:coreProperties>
</file>