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812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29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58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50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09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385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35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38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6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514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38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918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11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1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02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928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573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462DD5-21D8-42FB-83EE-462D51AD2DCD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4E270-B572-4651-BD7B-2EBEBDE68F8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705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115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Олександр Довженко</a:t>
            </a:r>
            <a:endParaRPr lang="uk-UA" sz="115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найцікавіші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факти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життя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письменника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режисера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5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599"/>
          </a:xfrm>
        </p:spPr>
        <p:txBody>
          <a:bodyPr/>
          <a:lstStyle/>
          <a:p>
            <a:r>
              <a:rPr lang="ru-RU" dirty="0"/>
              <a:t>Довженко на </a:t>
            </a:r>
            <a:r>
              <a:rPr lang="ru-RU" dirty="0" err="1"/>
              <a:t>зйомках</a:t>
            </a:r>
            <a:r>
              <a:rPr lang="ru-RU" dirty="0"/>
              <a:t> </a:t>
            </a:r>
            <a:r>
              <a:rPr lang="ru-RU" dirty="0" err="1"/>
              <a:t>фільму</a:t>
            </a:r>
            <a:r>
              <a:rPr lang="ru-RU" dirty="0"/>
              <a:t> "Поема про море"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314704"/>
            <a:ext cx="8940800" cy="5543296"/>
          </a:xfrm>
        </p:spPr>
      </p:pic>
    </p:spTree>
    <p:extLst>
      <p:ext uri="{BB962C8B-B14F-4D97-AF65-F5344CB8AC3E}">
        <p14:creationId xmlns:p14="http://schemas.microsoft.com/office/powerpoint/2010/main" val="291348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44" y="0"/>
            <a:ext cx="10018713" cy="1752599"/>
          </a:xfrm>
        </p:spPr>
        <p:txBody>
          <a:bodyPr/>
          <a:lstStyle/>
          <a:p>
            <a:r>
              <a:rPr lang="uk-UA" dirty="0">
                <a:latin typeface="Arial" panose="020B0604020202020204" pitchFamily="34" charset="0"/>
              </a:rPr>
              <a:t> З дружиною Юлією </a:t>
            </a:r>
            <a:r>
              <a:rPr lang="uk-UA" dirty="0" err="1">
                <a:latin typeface="Arial" panose="020B0604020202020204" pitchFamily="34" charset="0"/>
              </a:rPr>
              <a:t>Солнцевою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323994"/>
            <a:ext cx="7581900" cy="5534006"/>
          </a:xfrm>
        </p:spPr>
      </p:pic>
    </p:spTree>
    <p:extLst>
      <p:ext uri="{BB962C8B-B14F-4D97-AF65-F5344CB8AC3E}">
        <p14:creationId xmlns:p14="http://schemas.microsoft.com/office/powerpoint/2010/main" val="117061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52701"/>
            <a:ext cx="12192000" cy="1752599"/>
          </a:xfrm>
        </p:spPr>
        <p:txBody>
          <a:bodyPr>
            <a:normAutofit/>
          </a:bodyPr>
          <a:lstStyle/>
          <a:p>
            <a:r>
              <a:rPr lang="uk-UA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Дякую за увагу!</a:t>
            </a:r>
            <a:endParaRPr lang="uk-UA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43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7233" y="0"/>
            <a:ext cx="3541713" cy="300990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Довженко </a:t>
            </a:r>
            <a:r>
              <a:rPr lang="ru-RU" dirty="0" err="1"/>
              <a:t>вчився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у </a:t>
            </a:r>
            <a:r>
              <a:rPr lang="ru-RU" dirty="0" err="1"/>
              <a:t>Німеччині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карикатуристом у </a:t>
            </a:r>
            <a:r>
              <a:rPr lang="ru-RU" dirty="0" err="1"/>
              <a:t>газеті</a:t>
            </a:r>
            <a:r>
              <a:rPr lang="ru-RU" dirty="0"/>
              <a:t> «</a:t>
            </a:r>
            <a:r>
              <a:rPr lang="ru-RU" dirty="0" err="1"/>
              <a:t>Вісті</a:t>
            </a:r>
            <a:r>
              <a:rPr lang="ru-RU" dirty="0"/>
              <a:t> ВУЦВК».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56" y="2781301"/>
            <a:ext cx="3617590" cy="4076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2056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46" y="0"/>
            <a:ext cx="4932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5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44"/>
            <a:ext cx="7493000" cy="6905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-3337"/>
            <a:ext cx="4699000" cy="68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7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4711700" cy="6858000"/>
          </a:xfrm>
        </p:spPr>
        <p:txBody>
          <a:bodyPr>
            <a:noAutofit/>
          </a:bodyPr>
          <a:lstStyle/>
          <a:p>
            <a:pPr algn="just" fontAlgn="base"/>
            <a:r>
              <a:rPr lang="uk-UA" sz="3200" dirty="0"/>
              <a:t>Відомо, що видатний режисер та актор Чарлі Чаплін дуже любив Довженка. Саме він сказав: «Слов‘янський кінематограф дав світові лише одного режисера – Олександра Довженка».</a:t>
            </a:r>
          </a:p>
          <a:p>
            <a:endParaRPr lang="uk-UA" sz="3200" dirty="0"/>
          </a:p>
        </p:txBody>
      </p:sp>
      <p:pic>
        <p:nvPicPr>
          <p:cNvPr id="4" name="Picture 2" descr="http://image.slidesharecdn.com/random-140827012506-phpapp01/95/-7-638.jpg?cb=140912089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16772" r="50470" b="7794"/>
          <a:stretch/>
        </p:blipFill>
        <p:spPr bwMode="auto">
          <a:xfrm>
            <a:off x="6197600" y="493905"/>
            <a:ext cx="4635500" cy="58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5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00" y="0"/>
            <a:ext cx="6959600" cy="6858000"/>
          </a:xfrm>
        </p:spPr>
        <p:txBody>
          <a:bodyPr>
            <a:normAutofit/>
          </a:bodyPr>
          <a:lstStyle/>
          <a:p>
            <a:pPr algn="just"/>
            <a:r>
              <a:rPr lang="uk-UA" sz="3200" dirty="0"/>
              <a:t>У 1930 році Олександр Довженко зняв свій найвідоміший фільм «Земля», визнаний геніальним у багатьох країнах світу. Проте, прозовий твір було завершено у 1952 </a:t>
            </a:r>
            <a:r>
              <a:rPr lang="uk-UA" sz="3200" dirty="0" err="1"/>
              <a:t>роц</a:t>
            </a:r>
            <a:r>
              <a:rPr lang="en-US" sz="3200" dirty="0" err="1"/>
              <a:t>i</a:t>
            </a:r>
            <a:r>
              <a:rPr lang="en-US" sz="3200" dirty="0"/>
              <a:t>. </a:t>
            </a:r>
            <a:r>
              <a:rPr lang="uk-UA" sz="3200" dirty="0"/>
              <a:t>До фільму український гурт </a:t>
            </a:r>
            <a:r>
              <a:rPr lang="uk-UA" sz="3200" dirty="0" err="1"/>
              <a:t>ДахаБраха</a:t>
            </a:r>
            <a:r>
              <a:rPr lang="uk-UA" sz="3200" dirty="0"/>
              <a:t> написав нову оригінальну музику, яку вперше було виконано на Одеському кінофестивалі у 2012 році.</a:t>
            </a:r>
          </a:p>
          <a:p>
            <a:pPr algn="just"/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4483100" cy="68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0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0600" y="0"/>
            <a:ext cx="61214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/>
              <a:t>Довженко – автор документальних фільмів. У 1940 </a:t>
            </a:r>
            <a:r>
              <a:rPr lang="uk-UA" sz="2800" dirty="0" err="1"/>
              <a:t>роц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uk-UA" sz="2800" dirty="0"/>
              <a:t>в</a:t>
            </a:r>
            <a:r>
              <a:rPr lang="en-US" sz="2800" dirty="0" err="1"/>
              <a:t>i</a:t>
            </a:r>
            <a:r>
              <a:rPr lang="uk-UA" sz="2800" dirty="0"/>
              <a:t>н поставив документальний ф</a:t>
            </a:r>
            <a:r>
              <a:rPr lang="en-US" sz="2800" dirty="0" err="1"/>
              <a:t>i</a:t>
            </a:r>
            <a:r>
              <a:rPr lang="uk-UA" sz="2800" dirty="0" err="1"/>
              <a:t>льм</a:t>
            </a:r>
            <a:r>
              <a:rPr lang="uk-UA" sz="2800" dirty="0"/>
              <a:t> «Визволення» </a:t>
            </a:r>
            <a:r>
              <a:rPr lang="uk-UA" sz="2800" dirty="0" err="1"/>
              <a:t>провозз’єднання</a:t>
            </a:r>
            <a:r>
              <a:rPr lang="uk-UA" sz="2800" dirty="0"/>
              <a:t> </a:t>
            </a:r>
            <a:r>
              <a:rPr lang="uk-UA" sz="2800" dirty="0" err="1"/>
              <a:t>Зах</a:t>
            </a:r>
            <a:r>
              <a:rPr lang="en-US" sz="2800" dirty="0" err="1"/>
              <a:t>i</a:t>
            </a:r>
            <a:r>
              <a:rPr lang="uk-UA" sz="2800" dirty="0" err="1"/>
              <a:t>дної</a:t>
            </a:r>
            <a:r>
              <a:rPr lang="uk-UA" sz="2800" dirty="0"/>
              <a:t> України з УРСР, цей ф</a:t>
            </a:r>
            <a:r>
              <a:rPr lang="en-US" sz="2800" dirty="0" err="1"/>
              <a:t>i</a:t>
            </a:r>
            <a:r>
              <a:rPr lang="uk-UA" sz="2800" dirty="0" err="1"/>
              <a:t>льм</a:t>
            </a:r>
            <a:r>
              <a:rPr lang="uk-UA" sz="2800" dirty="0"/>
              <a:t> став одним </a:t>
            </a:r>
            <a:r>
              <a:rPr lang="en-US" sz="2800" dirty="0" err="1"/>
              <a:t>i</a:t>
            </a:r>
            <a:r>
              <a:rPr lang="uk-UA" sz="2800" dirty="0"/>
              <a:t>з </a:t>
            </a:r>
            <a:r>
              <a:rPr lang="uk-UA" sz="2800" dirty="0" err="1"/>
              <a:t>найб</a:t>
            </a:r>
            <a:r>
              <a:rPr lang="en-US" sz="2800" dirty="0" err="1"/>
              <a:t>i</a:t>
            </a:r>
            <a:r>
              <a:rPr lang="uk-UA" sz="2800" dirty="0" err="1"/>
              <a:t>льших</a:t>
            </a:r>
            <a:r>
              <a:rPr lang="uk-UA" sz="2800" dirty="0"/>
              <a:t> творчих провал</a:t>
            </a:r>
            <a:r>
              <a:rPr lang="en-US" sz="2800" dirty="0" err="1"/>
              <a:t>i</a:t>
            </a:r>
            <a:r>
              <a:rPr lang="uk-UA" sz="2800" dirty="0"/>
              <a:t>в режисера. У 1943 та 1944 роках він знову береться за документальне кіно, цього разу у </a:t>
            </a:r>
            <a:r>
              <a:rPr lang="uk-UA" sz="2800" dirty="0" err="1"/>
              <a:t>сп</a:t>
            </a:r>
            <a:r>
              <a:rPr lang="en-US" sz="2800" dirty="0" err="1"/>
              <a:t>i</a:t>
            </a:r>
            <a:r>
              <a:rPr lang="uk-UA" sz="2800" dirty="0" err="1"/>
              <a:t>врежисур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uk-UA" sz="2800" dirty="0"/>
              <a:t>з </a:t>
            </a:r>
            <a:r>
              <a:rPr lang="uk-UA" sz="2800" dirty="0" err="1"/>
              <a:t>Ю.Солнцевою</a:t>
            </a:r>
            <a:r>
              <a:rPr lang="uk-UA" sz="2800" dirty="0"/>
              <a:t> та </a:t>
            </a:r>
            <a:r>
              <a:rPr lang="uk-UA" sz="2800" dirty="0" err="1"/>
              <a:t>Я.Авд</a:t>
            </a:r>
            <a:r>
              <a:rPr lang="en-US" sz="2800" dirty="0" err="1"/>
              <a:t>i</a:t>
            </a:r>
            <a:r>
              <a:rPr lang="uk-UA" sz="2800" dirty="0" err="1"/>
              <a:t>єнком</a:t>
            </a:r>
            <a:r>
              <a:rPr lang="uk-UA" sz="2800" dirty="0"/>
              <a:t>. Фільми отримали назву «Битва за нашу Радянську Україну» (1943) та «Перемога на </a:t>
            </a:r>
            <a:r>
              <a:rPr lang="uk-UA" sz="2800" dirty="0" err="1"/>
              <a:t>Правобережн</a:t>
            </a:r>
            <a:r>
              <a:rPr lang="en-US" sz="2800" dirty="0" err="1"/>
              <a:t>i</a:t>
            </a:r>
            <a:r>
              <a:rPr lang="uk-UA" sz="2800" dirty="0"/>
              <a:t>й </a:t>
            </a:r>
            <a:r>
              <a:rPr lang="uk-UA" sz="2800" dirty="0" err="1"/>
              <a:t>Україн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uk-UA" sz="2800" dirty="0"/>
              <a:t>вигнання н</a:t>
            </a:r>
            <a:r>
              <a:rPr lang="en-US" sz="2800" dirty="0" err="1"/>
              <a:t>i</a:t>
            </a:r>
            <a:r>
              <a:rPr lang="uk-UA" sz="2800" dirty="0" err="1"/>
              <a:t>мецьких</a:t>
            </a:r>
            <a:r>
              <a:rPr lang="uk-UA" sz="2800" dirty="0"/>
              <a:t> загарбник</a:t>
            </a:r>
            <a:r>
              <a:rPr lang="en-US" sz="2800" dirty="0" err="1"/>
              <a:t>i</a:t>
            </a:r>
            <a:r>
              <a:rPr lang="uk-UA" sz="2800" dirty="0"/>
              <a:t>в за меж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uk-UA" sz="2800" dirty="0"/>
              <a:t>українських радянських земель» (1944).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" y="0"/>
            <a:ext cx="4841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5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3733799"/>
            <a:ext cx="10018713" cy="3124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dirty="0"/>
              <a:t>22 серпня 1977 року було відкрито новий астероїд головного поясу, який згодом отримав назву 4520 Довженко (4520 </a:t>
            </a:r>
            <a:r>
              <a:rPr lang="en-US" sz="2800" dirty="0" err="1"/>
              <a:t>Dovzhenko</a:t>
            </a:r>
            <a:r>
              <a:rPr lang="en-US" sz="2800" dirty="0"/>
              <a:t>). </a:t>
            </a:r>
            <a:r>
              <a:rPr lang="uk-UA" sz="2800" dirty="0"/>
              <a:t>Відкривач астероїду - Черних Микола Степанович, український астроном. У серію його </a:t>
            </a:r>
            <a:r>
              <a:rPr lang="uk-UA" sz="2800" dirty="0" err="1"/>
              <a:t>відкриттів</a:t>
            </a:r>
            <a:r>
              <a:rPr lang="uk-UA" sz="2800" dirty="0"/>
              <a:t> належать астероїди з назвами: Одеса, Гоголь, Сковорода, Патон, Каменяр, Кобзар та ін..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" t="28392" r="47701" b="26792"/>
          <a:stretch/>
        </p:blipFill>
        <p:spPr>
          <a:xfrm>
            <a:off x="1220786" y="177799"/>
            <a:ext cx="8380414" cy="36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0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0"/>
            <a:ext cx="10018713" cy="312420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40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Історико-документальна книга кінорежисера та кінознавця Олександра Безручка "Олександр Довженко: розсекречені документи спецслужб"</a:t>
            </a:r>
            <a:endParaRPr lang="uk-UA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73199"/>
            <a:ext cx="3606800" cy="52654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35400" y="2971134"/>
            <a:ext cx="835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 smtClean="0"/>
              <a:t> Сексоти радянських спецслужб усе життя супроводжували майстра, повідомляючи нагору навіть такі інтимні подробиці - "уві сні він часто розмовляє українською".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2393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681" y="406399"/>
            <a:ext cx="10589423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76</TotalTime>
  <Words>278</Words>
  <Application>Microsoft Office PowerPoint</Application>
  <PresentationFormat>Произвольный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Параллакс</vt:lpstr>
      <vt:lpstr>Олександр Довженко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Довженко на зйомках фільму "Поема про море"</vt:lpstr>
      <vt:lpstr> З дружиною Юлією Солнцевою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Довженко</dc:title>
  <dc:creator>Саша Акуленко</dc:creator>
  <cp:lastModifiedBy>Alex</cp:lastModifiedBy>
  <cp:revision>8</cp:revision>
  <dcterms:created xsi:type="dcterms:W3CDTF">2015-01-25T15:02:58Z</dcterms:created>
  <dcterms:modified xsi:type="dcterms:W3CDTF">2015-01-26T22:40:27Z</dcterms:modified>
</cp:coreProperties>
</file>