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A9602-42EB-4574-A7A1-ABD7F711ED18}" type="datetimeFigureOut">
              <a:rPr lang="ru-RU" smtClean="0"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DCBA7-7230-449B-8B85-741C3826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8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DCBA7-7230-449B-8B85-741C3826E9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3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8EC0AA-A98D-4DB7-AC61-2E65AF00631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8D1AC-265D-4699-93A7-3AEFD08D551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E66-058D-47A9-9703-810D131150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255E57-63C3-4E55-80ED-4519632A9CF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214A-A106-439D-A4EE-D4D235BA9B6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97FE9-41ED-47FB-97D1-0C4E838A13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FDACB9-CBC5-49E4-A92D-077A6FAA02D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F3CD1-1191-4B17-AD35-89DBF02D50D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212D-F4E4-4F1D-B155-F6B669930C0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7B2CA-400B-40C8-903F-F05C664F0A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97DD1-EAE5-46EA-8B02-1A908B37C5A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49FB68-722B-4D94-8A5C-F087FC508C1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90600" y="173755"/>
            <a:ext cx="6380967" cy="295044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Right"/>
              <a:lightRig rig="legacyFlat3" dir="b"/>
            </a:scene3d>
            <a:sp3d extrusionH="201600" prstMaterial="legacyMatte">
              <a:extrusionClr>
                <a:srgbClr val="B7091A"/>
              </a:extrusionClr>
            </a:sp3d>
          </a:bodyPr>
          <a:lstStyle/>
          <a:p>
            <a:pPr algn="ctr"/>
            <a:r>
              <a:rPr lang="ru-RU" sz="5400" kern="10" dirty="0">
                <a:ln w="9525"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quarelle"/>
              </a:rPr>
              <a:t>Остап</a:t>
            </a:r>
            <a:r>
              <a:rPr lang="ru-RU" sz="5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atin typeface="Aquarelle"/>
              </a:rPr>
              <a:t> </a:t>
            </a:r>
            <a:r>
              <a:rPr lang="ru-RU" sz="5400" kern="10" dirty="0">
                <a:ln w="9525"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latin typeface="Aquarelle"/>
              </a:rPr>
              <a:t>Вишня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2836" y="5486400"/>
            <a:ext cx="8458200" cy="914400"/>
          </a:xfrm>
        </p:spPr>
        <p:txBody>
          <a:bodyPr>
            <a:noAutofit/>
          </a:bodyPr>
          <a:lstStyle/>
          <a:p>
            <a:pPr algn="r"/>
            <a:r>
              <a:rPr lang="uk-UA" sz="2000" dirty="0" smtClean="0"/>
              <a:t>Презентацію виконала:</a:t>
            </a:r>
            <a:br>
              <a:rPr lang="uk-UA" sz="2000" dirty="0" smtClean="0"/>
            </a:br>
            <a:r>
              <a:rPr lang="uk-UA" sz="2000" dirty="0" smtClean="0"/>
              <a:t>Учениця 11 класу</a:t>
            </a:r>
            <a:br>
              <a:rPr lang="uk-UA" sz="2000" dirty="0" smtClean="0"/>
            </a:br>
            <a:r>
              <a:rPr lang="uk-UA" sz="2000" dirty="0" err="1" smtClean="0"/>
              <a:t>Лазурненської</a:t>
            </a:r>
            <a:r>
              <a:rPr lang="uk-UA" sz="2000" dirty="0" smtClean="0"/>
              <a:t> ЗОШ</a:t>
            </a:r>
            <a:br>
              <a:rPr lang="uk-UA" sz="2000" dirty="0" smtClean="0"/>
            </a:br>
            <a:r>
              <a:rPr lang="uk-UA" sz="2000" dirty="0" smtClean="0"/>
              <a:t>І-ІІІ ст.</a:t>
            </a:r>
            <a:br>
              <a:rPr lang="uk-UA" sz="2000" dirty="0" smtClean="0"/>
            </a:br>
            <a:r>
              <a:rPr lang="uk-UA" sz="2000" dirty="0" err="1" smtClean="0"/>
              <a:t>Байбуза</a:t>
            </a:r>
            <a:r>
              <a:rPr lang="uk-UA" sz="2000" dirty="0" smtClean="0"/>
              <a:t> Ірина</a:t>
            </a:r>
            <a:endParaRPr lang="ru-RU" sz="20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8229600" cy="6264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sz="4000" b="1"/>
              <a:t>Започаткував у літературі новий жанр — усмішку (різновид гумористичного оповідання, у якому оповідь про події була короткою, точною, дотепною і доброю). Провідна тема всієї творчості письменника: розвінчання недоліків людини і суспільства.</a:t>
            </a:r>
            <a:r>
              <a:rPr lang="uk-UA" altLang="ru-RU" sz="4000"/>
              <a:t> </a:t>
            </a:r>
            <a:endParaRPr lang="ru-RU" altLang="ru-RU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5400675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1928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4000" b="1"/>
              <a:t>Остап Вишня — письменник, рибалка і мисливець </a:t>
            </a:r>
            <a:br>
              <a:rPr lang="uk-UA" altLang="ru-RU" sz="4000" b="1"/>
            </a:br>
            <a:r>
              <a:rPr lang="uk-UA" altLang="ru-RU" sz="4000" b="1"/>
              <a:t>Любов Остапа Вишні до всього живого, до світу природи є незаперечною ознакою його натури. Тож рибалити і полювати він ходив скоріше для того, щоб назбирати побільше смішних історій, щоб побути в колі друзів. </a:t>
            </a:r>
            <a:endParaRPr lang="ru-RU" altLang="ru-RU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sz="4000" b="1"/>
              <a:t>«Мисливські усмішки» Остапа Вишні в українській літературі — явище унікальне. У них спостерігаємо оригінальний синтез народного анекдоту й пейзажної лірики. Пейзажі ці досить лаконічні.</a:t>
            </a:r>
            <a:endParaRPr lang="ru-RU" altLang="ru-RU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хр8=8н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65150"/>
            <a:ext cx="6840537" cy="53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229600" cy="5832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sz="4400" b="1"/>
              <a:t>Після громадянської війни працює в газеті, починає публікувати власні твори. Входив до літературних угруповань «Плуг» і «Гарт». З 1927 р. став головним редактором журналу «Перець».</a:t>
            </a:r>
            <a:endParaRPr lang="ru-RU" altLang="ru-RU" sz="4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гм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034212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sz="4000" b="1"/>
              <a:t>У 1934 р. видатний гуморист був незаконно репресований і зміг повернутись до літературної праці лише в 1944 р.</a:t>
            </a:r>
            <a:endParaRPr lang="ru-RU" altLang="ru-RU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sz="4400" b="1"/>
              <a:t>До останніх днів життя (помер Остап Вишня 28 вересня 1956 р.) він віддавав талант і натхнення своїм читачам.</a:t>
            </a:r>
            <a:endParaRPr lang="ru-RU" altLang="ru-RU" sz="4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ам'ят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4824413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ртр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96" y="228600"/>
            <a:ext cx="4860925" cy="51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638800"/>
            <a:ext cx="8686800" cy="4525963"/>
          </a:xfrm>
        </p:spPr>
        <p:txBody>
          <a:bodyPr/>
          <a:lstStyle/>
          <a:p>
            <a:r>
              <a:rPr lang="uk-UA" b="1" i="1" dirty="0" smtClean="0"/>
              <a:t>13 листопада1889 - </a:t>
            </a:r>
            <a:r>
              <a:rPr lang="ru-RU" dirty="0" smtClean="0"/>
              <a:t>†</a:t>
            </a:r>
            <a:r>
              <a:rPr lang="uk-UA" b="1" i="1" dirty="0" smtClean="0"/>
              <a:t>28 червня 1956р.</a:t>
            </a:r>
            <a:endParaRPr lang="ru-RU" i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sz="4000" b="1"/>
              <a:t>«Який би я був щасливий, — занотував письменник 15 травня 1949 р. в щоденнику, — якби своїми творами зміг викликати усмішку, хорошу, теплу усмішку, у народу! Ви уявляєте собі: народ радісно усміхнувся! Але як це трудно!»</a:t>
            </a:r>
            <a:endParaRPr lang="ru-RU" altLang="ru-RU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8496300" cy="6267450"/>
          </a:xfrm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uk-UA" altLang="ru-RU" sz="4400" b="1"/>
              <a:t>Остап Вишня</a:t>
            </a:r>
            <a:r>
              <a:rPr lang="uk-UA" altLang="ru-RU" sz="4400" b="1" i="1"/>
              <a:t> — </a:t>
            </a:r>
            <a:r>
              <a:rPr lang="uk-UA" altLang="ru-RU" sz="4400" b="1"/>
              <a:t>письменник-гуморист. Упродовж життя написав близько двох з половиною тисяч творів: це гуморески, нариси, фейлетони, памфлети, мемуари, щоденник, переклади.</a:t>
            </a:r>
            <a:r>
              <a:rPr lang="uk-UA" altLang="ru-RU" sz="4400"/>
              <a:t> </a:t>
            </a:r>
            <a:endParaRPr lang="ru-RU" altLang="ru-RU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4752975" cy="64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229600" cy="6264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sz="4000" b="1"/>
              <a:t>Справжнє ім'я — Павло Михайлович Губенко. Народився на хуторі Чечва на Полтавщині в багатодітній селянській родині. Навчався в Київській військово-фельдшерській школі. Працював у лікарні фельдшером.</a:t>
            </a:r>
          </a:p>
          <a:p>
            <a:pPr algn="ctr">
              <a:buFont typeface="Wingdings" pitchFamily="2" charset="2"/>
              <a:buNone/>
            </a:pPr>
            <a:r>
              <a:rPr lang="uk-UA" altLang="ru-RU" sz="4000" b="1"/>
              <a:t>	</a:t>
            </a:r>
            <a:endParaRPr lang="ru-RU" altLang="ru-RU" sz="4000" b="1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щпи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35038"/>
            <a:ext cx="6697662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altLang="ru-RU" sz="4000" b="1"/>
              <a:t>Зустрів таку ж, як і сам, роботящу та дотепну на слово дівчину - невдовзі Параска Олександрівна Балаш стала Михайловою дружиною. Обоє були письменниками, любили жарт, щиро кохались у піснях.</a:t>
            </a:r>
            <a:endParaRPr lang="ru-RU" altLang="ru-RU" sz="4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89н 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1928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titled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49275"/>
            <a:ext cx="4910138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</TotalTime>
  <Words>305</Words>
  <Application>Microsoft Office PowerPoint</Application>
  <PresentationFormat>Экран (4:3)</PresentationFormat>
  <Paragraphs>15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Иринка)</dc:creator>
  <cp:lastModifiedBy>Иринка)</cp:lastModifiedBy>
  <cp:revision>5</cp:revision>
  <cp:lastPrinted>1601-01-01T00:00:00Z</cp:lastPrinted>
  <dcterms:created xsi:type="dcterms:W3CDTF">1601-01-01T00:00:00Z</dcterms:created>
  <dcterms:modified xsi:type="dcterms:W3CDTF">2014-11-11T11:26:41Z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