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3" r:id="rId4"/>
    <p:sldId id="265" r:id="rId5"/>
    <p:sldId id="259" r:id="rId6"/>
    <p:sldId id="260" r:id="rId7"/>
    <p:sldId id="266" r:id="rId8"/>
    <p:sldId id="261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6643-14BE-43F8-8CDD-15D838ED5210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53D5-63C3-4F11-AD8F-2DCF095374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22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53D5-63C3-4F11-AD8F-2DCF095374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6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7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7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5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949C-261A-48D9-8098-45D9E97B293F}" type="datetimeFigureOut">
              <a:rPr lang="ru-RU" smtClean="0"/>
              <a:t>27.04.2015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104E-4EB6-42E5-B792-CD0D9A00F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8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445624" cy="1647056"/>
          </a:xfrm>
        </p:spPr>
        <p:txBody>
          <a:bodyPr>
            <a:noAutofit/>
          </a:bodyPr>
          <a:lstStyle/>
          <a:p>
            <a:r>
              <a:rPr lang="ru-RU" sz="9000" b="1" i="1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Сатурн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endParaRPr lang="ru-RU" sz="8000" b="1" i="1" dirty="0">
              <a:solidFill>
                <a:schemeClr val="bg1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9578" y="4509120"/>
            <a:ext cx="2483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виконала: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учениця 11-А класу </a:t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uk-UA" sz="2000" b="1" i="1" smtClean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Тупалова </a:t>
            </a:r>
            <a:r>
              <a:rPr lang="uk-UA" sz="2000" b="1" i="1" dirty="0">
                <a:solidFill>
                  <a:schemeClr val="bg1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Анастасія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62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76151"/>
          </a:xfrm>
        </p:spPr>
      </p:pic>
    </p:spTree>
    <p:extLst>
      <p:ext uri="{BB962C8B-B14F-4D97-AF65-F5344CB8AC3E}">
        <p14:creationId xmlns:p14="http://schemas.microsoft.com/office/powerpoint/2010/main" val="9051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6" y="0"/>
            <a:ext cx="9163325" cy="68687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52536" y="404664"/>
            <a:ext cx="4067944" cy="6014811"/>
          </a:xfrm>
        </p:spPr>
        <p:txBody>
          <a:bodyPr>
            <a:noAutofit/>
          </a:bodyPr>
          <a:lstStyle/>
          <a:p>
            <a:r>
              <a:rPr lang="uk-UA" sz="2400" dirty="0" smtClean="0"/>
              <a:t> 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5" y="814375"/>
                <a:ext cx="5533631" cy="7571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Радіус – 9,4</a:t>
                </a:r>
                <a:r>
                  <a:rPr lang="en-US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R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ru-RU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Маса – 95М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ru-RU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Густина – 0,7 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5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5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5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ru-RU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Прискорення </a:t>
                </a: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вільного падіння </a:t>
                </a:r>
                <a:r>
                  <a:rPr lang="uk-UA" sz="25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–1,1</a:t>
                </a:r>
                <a:r>
                  <a:rPr lang="en-US" sz="25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uk-UA" sz="25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Орбіта = а=9,5 а.о.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Рік – 29,5 з. року 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Доба – 10 год 14 хв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Атмосфера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5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25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uk-UA" sz="25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Не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Температура, °С:  </a:t>
                </a:r>
                <a:r>
                  <a:rPr lang="uk-UA" sz="2500" dirty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хмари –  -</a:t>
                </a: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178</a:t>
                </a:r>
              </a:p>
              <a:p>
                <a:pPr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		           </a:t>
                </a:r>
                <a:r>
                  <a:rPr lang="uk-UA" sz="2500" dirty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 ядрі –  +15000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endParaRPr lang="uk-UA" sz="25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chemeClr val="bg2">
                      <a:lumMod val="90000"/>
                    </a:schemeClr>
                  </a:buClr>
                </a:pPr>
                <a:r>
                  <a:rPr lang="uk-UA" sz="25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uk-UA" sz="2500" dirty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uk-UA" sz="25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endParaRPr lang="uk-UA" dirty="0" smtClean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285750" indent="-285750">
                  <a:buClr>
                    <a:schemeClr val="bg2">
                      <a:lumMod val="90000"/>
                    </a:schemeClr>
                  </a:buClr>
                  <a:buFont typeface="Arial" pitchFamily="34" charset="0"/>
                  <a:buChar char="•"/>
                </a:pPr>
                <a:endParaRPr lang="ru-RU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814375"/>
                <a:ext cx="5533631" cy="7571303"/>
              </a:xfrm>
              <a:prstGeom prst="rect">
                <a:avLst/>
              </a:prstGeom>
              <a:blipFill rotWithShape="1">
                <a:blip r:embed="rId3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0"/>
            <a:ext cx="8748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Найголовніші відомості про Сатурн</a:t>
            </a:r>
            <a:endParaRPr lang="uk-UA" sz="40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25" cy="68692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552" y="260648"/>
            <a:ext cx="8768553" cy="2016224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Сатурн – найвіддаленіша планета, названа на честь головного бога. Належить до газових гігантів: він складається переважно з газів і не має твердої поверхні. Маса планети у 95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разів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масу Землі.</a:t>
            </a: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61" y="4653136"/>
            <a:ext cx="88569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 єдина планета Сонячної системи, чия середня густина менша від густини води. Тому, хоча маси Юпітера і Сатурна відрізняються більше, ніж утричі, їхні екваторіальні діаметри відрізняються лише на 19%.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292"/>
            <a:ext cx="9128301" cy="4176464"/>
          </a:xfrm>
        </p:spPr>
      </p:pic>
      <p:sp>
        <p:nvSpPr>
          <p:cNvPr id="15" name="TextBox 14"/>
          <p:cNvSpPr txBox="1"/>
          <p:nvPr/>
        </p:nvSpPr>
        <p:spPr>
          <a:xfrm>
            <a:off x="611560" y="332656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Внутрішня будова </a:t>
            </a:r>
            <a:r>
              <a:rPr lang="uk-UA" sz="50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5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атурна </a:t>
            </a:r>
            <a:endParaRPr lang="ru-RU" sz="50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748464" cy="2088232"/>
          </a:xfrm>
        </p:spPr>
        <p:txBody>
          <a:bodyPr>
            <a:noAutofit/>
          </a:bodyPr>
          <a:lstStyle/>
          <a:p>
            <a:pPr algn="just"/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— одна з п'яти планет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легко видимих ​​неозброєним оком із 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Землі.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мумі блиск Сатурна перевищує першу зоря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величину. Що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 кільця Сатурна, потрібен теле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 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 15 мм.</a:t>
            </a:r>
            <a:endParaRPr lang="ru-RU" sz="25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8796745" cy="30243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Потік сонячної енергії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досягає Сатурна, у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раз менший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ніж біля Землі.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на нижній межі хмар Сатурна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Однак, тепловий потік від Сатурна вдвічі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потік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енергії, яку Сатурн отримує від Сонця.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2" y="4653136"/>
            <a:ext cx="9144000" cy="183402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Сатурн має </a:t>
            </a: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 60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супутників і 12 з них — понад 100 км у діаметрі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8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31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Найбільші супутники </a:t>
            </a:r>
            <a:r>
              <a:rPr lang="uk-UA" sz="50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5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атурна </a:t>
            </a:r>
            <a:endParaRPr lang="ru-RU" sz="50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1412776"/>
            <a:ext cx="9116469" cy="518457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292080" y="1988840"/>
            <a:ext cx="1152128" cy="4219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Дафн</a:t>
            </a:r>
            <a:r>
              <a:rPr lang="uk-UA" dirty="0" err="1" smtClean="0"/>
              <a:t>іс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2492896"/>
            <a:ext cx="1080120" cy="36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Пандора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3068960"/>
            <a:ext cx="923140" cy="3728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Янус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3080" y="5661249"/>
            <a:ext cx="936104" cy="1800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/>
              <a:t>Атлас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6408" y="5013176"/>
            <a:ext cx="927720" cy="2076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Пан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20298" y="2733390"/>
            <a:ext cx="923702" cy="3151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 err="1" smtClean="0"/>
              <a:t>Енцелад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12186" y="3258785"/>
            <a:ext cx="1008112" cy="304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err="1" smtClean="0"/>
              <a:t>Паленна</a:t>
            </a:r>
            <a:r>
              <a:rPr lang="uk-UA" sz="1700" dirty="0" smtClean="0"/>
              <a:t> </a:t>
            </a:r>
            <a:endParaRPr lang="ru-RU" sz="17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32658" y="2708920"/>
            <a:ext cx="1008112" cy="304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err="1" smtClean="0"/>
              <a:t>Мефона</a:t>
            </a:r>
            <a:r>
              <a:rPr lang="uk-UA" sz="1700" dirty="0" smtClean="0"/>
              <a:t> </a:t>
            </a:r>
            <a:endParaRPr lang="ru-RU" sz="17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5158" y="2239402"/>
            <a:ext cx="1080120" cy="360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Мімас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4194" y="5230034"/>
            <a:ext cx="936104" cy="2871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err="1" smtClean="0"/>
              <a:t>Анфа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1132" y="5230034"/>
            <a:ext cx="1215752" cy="1839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Прометей 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87519" y="4797152"/>
            <a:ext cx="1044116" cy="239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Епіметей</a:t>
            </a:r>
            <a:r>
              <a:rPr lang="uk-UA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77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931224" cy="851694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7819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516" y="2204864"/>
            <a:ext cx="8712968" cy="2448272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2011 року стало відомо, що Сатурн надсилає в космос складні радіосигнали.  За словами астрон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омів,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варіації сигналів на Сатурні контролюються обертанням планети і змінюються з часом, збігаючись із сезонами на Сатурні.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uk-UA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bg1"/>
              </a:buClr>
              <a:buFont typeface="Wingdings" pitchFamily="2" charset="2"/>
              <a:buChar char="v"/>
            </a:pPr>
            <a:endParaRPr lang="ru-RU" sz="25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16632"/>
            <a:ext cx="41917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uk-UA" sz="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uk-UA" sz="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" y="-99392"/>
            <a:ext cx="9151609" cy="696300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" y="1124744"/>
            <a:ext cx="9145247" cy="51125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6575" y="1540358"/>
            <a:ext cx="8229600" cy="4281339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англійській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субота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Saturday)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Сатурн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Saturn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названої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свою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римськог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бога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рільництва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Сатурна.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218</TotalTime>
  <Words>291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Сатурн </vt:lpstr>
      <vt:lpstr>Презентация PowerPoint</vt:lpstr>
      <vt:lpstr>Презентация PowerPoint</vt:lpstr>
      <vt:lpstr>Презентация PowerPoint</vt:lpstr>
      <vt:lpstr>Сатурн — одна з п'яти планет Сонячної системи, легко видимих ​​неозброєним оком із Землі. У максимумі блиск Сатурна перевищує першу зоряну величину. Щоб спостерігати кільця Сатурна, потрібен телескоп діаметром не менше 15 мм.</vt:lpstr>
      <vt:lpstr>Сатурн має близько 60 супутників і 12 з них — понад 100 км у діаметрі.</vt:lpstr>
      <vt:lpstr>Найбільші супутники Сатурна </vt:lpstr>
      <vt:lpstr>  Цікаві факти</vt:lpstr>
      <vt:lpstr>Цікаво знати 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Сатурн</dc:title>
  <dc:creator>Пользователь Windows</dc:creator>
  <cp:lastModifiedBy>User-home</cp:lastModifiedBy>
  <cp:revision>23</cp:revision>
  <dcterms:created xsi:type="dcterms:W3CDTF">2014-11-22T18:01:01Z</dcterms:created>
  <dcterms:modified xsi:type="dcterms:W3CDTF">2015-04-27T16:34:17Z</dcterms:modified>
</cp:coreProperties>
</file>