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65" r:id="rId4"/>
    <p:sldId id="261" r:id="rId5"/>
    <p:sldId id="260" r:id="rId6"/>
    <p:sldId id="262" r:id="rId7"/>
    <p:sldId id="263" r:id="rId8"/>
    <p:sldId id="264" r:id="rId9"/>
    <p:sldId id="266" r:id="rId10"/>
    <p:sldId id="270" r:id="rId11"/>
    <p:sldId id="267" r:id="rId12"/>
    <p:sldId id="268" r:id="rId13"/>
    <p:sldId id="271" r:id="rId14"/>
    <p:sldId id="269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8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B0AF5-76F8-4717-9C6D-2DB396799277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C91B7B-3840-4CAE-9CC0-AC45B6DE1A8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91B7B-3840-4CAE-9CC0-AC45B6DE1A85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3E09-0745-4546-93D9-B9958D86A44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A59-ED48-49BE-87D8-5B7F0BC812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3E09-0745-4546-93D9-B9958D86A44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A59-ED48-49BE-87D8-5B7F0BC812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3E09-0745-4546-93D9-B9958D86A44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A59-ED48-49BE-87D8-5B7F0BC812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3E09-0745-4546-93D9-B9958D86A44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A59-ED48-49BE-87D8-5B7F0BC812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3E09-0745-4546-93D9-B9958D86A44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A59-ED48-49BE-87D8-5B7F0BC812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3E09-0745-4546-93D9-B9958D86A44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A59-ED48-49BE-87D8-5B7F0BC812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3E09-0745-4546-93D9-B9958D86A44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A59-ED48-49BE-87D8-5B7F0BC812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3E09-0745-4546-93D9-B9958D86A44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A59-ED48-49BE-87D8-5B7F0BC812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3E09-0745-4546-93D9-B9958D86A44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A59-ED48-49BE-87D8-5B7F0BC812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3E09-0745-4546-93D9-B9958D86A44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A59-ED48-49BE-87D8-5B7F0BC812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3E09-0745-4546-93D9-B9958D86A44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A59-ED48-49BE-87D8-5B7F0BC8126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03E09-0745-4546-93D9-B9958D86A44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0AA59-ED48-49BE-87D8-5B7F0BC8126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7%D1%80%D0%B5%D0%B7%D0%B2%D0%B8%D1%87%D0%B0%D0%B9%D0%BA%D0%B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ортреты укр писателей-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0"/>
            <a:ext cx="4618218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42976" y="142852"/>
            <a:ext cx="67265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Олександр Довженко</a:t>
            </a:r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42134" y="6334780"/>
            <a:ext cx="2601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smtClean="0"/>
              <a:t>Підготувала учениця 11-В класу</a:t>
            </a:r>
            <a:br>
              <a:rPr lang="uk-UA" sz="1400" dirty="0" smtClean="0"/>
            </a:br>
            <a:r>
              <a:rPr lang="uk-UA" sz="1400" dirty="0" smtClean="0"/>
              <a:t>                     Кузьменко Ірина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86916"/>
            <a:ext cx="91440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необхідних</a:t>
            </a:r>
            <a:r>
              <a:rPr lang="ru-RU" sz="1400" dirty="0" smtClean="0"/>
              <a:t> купюр та 32-х </a:t>
            </a:r>
            <a:r>
              <a:rPr lang="ru-RU" sz="1400" dirty="0" err="1" smtClean="0"/>
              <a:t>офіційних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приватних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показів</a:t>
            </a:r>
            <a:r>
              <a:rPr lang="ru-RU" sz="1400" dirty="0" smtClean="0"/>
              <a:t> </a:t>
            </a:r>
            <a:r>
              <a:rPr lang="ru-RU" sz="1400" b="1" dirty="0" smtClean="0"/>
              <a:t>8</a:t>
            </a:r>
            <a:r>
              <a:rPr lang="ru-RU" sz="1400" dirty="0" smtClean="0"/>
              <a:t> </a:t>
            </a:r>
            <a:r>
              <a:rPr lang="ru-RU" sz="1400" b="1" dirty="0" err="1" smtClean="0"/>
              <a:t>квітня</a:t>
            </a:r>
            <a:r>
              <a:rPr lang="ru-RU" sz="1400" dirty="0" smtClean="0"/>
              <a:t> </a:t>
            </a:r>
            <a:r>
              <a:rPr lang="ru-RU" sz="1400" b="1" dirty="0" smtClean="0"/>
              <a:t>1930</a:t>
            </a:r>
            <a:r>
              <a:rPr lang="ru-RU" sz="1400" dirty="0" smtClean="0"/>
              <a:t> року «Земля» </a:t>
            </a:r>
            <a:r>
              <a:rPr lang="ru-RU" sz="1400" dirty="0" err="1" smtClean="0"/>
              <a:t>виходить</a:t>
            </a:r>
            <a:r>
              <a:rPr lang="ru-RU" sz="1400" dirty="0" smtClean="0"/>
              <a:t> на </a:t>
            </a:r>
            <a:r>
              <a:rPr lang="ru-RU" sz="1400" dirty="0" err="1" smtClean="0"/>
              <a:t>київські</a:t>
            </a:r>
            <a:r>
              <a:rPr lang="ru-RU" sz="1400" dirty="0" smtClean="0"/>
              <a:t> </a:t>
            </a:r>
            <a:r>
              <a:rPr lang="ru-RU" sz="1400" dirty="0" err="1" smtClean="0"/>
              <a:t>екрани</a:t>
            </a:r>
            <a:r>
              <a:rPr lang="ru-RU" sz="1400" dirty="0" smtClean="0"/>
              <a:t>, а </a:t>
            </a:r>
            <a:r>
              <a:rPr lang="ru-RU" sz="1400" dirty="0" err="1" smtClean="0"/>
              <a:t>вже</a:t>
            </a:r>
            <a:r>
              <a:rPr lang="ru-RU" sz="1400" dirty="0" smtClean="0"/>
              <a:t> 17-го числа </a:t>
            </a:r>
            <a:r>
              <a:rPr lang="ru-RU" sz="1400" dirty="0" err="1" smtClean="0"/>
              <a:t>фільм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показу </a:t>
            </a:r>
            <a:r>
              <a:rPr lang="ru-RU" sz="1400" dirty="0" err="1" smtClean="0"/>
              <a:t>знімають</a:t>
            </a:r>
            <a:r>
              <a:rPr lang="ru-RU" sz="1400" dirty="0" smtClean="0"/>
              <a:t>. </a:t>
            </a:r>
            <a:r>
              <a:rPr lang="ru-RU" sz="1400" dirty="0" err="1" smtClean="0"/>
              <a:t>Офіційна</a:t>
            </a:r>
            <a:r>
              <a:rPr lang="ru-RU" sz="1400" dirty="0" smtClean="0"/>
              <a:t> причина — </a:t>
            </a:r>
            <a:r>
              <a:rPr lang="ru-RU" sz="1400" dirty="0" err="1" smtClean="0"/>
              <a:t>натуралізм</a:t>
            </a:r>
            <a:r>
              <a:rPr lang="ru-RU" sz="1400" dirty="0" smtClean="0"/>
              <a:t> та замах на </a:t>
            </a:r>
            <a:r>
              <a:rPr lang="ru-RU" sz="1400" dirty="0" err="1" smtClean="0"/>
              <a:t>звичаї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Довженко </a:t>
            </a:r>
            <a:r>
              <a:rPr lang="ru-RU" sz="1400" dirty="0" err="1" smtClean="0"/>
              <a:t>пише</a:t>
            </a:r>
            <a:r>
              <a:rPr lang="ru-RU" sz="1400" dirty="0" smtClean="0"/>
              <a:t> в «</a:t>
            </a:r>
            <a:r>
              <a:rPr lang="ru-RU" sz="1400" dirty="0" err="1" smtClean="0"/>
              <a:t>Автобіографії</a:t>
            </a:r>
            <a:r>
              <a:rPr lang="ru-RU" sz="1400" dirty="0" smtClean="0"/>
              <a:t>» про те,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сталося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ним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випуску</a:t>
            </a:r>
            <a:r>
              <a:rPr lang="ru-RU" sz="1400" dirty="0" smtClean="0"/>
              <a:t> «</a:t>
            </a:r>
            <a:r>
              <a:rPr lang="ru-RU" sz="1400" dirty="0" err="1" smtClean="0"/>
              <a:t>Землі</a:t>
            </a:r>
            <a:r>
              <a:rPr lang="ru-RU" sz="1400" dirty="0" smtClean="0"/>
              <a:t>»: </a:t>
            </a:r>
            <a:r>
              <a:rPr lang="ru-RU" sz="1400" i="1" dirty="0" smtClean="0"/>
              <a:t>„</a:t>
            </a:r>
            <a:r>
              <a:rPr lang="ru-RU" sz="1400" i="1" dirty="0" err="1" smtClean="0"/>
              <a:t>Радість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творчого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успіху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була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жорстоко</a:t>
            </a:r>
            <a:r>
              <a:rPr lang="ru-RU" sz="1400" i="1" dirty="0" smtClean="0"/>
              <a:t> подавлена </a:t>
            </a:r>
            <a:r>
              <a:rPr lang="ru-RU" sz="1400" i="1" dirty="0" err="1" smtClean="0"/>
              <a:t>страховинним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двопідвальним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фейлетоном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Дем'яна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Бєдного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під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назвою</a:t>
            </a:r>
            <a:r>
              <a:rPr lang="ru-RU" sz="1400" i="1" dirty="0" smtClean="0"/>
              <a:t> «Философы» в </a:t>
            </a:r>
            <a:r>
              <a:rPr lang="ru-RU" sz="1400" i="1" dirty="0" err="1" smtClean="0"/>
              <a:t>газеті</a:t>
            </a:r>
            <a:r>
              <a:rPr lang="ru-RU" sz="1400" i="1" dirty="0" smtClean="0"/>
              <a:t> «Известия». Я буквально </a:t>
            </a:r>
            <a:r>
              <a:rPr lang="ru-RU" sz="1400" i="1" dirty="0" err="1" smtClean="0"/>
              <a:t>посивів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постарів</a:t>
            </a:r>
            <a:r>
              <a:rPr lang="ru-RU" sz="1400" i="1" dirty="0" smtClean="0"/>
              <a:t> за </a:t>
            </a:r>
            <a:r>
              <a:rPr lang="ru-RU" sz="1400" i="1" dirty="0" err="1" smtClean="0"/>
              <a:t>кілька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днів</a:t>
            </a:r>
            <a:r>
              <a:rPr lang="ru-RU" sz="1400" i="1" dirty="0" smtClean="0"/>
              <a:t>. </a:t>
            </a:r>
            <a:r>
              <a:rPr lang="ru-RU" sz="1400" i="1" dirty="0" err="1" smtClean="0"/>
              <a:t>Це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була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справжня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психічна</a:t>
            </a:r>
            <a:r>
              <a:rPr lang="ru-RU" sz="1400" i="1" dirty="0" smtClean="0"/>
              <a:t> травма. </a:t>
            </a:r>
            <a:r>
              <a:rPr lang="ru-RU" sz="1400" i="1" dirty="0" err="1" smtClean="0"/>
              <a:t>Спочатку</a:t>
            </a:r>
            <a:r>
              <a:rPr lang="ru-RU" sz="1400" i="1" dirty="0" smtClean="0"/>
              <a:t> я </a:t>
            </a:r>
            <a:r>
              <a:rPr lang="ru-RU" sz="1400" i="1" dirty="0" err="1" smtClean="0"/>
              <a:t>хотів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був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умерти</a:t>
            </a:r>
            <a:r>
              <a:rPr lang="ru-RU" sz="1400" i="1" dirty="0" smtClean="0"/>
              <a:t>“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Довженко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подивом</a:t>
            </a:r>
            <a:r>
              <a:rPr lang="ru-RU" sz="1400" dirty="0" smtClean="0"/>
              <a:t> </a:t>
            </a:r>
            <a:r>
              <a:rPr lang="ru-RU" sz="1400" dirty="0" err="1" smtClean="0"/>
              <a:t>дізнався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фільм</a:t>
            </a:r>
            <a:r>
              <a:rPr lang="ru-RU" sz="1400" dirty="0" smtClean="0"/>
              <a:t> </a:t>
            </a:r>
            <a:r>
              <a:rPr lang="ru-RU" sz="1400" dirty="0" err="1" smtClean="0"/>
              <a:t>має</a:t>
            </a:r>
            <a:r>
              <a:rPr lang="ru-RU" sz="1400" dirty="0" smtClean="0"/>
              <a:t> </a:t>
            </a:r>
            <a:r>
              <a:rPr lang="ru-RU" sz="1400" dirty="0" err="1" smtClean="0"/>
              <a:t>грандіозний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успіх</a:t>
            </a:r>
            <a:r>
              <a:rPr lang="ru-RU" sz="1400" dirty="0" smtClean="0"/>
              <a:t> у </a:t>
            </a:r>
            <a:r>
              <a:rPr lang="ru-RU" sz="1400" dirty="0" err="1" smtClean="0"/>
              <a:t>Європі</a:t>
            </a:r>
            <a:r>
              <a:rPr lang="ru-RU" sz="1400" dirty="0" smtClean="0"/>
              <a:t>, </a:t>
            </a:r>
            <a:r>
              <a:rPr lang="ru-RU" sz="1400" dirty="0" err="1" smtClean="0"/>
              <a:t>у</a:t>
            </a:r>
            <a:r>
              <a:rPr lang="ru-RU" sz="1400" dirty="0" smtClean="0"/>
              <a:t> той час як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заборонено в </a:t>
            </a:r>
            <a:r>
              <a:rPr lang="ru-RU" sz="1400" dirty="0" err="1" smtClean="0"/>
              <a:t>Україні</a:t>
            </a:r>
            <a:r>
              <a:rPr lang="ru-RU" sz="1400" dirty="0" smtClean="0"/>
              <a:t>.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прем'єри</a:t>
            </a:r>
            <a:r>
              <a:rPr lang="ru-RU" sz="1400" dirty="0" smtClean="0"/>
              <a:t> у </a:t>
            </a:r>
            <a:r>
              <a:rPr lang="ru-RU" sz="1400" dirty="0" err="1" smtClean="0"/>
              <a:t>Берліні</a:t>
            </a:r>
            <a:r>
              <a:rPr lang="ru-RU" sz="1400" dirty="0" smtClean="0"/>
              <a:t> про </a:t>
            </a:r>
            <a:r>
              <a:rPr lang="ru-RU" sz="1400" dirty="0" err="1" smtClean="0"/>
              <a:t>Олександра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 </a:t>
            </a:r>
            <a:r>
              <a:rPr lang="ru-RU" sz="1400" dirty="0" err="1" smtClean="0"/>
              <a:t>з'являється</a:t>
            </a:r>
            <a:r>
              <a:rPr lang="ru-RU" sz="1400" dirty="0" smtClean="0"/>
              <a:t> 48 статей, у </a:t>
            </a:r>
            <a:r>
              <a:rPr lang="ru-RU" sz="1400" dirty="0" err="1" smtClean="0"/>
              <a:t>Венеції</a:t>
            </a:r>
            <a:r>
              <a:rPr lang="ru-RU" sz="1400" dirty="0" smtClean="0"/>
              <a:t> </a:t>
            </a:r>
            <a:r>
              <a:rPr lang="ru-RU" sz="1400" dirty="0" err="1" smtClean="0"/>
              <a:t>італійські</a:t>
            </a:r>
            <a:r>
              <a:rPr lang="ru-RU" sz="1400" dirty="0" smtClean="0"/>
              <a:t> </a:t>
            </a:r>
            <a:r>
              <a:rPr lang="ru-RU" sz="1400" dirty="0" err="1" smtClean="0"/>
              <a:t>кінематографісти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називають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 «Гомером </a:t>
            </a:r>
            <a:r>
              <a:rPr lang="ru-RU" sz="1400" dirty="0" err="1" smtClean="0"/>
              <a:t>кіно</a:t>
            </a:r>
            <a:r>
              <a:rPr lang="ru-RU" sz="1400" dirty="0" smtClean="0"/>
              <a:t>». А ось у </a:t>
            </a:r>
            <a:r>
              <a:rPr lang="ru-RU" sz="1400" dirty="0" err="1" smtClean="0"/>
              <a:t>Радянському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Союзі</a:t>
            </a:r>
            <a:r>
              <a:rPr lang="ru-RU" sz="1400" dirty="0" smtClean="0"/>
              <a:t> </a:t>
            </a:r>
            <a:r>
              <a:rPr lang="ru-RU" sz="1400" dirty="0" err="1" smtClean="0"/>
              <a:t>стрічку</a:t>
            </a:r>
            <a:r>
              <a:rPr lang="ru-RU" sz="1400" dirty="0" smtClean="0"/>
              <a:t> </a:t>
            </a:r>
            <a:r>
              <a:rPr lang="ru-RU" sz="1400" dirty="0" err="1" smtClean="0"/>
              <a:t>реабілітують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лише</a:t>
            </a:r>
            <a:r>
              <a:rPr lang="ru-RU" sz="1400" dirty="0" smtClean="0"/>
              <a:t> </a:t>
            </a:r>
            <a:r>
              <a:rPr lang="ru-RU" sz="1400" dirty="0" err="1" smtClean="0"/>
              <a:t>у</a:t>
            </a:r>
            <a:r>
              <a:rPr lang="ru-RU" sz="1400" dirty="0" smtClean="0"/>
              <a:t> </a:t>
            </a:r>
            <a:r>
              <a:rPr lang="ru-RU" sz="1400" b="1" dirty="0" smtClean="0"/>
              <a:t>1958</a:t>
            </a:r>
            <a:r>
              <a:rPr lang="ru-RU" sz="1400" dirty="0" smtClean="0"/>
              <a:t> </a:t>
            </a:r>
            <a:r>
              <a:rPr lang="ru-RU" sz="1400" dirty="0" err="1" smtClean="0"/>
              <a:t>році</a:t>
            </a:r>
            <a:r>
              <a:rPr lang="ru-RU" sz="1400" dirty="0" smtClean="0"/>
              <a:t>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міжнародного</a:t>
            </a:r>
            <a:r>
              <a:rPr lang="ru-RU" sz="1400" dirty="0" smtClean="0"/>
              <a:t> референдуму у </a:t>
            </a:r>
            <a:r>
              <a:rPr lang="ru-RU" sz="1400" dirty="0" err="1" smtClean="0"/>
              <a:t>Брюсселі</a:t>
            </a:r>
            <a:r>
              <a:rPr lang="ru-RU" sz="1400" dirty="0" smtClean="0"/>
              <a:t>, де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увійде</a:t>
            </a:r>
            <a:r>
              <a:rPr lang="ru-RU" sz="1400" dirty="0" smtClean="0"/>
              <a:t> до числа 12 </a:t>
            </a:r>
            <a:r>
              <a:rPr lang="ru-RU" sz="1400" dirty="0" err="1" smtClean="0"/>
              <a:t>найкращих</a:t>
            </a:r>
            <a:r>
              <a:rPr lang="ru-RU" sz="1400" dirty="0" smtClean="0"/>
              <a:t> </a:t>
            </a:r>
            <a:r>
              <a:rPr lang="ru-RU" sz="1400" dirty="0" err="1" smtClean="0"/>
              <a:t>фільмів</a:t>
            </a:r>
            <a:r>
              <a:rPr lang="ru-RU" sz="1400" dirty="0" smtClean="0"/>
              <a:t> </a:t>
            </a:r>
            <a:r>
              <a:rPr lang="ru-RU" sz="1400" dirty="0" err="1" smtClean="0"/>
              <a:t>всесвітньої</a:t>
            </a:r>
            <a:r>
              <a:rPr lang="ru-RU" sz="1400" dirty="0" smtClean="0"/>
              <a:t> </a:t>
            </a:r>
            <a:r>
              <a:rPr lang="ru-RU" sz="1400" dirty="0" err="1" smtClean="0"/>
              <a:t>історії</a:t>
            </a:r>
            <a:r>
              <a:rPr lang="ru-RU" sz="1400" dirty="0" smtClean="0"/>
              <a:t> </a:t>
            </a:r>
            <a:r>
              <a:rPr lang="ru-RU" sz="1400" dirty="0" err="1" smtClean="0"/>
              <a:t>кіно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Загалом</a:t>
            </a:r>
            <a:r>
              <a:rPr lang="ru-RU" sz="1400" dirty="0" smtClean="0"/>
              <a:t>, «</a:t>
            </a:r>
            <a:r>
              <a:rPr lang="ru-RU" sz="1400" dirty="0" err="1" smtClean="0"/>
              <a:t>Звенигора</a:t>
            </a:r>
            <a:r>
              <a:rPr lang="ru-RU" sz="1400" dirty="0" smtClean="0"/>
              <a:t>», «Арсенал» та «Земля» </a:t>
            </a:r>
            <a:r>
              <a:rPr lang="ru-RU" sz="1400" dirty="0" err="1" smtClean="0"/>
              <a:t>розглядаються</a:t>
            </a:r>
            <a:r>
              <a:rPr lang="ru-RU" sz="1400" dirty="0" smtClean="0"/>
              <a:t> як </a:t>
            </a:r>
            <a:r>
              <a:rPr lang="ru-RU" sz="1400" dirty="0" err="1" smtClean="0"/>
              <a:t>окремий</a:t>
            </a:r>
            <a:r>
              <a:rPr lang="ru-RU" sz="1400" dirty="0" smtClean="0"/>
              <a:t> </a:t>
            </a:r>
            <a:r>
              <a:rPr lang="ru-RU" sz="1400" dirty="0" err="1" smtClean="0"/>
              <a:t>етап</a:t>
            </a:r>
            <a:r>
              <a:rPr lang="ru-RU" sz="1400" dirty="0" smtClean="0"/>
              <a:t> у </a:t>
            </a:r>
            <a:r>
              <a:rPr lang="ru-RU" sz="1400" dirty="0" err="1" smtClean="0"/>
              <a:t>творчості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, </a:t>
            </a:r>
            <a:r>
              <a:rPr lang="ru-RU" sz="1400" dirty="0" err="1" smtClean="0"/>
              <a:t>тим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більше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головні</a:t>
            </a:r>
            <a:r>
              <a:rPr lang="ru-RU" sz="1400" dirty="0" smtClean="0"/>
              <a:t> </a:t>
            </a:r>
            <a:r>
              <a:rPr lang="ru-RU" sz="1400" dirty="0" err="1" smtClean="0"/>
              <a:t>герої</a:t>
            </a:r>
            <a:r>
              <a:rPr lang="ru-RU" sz="1400" dirty="0" smtClean="0"/>
              <a:t> </a:t>
            </a:r>
            <a:r>
              <a:rPr lang="ru-RU" sz="1400" dirty="0" err="1" smtClean="0"/>
              <a:t>цих</a:t>
            </a:r>
            <a:r>
              <a:rPr lang="ru-RU" sz="1400" dirty="0" smtClean="0"/>
              <a:t> </a:t>
            </a:r>
            <a:r>
              <a:rPr lang="ru-RU" sz="1400" dirty="0" err="1" smtClean="0"/>
              <a:t>фільмів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були</a:t>
            </a:r>
            <a:r>
              <a:rPr lang="ru-RU" sz="1400" dirty="0" smtClean="0"/>
              <a:t> </a:t>
            </a:r>
            <a:r>
              <a:rPr lang="ru-RU" sz="1400" dirty="0" err="1" smtClean="0"/>
              <a:t>об'єднані</a:t>
            </a:r>
            <a:r>
              <a:rPr lang="ru-RU" sz="1400" dirty="0" smtClean="0"/>
              <a:t> за </a:t>
            </a:r>
            <a:r>
              <a:rPr lang="ru-RU" sz="1400" dirty="0" err="1" smtClean="0"/>
              <a:t>рахунок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виконання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ролі</a:t>
            </a:r>
            <a:r>
              <a:rPr lang="ru-RU" sz="1400" dirty="0" smtClean="0"/>
              <a:t> одним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тим</a:t>
            </a:r>
            <a:r>
              <a:rPr lang="ru-RU" sz="1400" dirty="0" smtClean="0"/>
              <a:t> же </a:t>
            </a:r>
            <a:r>
              <a:rPr lang="ru-RU" sz="1400" dirty="0" err="1" smtClean="0"/>
              <a:t>актором</a:t>
            </a:r>
            <a:r>
              <a:rPr lang="ru-RU" sz="1400" dirty="0" smtClean="0"/>
              <a:t> — Семеном </a:t>
            </a:r>
            <a:r>
              <a:rPr lang="ru-RU" sz="1400" dirty="0" err="1" smtClean="0"/>
              <a:t>Свашенком</a:t>
            </a:r>
            <a:r>
              <a:rPr lang="ru-RU" sz="1400" dirty="0" smtClean="0"/>
              <a:t>.</a:t>
            </a:r>
          </a:p>
          <a:p>
            <a:endParaRPr lang="ru-RU" sz="1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643182"/>
            <a:ext cx="9286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Період</a:t>
            </a:r>
            <a:r>
              <a:rPr lang="ru-RU" b="1" dirty="0"/>
              <a:t> </a:t>
            </a:r>
            <a:r>
              <a:rPr lang="ru-RU" b="1" dirty="0" err="1"/>
              <a:t>кінематографічного</a:t>
            </a:r>
            <a:r>
              <a:rPr lang="ru-RU" b="1" dirty="0"/>
              <a:t> </a:t>
            </a:r>
            <a:r>
              <a:rPr lang="ru-RU" b="1" dirty="0" err="1"/>
              <a:t>виживання</a:t>
            </a:r>
            <a:r>
              <a:rPr lang="ru-RU" b="1" dirty="0"/>
              <a:t>. Москва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2928934"/>
            <a:ext cx="9144000" cy="4041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З </a:t>
            </a:r>
            <a:r>
              <a:rPr lang="ru-RU" sz="1400" dirty="0" err="1"/>
              <a:t>червня</a:t>
            </a:r>
            <a:r>
              <a:rPr lang="ru-RU" sz="1400" dirty="0"/>
              <a:t> по </a:t>
            </a:r>
            <a:r>
              <a:rPr lang="ru-RU" sz="1400" dirty="0" err="1"/>
              <a:t>вересень</a:t>
            </a:r>
            <a:r>
              <a:rPr lang="ru-RU" sz="1400" dirty="0"/>
              <a:t> </a:t>
            </a:r>
            <a:r>
              <a:rPr lang="ru-RU" sz="1400" b="1" dirty="0"/>
              <a:t>1930</a:t>
            </a:r>
            <a:r>
              <a:rPr lang="ru-RU" sz="1400" dirty="0"/>
              <a:t> року </a:t>
            </a:r>
            <a:r>
              <a:rPr lang="ru-RU" sz="1400" dirty="0" err="1"/>
              <a:t>Олександр</a:t>
            </a:r>
            <a:r>
              <a:rPr lang="ru-RU" sz="1400" dirty="0"/>
              <a:t> Довженко разом </a:t>
            </a:r>
            <a:r>
              <a:rPr lang="ru-RU" sz="1400" dirty="0" err="1"/>
              <a:t>з</a:t>
            </a:r>
            <a:r>
              <a:rPr lang="ru-RU" sz="1400" dirty="0"/>
              <a:t> </a:t>
            </a:r>
            <a:r>
              <a:rPr lang="ru-RU" sz="1400" dirty="0" err="1"/>
              <a:t>Данилом</a:t>
            </a:r>
            <a:r>
              <a:rPr lang="ru-RU" sz="1400" dirty="0"/>
              <a:t> </a:t>
            </a:r>
            <a:r>
              <a:rPr lang="ru-RU" sz="1400" dirty="0" err="1" smtClean="0"/>
              <a:t>Демуцькимта</a:t>
            </a:r>
            <a:r>
              <a:rPr lang="ru-RU" sz="1400" dirty="0"/>
              <a:t> </a:t>
            </a:r>
            <a:r>
              <a:rPr lang="ru-RU" sz="1400" dirty="0" err="1"/>
              <a:t>Юлією</a:t>
            </a:r>
            <a:r>
              <a:rPr lang="ru-RU" sz="1400" dirty="0"/>
              <a:t> Солнцевою </a:t>
            </a:r>
            <a:r>
              <a:rPr lang="ru-RU" sz="1400" dirty="0" err="1"/>
              <a:t>перебуває</a:t>
            </a:r>
            <a:r>
              <a:rPr lang="ru-RU" sz="1400" dirty="0"/>
              <a:t> у </a:t>
            </a:r>
            <a:r>
              <a:rPr lang="ru-RU" sz="1400" dirty="0" err="1"/>
              <a:t>Чехословаччині</a:t>
            </a:r>
            <a:r>
              <a:rPr lang="ru-RU" sz="1400" dirty="0"/>
              <a:t>, </a:t>
            </a:r>
            <a:r>
              <a:rPr lang="ru-RU" sz="1400" dirty="0" err="1"/>
              <a:t>Німеччині</a:t>
            </a:r>
            <a:r>
              <a:rPr lang="ru-RU" sz="1400" dirty="0"/>
              <a:t>, </a:t>
            </a:r>
            <a:r>
              <a:rPr lang="ru-RU" sz="1400" dirty="0" err="1" smtClean="0"/>
              <a:t>Англії</a:t>
            </a:r>
            <a:r>
              <a:rPr lang="ru-RU" sz="1400" dirty="0" smtClean="0"/>
              <a:t> та</a:t>
            </a:r>
            <a:r>
              <a:rPr lang="ru-RU" sz="1400" dirty="0"/>
              <a:t> </a:t>
            </a:r>
            <a:r>
              <a:rPr lang="ru-RU" sz="1400" dirty="0" err="1"/>
              <a:t>Франції</a:t>
            </a:r>
            <a:r>
              <a:rPr lang="ru-RU" sz="1400" dirty="0"/>
              <a:t>. </a:t>
            </a:r>
            <a:r>
              <a:rPr lang="ru-RU" sz="1400" dirty="0" smtClean="0"/>
              <a:t>У </a:t>
            </a:r>
            <a:r>
              <a:rPr lang="ru-RU" sz="1400" dirty="0" err="1" smtClean="0"/>
              <a:t>Празі</a:t>
            </a:r>
            <a:r>
              <a:rPr lang="ru-RU" sz="1400" dirty="0"/>
              <a:t> </a:t>
            </a:r>
            <a:r>
              <a:rPr lang="ru-RU" sz="1400" dirty="0" err="1"/>
              <a:t>директори</a:t>
            </a:r>
            <a:r>
              <a:rPr lang="ru-RU" sz="1400" dirty="0"/>
              <a:t> </a:t>
            </a:r>
            <a:r>
              <a:rPr lang="ru-RU" sz="1400" dirty="0" err="1"/>
              <a:t>кінотеатрів</a:t>
            </a:r>
            <a:r>
              <a:rPr lang="ru-RU" sz="1400" dirty="0"/>
              <a:t> </a:t>
            </a:r>
            <a:r>
              <a:rPr lang="ru-RU" sz="1400" dirty="0" err="1"/>
              <a:t>визнали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фільми</a:t>
            </a:r>
            <a:r>
              <a:rPr lang="ru-RU" sz="1400" dirty="0"/>
              <a:t> </a:t>
            </a:r>
            <a:r>
              <a:rPr lang="ru-RU" sz="1400" dirty="0" err="1"/>
              <a:t>занадто</a:t>
            </a:r>
            <a:r>
              <a:rPr lang="ru-RU" sz="1400" dirty="0"/>
              <a:t> </a:t>
            </a:r>
            <a:r>
              <a:rPr lang="ru-RU" sz="1400" dirty="0" err="1"/>
              <a:t>революційними</a:t>
            </a:r>
            <a:r>
              <a:rPr lang="ru-RU" sz="1400" dirty="0"/>
              <a:t> та </a:t>
            </a:r>
            <a:r>
              <a:rPr lang="ru-RU" sz="1400" dirty="0" err="1"/>
              <a:t>занадто</a:t>
            </a:r>
            <a:r>
              <a:rPr lang="ru-RU" sz="1400" dirty="0"/>
              <a:t> </a:t>
            </a:r>
            <a:r>
              <a:rPr lang="ru-RU" sz="1400" dirty="0" err="1"/>
              <a:t>мистецькими</a:t>
            </a:r>
            <a:r>
              <a:rPr lang="ru-RU" sz="1400" dirty="0"/>
              <a:t>. У </a:t>
            </a:r>
            <a:r>
              <a:rPr lang="ru-RU" sz="1400" dirty="0" err="1"/>
              <a:t>Берліні</a:t>
            </a:r>
            <a:r>
              <a:rPr lang="ru-RU" sz="1400" dirty="0"/>
              <a:t> Довженко думав про </a:t>
            </a:r>
            <a:r>
              <a:rPr lang="ru-RU" sz="1400" dirty="0" err="1"/>
              <a:t>постсинхронізацію</a:t>
            </a:r>
            <a:r>
              <a:rPr lang="ru-RU" sz="1400" dirty="0"/>
              <a:t> «</a:t>
            </a:r>
            <a:r>
              <a:rPr lang="ru-RU" sz="1400" dirty="0" err="1"/>
              <a:t>Землі</a:t>
            </a:r>
            <a:r>
              <a:rPr lang="ru-RU" sz="1400" dirty="0"/>
              <a:t>», </a:t>
            </a:r>
            <a:r>
              <a:rPr lang="ru-RU" sz="1400" dirty="0" err="1"/>
              <a:t>але</a:t>
            </a:r>
            <a:r>
              <a:rPr lang="ru-RU" sz="1400" dirty="0"/>
              <a:t> </a:t>
            </a:r>
            <a:r>
              <a:rPr lang="ru-RU" sz="1400" dirty="0" err="1"/>
              <a:t>марно</a:t>
            </a:r>
            <a:r>
              <a:rPr lang="ru-RU" sz="1400" dirty="0"/>
              <a:t>. У </a:t>
            </a:r>
            <a:r>
              <a:rPr lang="ru-RU" sz="1400" dirty="0" err="1"/>
              <a:t>Парижі</a:t>
            </a:r>
            <a:r>
              <a:rPr lang="ru-RU" sz="1400" dirty="0"/>
              <a:t> </a:t>
            </a:r>
            <a:r>
              <a:rPr lang="ru-RU" sz="1400" dirty="0" err="1"/>
              <a:t>йому</a:t>
            </a:r>
            <a:r>
              <a:rPr lang="ru-RU" sz="1400" dirty="0"/>
              <a:t> </a:t>
            </a:r>
            <a:r>
              <a:rPr lang="ru-RU" sz="1400" dirty="0" err="1"/>
              <a:t>пропонують</a:t>
            </a:r>
            <a:r>
              <a:rPr lang="ru-RU" sz="1400" dirty="0"/>
              <a:t> </a:t>
            </a:r>
            <a:r>
              <a:rPr lang="ru-RU" sz="1400" dirty="0" err="1"/>
              <a:t>поставити</a:t>
            </a:r>
            <a:r>
              <a:rPr lang="ru-RU" sz="1400" dirty="0"/>
              <a:t> </a:t>
            </a:r>
            <a:r>
              <a:rPr lang="ru-RU" sz="1400" dirty="0" err="1"/>
              <a:t>фільм</a:t>
            </a:r>
            <a:r>
              <a:rPr lang="ru-RU" sz="1400" dirty="0"/>
              <a:t>, а у </a:t>
            </a:r>
            <a:r>
              <a:rPr lang="ru-RU" sz="1400" dirty="0" err="1"/>
              <a:t>Лондоні</a:t>
            </a:r>
            <a:r>
              <a:rPr lang="ru-RU" sz="1400" dirty="0"/>
              <a:t> Довженко </a:t>
            </a:r>
            <a:r>
              <a:rPr lang="ru-RU" sz="1400" dirty="0" err="1"/>
              <a:t>веде</a:t>
            </a:r>
            <a:r>
              <a:rPr lang="ru-RU" sz="1400" dirty="0"/>
              <a:t> </a:t>
            </a:r>
            <a:r>
              <a:rPr lang="ru-RU" sz="1400" dirty="0" err="1"/>
              <a:t>розмову</a:t>
            </a:r>
            <a:r>
              <a:rPr lang="ru-RU" sz="1400" dirty="0"/>
              <a:t> </a:t>
            </a:r>
            <a:r>
              <a:rPr lang="ru-RU" sz="1400" dirty="0" err="1"/>
              <a:t>вже</a:t>
            </a:r>
            <a:r>
              <a:rPr lang="ru-RU" sz="1400" dirty="0"/>
              <a:t> про </a:t>
            </a:r>
            <a:r>
              <a:rPr lang="ru-RU" sz="1400" dirty="0" err="1"/>
              <a:t>телебачення</a:t>
            </a:r>
            <a:r>
              <a:rPr lang="ru-RU" sz="1400" dirty="0"/>
              <a:t>.</a:t>
            </a:r>
          </a:p>
          <a:p>
            <a:r>
              <a:rPr lang="ru-RU" sz="1400" dirty="0"/>
              <a:t>Повернувшись,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пропонує</a:t>
            </a:r>
            <a:r>
              <a:rPr lang="ru-RU" sz="1400" dirty="0"/>
              <a:t> </a:t>
            </a:r>
            <a:r>
              <a:rPr lang="ru-RU" sz="1400" dirty="0" err="1"/>
              <a:t>керівництву</a:t>
            </a:r>
            <a:r>
              <a:rPr lang="ru-RU" sz="1400" dirty="0"/>
              <a:t> «</a:t>
            </a:r>
            <a:r>
              <a:rPr lang="ru-RU" sz="1400" dirty="0" err="1"/>
              <a:t>Українфільму</a:t>
            </a:r>
            <a:r>
              <a:rPr lang="ru-RU" sz="1400" dirty="0"/>
              <a:t>» </a:t>
            </a:r>
            <a:r>
              <a:rPr lang="ru-RU" sz="1400" dirty="0" err="1"/>
              <a:t>сценарій</a:t>
            </a:r>
            <a:r>
              <a:rPr lang="ru-RU" sz="1400" dirty="0"/>
              <a:t> про </a:t>
            </a:r>
            <a:r>
              <a:rPr lang="ru-RU" sz="1400" dirty="0" err="1"/>
              <a:t>трагедію</a:t>
            </a:r>
            <a:r>
              <a:rPr lang="ru-RU" sz="1400" dirty="0"/>
              <a:t> Умберто </a:t>
            </a:r>
            <a:r>
              <a:rPr lang="ru-RU" sz="1400" dirty="0" err="1"/>
              <a:t>Нобіле</a:t>
            </a:r>
            <a:r>
              <a:rPr lang="ru-RU" sz="1400" dirty="0"/>
              <a:t> та </a:t>
            </a:r>
            <a:r>
              <a:rPr lang="ru-RU" sz="1400" dirty="0" err="1"/>
              <a:t>Руала</a:t>
            </a:r>
            <a:r>
              <a:rPr lang="ru-RU" sz="1400" dirty="0"/>
              <a:t> Амундсена, </a:t>
            </a:r>
            <a:r>
              <a:rPr lang="ru-RU" sz="1400" dirty="0" err="1"/>
              <a:t>але</a:t>
            </a:r>
            <a:r>
              <a:rPr lang="ru-RU" sz="1400" dirty="0"/>
              <a:t> </a:t>
            </a:r>
            <a:r>
              <a:rPr lang="ru-RU" sz="1400" dirty="0" err="1"/>
              <a:t>отримує</a:t>
            </a:r>
            <a:r>
              <a:rPr lang="ru-RU" sz="1400" dirty="0"/>
              <a:t> </a:t>
            </a:r>
            <a:r>
              <a:rPr lang="ru-RU" sz="1400" dirty="0" err="1"/>
              <a:t>відмову</a:t>
            </a:r>
            <a:r>
              <a:rPr lang="ru-RU" sz="1400" dirty="0"/>
              <a:t>. </a:t>
            </a:r>
            <a:r>
              <a:rPr lang="ru-RU" sz="1400" dirty="0" err="1"/>
              <a:t>Щоб</a:t>
            </a:r>
            <a:r>
              <a:rPr lang="ru-RU" sz="1400" dirty="0"/>
              <a:t> </a:t>
            </a:r>
            <a:r>
              <a:rPr lang="ru-RU" sz="1400" dirty="0" err="1"/>
              <a:t>мати</a:t>
            </a:r>
            <a:r>
              <a:rPr lang="ru-RU" sz="1400" dirty="0"/>
              <a:t> </a:t>
            </a:r>
            <a:r>
              <a:rPr lang="ru-RU" sz="1400" dirty="0" err="1"/>
              <a:t>можливість</a:t>
            </a:r>
            <a:r>
              <a:rPr lang="ru-RU" sz="1400" dirty="0"/>
              <a:t> </a:t>
            </a:r>
            <a:r>
              <a:rPr lang="ru-RU" sz="1400" dirty="0" err="1"/>
              <a:t>працювати</a:t>
            </a:r>
            <a:r>
              <a:rPr lang="ru-RU" sz="1400" dirty="0"/>
              <a:t> </a:t>
            </a:r>
            <a:r>
              <a:rPr lang="ru-RU" sz="1400" dirty="0" err="1"/>
              <a:t>далі</a:t>
            </a:r>
            <a:r>
              <a:rPr lang="ru-RU" sz="1400" dirty="0"/>
              <a:t> Довженко </a:t>
            </a:r>
            <a:r>
              <a:rPr lang="ru-RU" sz="1400" dirty="0" err="1"/>
              <a:t>погоджується</a:t>
            </a:r>
            <a:r>
              <a:rPr lang="ru-RU" sz="1400" dirty="0"/>
              <a:t> «</a:t>
            </a:r>
            <a:r>
              <a:rPr lang="ru-RU" sz="1400" dirty="0" err="1"/>
              <a:t>сплатити</a:t>
            </a:r>
            <a:r>
              <a:rPr lang="ru-RU" sz="1400" dirty="0"/>
              <a:t> </a:t>
            </a:r>
            <a:r>
              <a:rPr lang="ru-RU" sz="1400" dirty="0" err="1"/>
              <a:t>данину</a:t>
            </a:r>
            <a:r>
              <a:rPr lang="ru-RU" sz="1400" dirty="0"/>
              <a:t>»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знімає</a:t>
            </a:r>
            <a:r>
              <a:rPr lang="ru-RU" sz="1400" dirty="0"/>
              <a:t> </a:t>
            </a:r>
            <a:r>
              <a:rPr lang="ru-RU" sz="1400" dirty="0" err="1"/>
              <a:t>фільм</a:t>
            </a:r>
            <a:r>
              <a:rPr lang="ru-RU" sz="1400" dirty="0"/>
              <a:t> про </a:t>
            </a:r>
            <a:r>
              <a:rPr lang="ru-RU" sz="1400" dirty="0" err="1"/>
              <a:t>будівництво</a:t>
            </a:r>
            <a:r>
              <a:rPr lang="ru-RU" sz="1400" dirty="0"/>
              <a:t> </a:t>
            </a:r>
            <a:r>
              <a:rPr lang="ru-RU" sz="1400" dirty="0" err="1"/>
              <a:t>греблі</a:t>
            </a:r>
            <a:r>
              <a:rPr lang="ru-RU" sz="1400" dirty="0"/>
              <a:t> </a:t>
            </a:r>
            <a:r>
              <a:rPr lang="ru-RU" sz="1400" dirty="0" err="1"/>
              <a:t>Дніпрогесу</a:t>
            </a:r>
            <a:r>
              <a:rPr lang="ru-RU" sz="1400" dirty="0"/>
              <a:t> — «</a:t>
            </a:r>
            <a:r>
              <a:rPr lang="ru-RU" sz="1400" dirty="0" err="1"/>
              <a:t>Іван</a:t>
            </a:r>
            <a:r>
              <a:rPr lang="ru-RU" sz="1400" dirty="0"/>
              <a:t>» (перший </a:t>
            </a:r>
            <a:r>
              <a:rPr lang="ru-RU" sz="1400" dirty="0" err="1"/>
              <a:t>звуковий</a:t>
            </a:r>
            <a:r>
              <a:rPr lang="ru-RU" sz="1400" dirty="0"/>
              <a:t> </a:t>
            </a:r>
            <a:r>
              <a:rPr lang="ru-RU" sz="1400" dirty="0" err="1"/>
              <a:t>фільм</a:t>
            </a:r>
            <a:r>
              <a:rPr lang="ru-RU" sz="1400" dirty="0"/>
              <a:t>) —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</a:t>
            </a:r>
            <a:r>
              <a:rPr lang="ru-RU" sz="1400" dirty="0" err="1"/>
              <a:t>підтвердити</a:t>
            </a:r>
            <a:r>
              <a:rPr lang="ru-RU" sz="1400" dirty="0"/>
              <a:t> </a:t>
            </a:r>
            <a:r>
              <a:rPr lang="ru-RU" sz="1400" dirty="0" err="1"/>
              <a:t>незворотний</a:t>
            </a:r>
            <a:r>
              <a:rPr lang="ru-RU" sz="1400" dirty="0"/>
              <a:t> шлях </a:t>
            </a:r>
            <a:r>
              <a:rPr lang="ru-RU" sz="1400" dirty="0" err="1"/>
              <a:t>індустріалізації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Сценарій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пише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гіркотою</a:t>
            </a:r>
            <a:r>
              <a:rPr lang="ru-RU" sz="1400" dirty="0"/>
              <a:t> та </a:t>
            </a:r>
            <a:r>
              <a:rPr lang="ru-RU" sz="1400" dirty="0" err="1"/>
              <a:t>нашвидкуруч</a:t>
            </a:r>
            <a:r>
              <a:rPr lang="ru-RU" sz="1400" dirty="0"/>
              <a:t> — за 11 </a:t>
            </a:r>
            <a:r>
              <a:rPr lang="ru-RU" sz="1400" dirty="0" err="1"/>
              <a:t>днів</a:t>
            </a:r>
            <a:r>
              <a:rPr lang="ru-RU" sz="1400" dirty="0"/>
              <a:t>, </a:t>
            </a:r>
            <a:r>
              <a:rPr lang="ru-RU" sz="1400" dirty="0" err="1"/>
              <a:t>але</a:t>
            </a:r>
            <a:r>
              <a:rPr lang="ru-RU" sz="1400" dirty="0"/>
              <a:t> сам </a:t>
            </a:r>
            <a:r>
              <a:rPr lang="ru-RU" sz="1400" dirty="0" err="1"/>
              <a:t>майже</a:t>
            </a:r>
            <a:r>
              <a:rPr lang="ru-RU" sz="1400" dirty="0"/>
              <a:t> не </a:t>
            </a:r>
            <a:r>
              <a:rPr lang="ru-RU" sz="1400" dirty="0" err="1"/>
              <a:t>знімає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, </a:t>
            </a:r>
            <a:r>
              <a:rPr lang="ru-RU" sz="1400" dirty="0" err="1"/>
              <a:t>доручаючи</a:t>
            </a:r>
            <a:r>
              <a:rPr lang="ru-RU" sz="1400" dirty="0"/>
              <a:t> </a:t>
            </a:r>
            <a:r>
              <a:rPr lang="ru-RU" sz="1400" dirty="0" err="1"/>
              <a:t>робити</a:t>
            </a:r>
            <a:r>
              <a:rPr lang="ru-RU" sz="1400" dirty="0"/>
              <a:t>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асистентці</a:t>
            </a:r>
            <a:r>
              <a:rPr lang="ru-RU" sz="1400" dirty="0"/>
              <a:t> та </a:t>
            </a:r>
            <a:r>
              <a:rPr lang="ru-RU" sz="1400" dirty="0" err="1"/>
              <a:t>дружині</a:t>
            </a:r>
            <a:r>
              <a:rPr lang="ru-RU" sz="1400" dirty="0"/>
              <a:t> </a:t>
            </a:r>
            <a:r>
              <a:rPr lang="ru-RU" sz="1400" dirty="0" err="1"/>
              <a:t>Юлії</a:t>
            </a:r>
            <a:r>
              <a:rPr lang="ru-RU" sz="1400" dirty="0"/>
              <a:t> </a:t>
            </a:r>
            <a:r>
              <a:rPr lang="ru-RU" sz="1400" dirty="0" err="1"/>
              <a:t>Солнцевій</a:t>
            </a:r>
            <a:r>
              <a:rPr lang="ru-RU" sz="1400" dirty="0"/>
              <a:t>. </a:t>
            </a:r>
            <a:r>
              <a:rPr lang="ru-RU" sz="1400" dirty="0" err="1"/>
              <a:t>Зацькований</a:t>
            </a:r>
            <a:r>
              <a:rPr lang="ru-RU" sz="1400" dirty="0"/>
              <a:t>, </a:t>
            </a:r>
            <a:r>
              <a:rPr lang="ru-RU" sz="1400" dirty="0" err="1"/>
              <a:t>зарахований</a:t>
            </a:r>
            <a:r>
              <a:rPr lang="ru-RU" sz="1400" dirty="0"/>
              <a:t> </a:t>
            </a:r>
            <a:r>
              <a:rPr lang="ru-RU" sz="1400" dirty="0" smtClean="0"/>
              <a:t>до </a:t>
            </a:r>
            <a:r>
              <a:rPr lang="ru-RU" sz="1400" dirty="0" err="1" smtClean="0"/>
              <a:t>націоналістів-реакціонерів</a:t>
            </a:r>
            <a:r>
              <a:rPr lang="ru-RU" sz="1400" dirty="0"/>
              <a:t>, без </a:t>
            </a:r>
            <a:r>
              <a:rPr lang="ru-RU" sz="1400" dirty="0" err="1"/>
              <a:t>підтримки</a:t>
            </a:r>
            <a:r>
              <a:rPr lang="ru-RU" sz="1400" dirty="0"/>
              <a:t> </a:t>
            </a:r>
            <a:r>
              <a:rPr lang="ru-RU" sz="1400" dirty="0" err="1"/>
              <a:t>колишніх</a:t>
            </a:r>
            <a:r>
              <a:rPr lang="ru-RU" sz="1400" dirty="0"/>
              <a:t> </a:t>
            </a:r>
            <a:r>
              <a:rPr lang="ru-RU" sz="1400" dirty="0" err="1"/>
              <a:t>однодумців</a:t>
            </a:r>
            <a:r>
              <a:rPr lang="ru-RU" sz="1400" dirty="0"/>
              <a:t>, </a:t>
            </a:r>
            <a:r>
              <a:rPr lang="ru-RU" sz="1400" dirty="0" err="1"/>
              <a:t>усунутий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посади на </a:t>
            </a:r>
            <a:r>
              <a:rPr lang="ru-RU" sz="1400" dirty="0" err="1"/>
              <a:t>кафедрі</a:t>
            </a:r>
            <a:r>
              <a:rPr lang="ru-RU" sz="1400" dirty="0"/>
              <a:t> Державного </a:t>
            </a:r>
            <a:r>
              <a:rPr lang="ru-RU" sz="1400" dirty="0" err="1"/>
              <a:t>кінематографічного</a:t>
            </a:r>
            <a:r>
              <a:rPr lang="ru-RU" sz="1400" dirty="0"/>
              <a:t> </a:t>
            </a:r>
            <a:r>
              <a:rPr lang="ru-RU" sz="1400" dirty="0" err="1"/>
              <a:t>інституту</a:t>
            </a:r>
            <a:r>
              <a:rPr lang="ru-RU" sz="1400" dirty="0"/>
              <a:t> у </a:t>
            </a:r>
            <a:r>
              <a:rPr lang="ru-RU" sz="1400" dirty="0" err="1"/>
              <a:t>Києві</a:t>
            </a:r>
            <a:r>
              <a:rPr lang="ru-RU" sz="1400" dirty="0"/>
              <a:t>, Довженко повинен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закінчити</a:t>
            </a:r>
            <a:r>
              <a:rPr lang="ru-RU" sz="1400" dirty="0"/>
              <a:t> свою </a:t>
            </a:r>
            <a:r>
              <a:rPr lang="ru-RU" sz="1400" dirty="0" err="1"/>
              <a:t>працю</a:t>
            </a:r>
            <a:r>
              <a:rPr lang="ru-RU" sz="1400" dirty="0"/>
              <a:t> до </a:t>
            </a:r>
            <a:r>
              <a:rPr lang="ru-RU" sz="1400" dirty="0" err="1"/>
              <a:t>жовтневих</a:t>
            </a:r>
            <a:r>
              <a:rPr lang="ru-RU" sz="1400" dirty="0"/>
              <a:t> свят </a:t>
            </a:r>
            <a:r>
              <a:rPr lang="ru-RU" sz="1400" b="1" dirty="0"/>
              <a:t>1932</a:t>
            </a:r>
            <a:r>
              <a:rPr lang="ru-RU" sz="1400" dirty="0"/>
              <a:t> року. Але </a:t>
            </a:r>
            <a:r>
              <a:rPr lang="ru-RU" sz="1400" dirty="0" err="1"/>
              <a:t>фільм</a:t>
            </a:r>
            <a:r>
              <a:rPr lang="ru-RU" sz="1400" dirty="0"/>
              <a:t>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приречений</a:t>
            </a:r>
            <a:r>
              <a:rPr lang="ru-RU" sz="1400" dirty="0"/>
              <a:t> на провал. </a:t>
            </a:r>
            <a:r>
              <a:rPr lang="ru-RU" sz="1400" dirty="0" err="1"/>
              <a:t>Перебільшене</a:t>
            </a:r>
            <a:r>
              <a:rPr lang="ru-RU" sz="1400" dirty="0"/>
              <a:t> </a:t>
            </a:r>
            <a:r>
              <a:rPr lang="ru-RU" sz="1400" dirty="0" err="1"/>
              <a:t>захоплення</a:t>
            </a:r>
            <a:r>
              <a:rPr lang="ru-RU" sz="1400" dirty="0"/>
              <a:t> </a:t>
            </a:r>
            <a:r>
              <a:rPr lang="ru-RU" sz="1400" dirty="0" err="1"/>
              <a:t>працею</a:t>
            </a:r>
            <a:r>
              <a:rPr lang="ru-RU" sz="1400" dirty="0"/>
              <a:t>, </a:t>
            </a:r>
            <a:r>
              <a:rPr lang="ru-RU" sz="1400" dirty="0" err="1"/>
              <a:t>піднесення</a:t>
            </a:r>
            <a:r>
              <a:rPr lang="ru-RU" sz="1400" dirty="0"/>
              <a:t> машин, на </a:t>
            </a:r>
            <a:r>
              <a:rPr lang="ru-RU" sz="1400" dirty="0" err="1"/>
              <a:t>фоні</a:t>
            </a:r>
            <a:r>
              <a:rPr lang="ru-RU" sz="1400" dirty="0"/>
              <a:t> </a:t>
            </a:r>
            <a:r>
              <a:rPr lang="ru-RU" sz="1400" dirty="0" err="1"/>
              <a:t>яких</a:t>
            </a:r>
            <a:r>
              <a:rPr lang="ru-RU" sz="1400" dirty="0"/>
              <a:t> люди </a:t>
            </a:r>
            <a:r>
              <a:rPr lang="ru-RU" sz="1400" dirty="0" err="1"/>
              <a:t>виглядали</a:t>
            </a:r>
            <a:r>
              <a:rPr lang="ru-RU" sz="1400" dirty="0"/>
              <a:t> </a:t>
            </a:r>
            <a:r>
              <a:rPr lang="ru-RU" sz="1400" dirty="0" err="1"/>
              <a:t>лише</a:t>
            </a:r>
            <a:r>
              <a:rPr lang="ru-RU" sz="1400" dirty="0"/>
              <a:t> статистами, </a:t>
            </a:r>
            <a:r>
              <a:rPr lang="ru-RU" sz="1400" dirty="0" err="1"/>
              <a:t>перетворюють</a:t>
            </a:r>
            <a:r>
              <a:rPr lang="ru-RU" sz="1400" dirty="0"/>
              <a:t> </a:t>
            </a:r>
            <a:r>
              <a:rPr lang="ru-RU" sz="1400" dirty="0" err="1"/>
              <a:t>цей</a:t>
            </a:r>
            <a:r>
              <a:rPr lang="ru-RU" sz="1400" dirty="0"/>
              <a:t> </a:t>
            </a:r>
            <a:r>
              <a:rPr lang="ru-RU" sz="1400" dirty="0" err="1"/>
              <a:t>фільм</a:t>
            </a:r>
            <a:r>
              <a:rPr lang="ru-RU" sz="1400" dirty="0"/>
              <a:t> на </a:t>
            </a:r>
            <a:r>
              <a:rPr lang="ru-RU" sz="1400" dirty="0" err="1"/>
              <a:t>суцільний</a:t>
            </a:r>
            <a:r>
              <a:rPr lang="ru-RU" sz="1400" dirty="0"/>
              <a:t> блеф. </a:t>
            </a:r>
            <a:r>
              <a:rPr lang="ru-RU" sz="1400" dirty="0" err="1"/>
              <a:t>Насправді</a:t>
            </a:r>
            <a:r>
              <a:rPr lang="ru-RU" sz="1400" dirty="0"/>
              <a:t> </a:t>
            </a:r>
            <a:r>
              <a:rPr lang="ru-RU" sz="1400" dirty="0" err="1"/>
              <a:t>Дніпрогес</a:t>
            </a:r>
            <a:r>
              <a:rPr lang="ru-RU" sz="1400" dirty="0"/>
              <a:t> </a:t>
            </a:r>
            <a:r>
              <a:rPr lang="ru-RU" sz="1400" dirty="0" err="1"/>
              <a:t>будували</a:t>
            </a:r>
            <a:r>
              <a:rPr lang="ru-RU" sz="1400" dirty="0"/>
              <a:t> </a:t>
            </a:r>
            <a:r>
              <a:rPr lang="ru-RU" sz="1400" dirty="0" err="1"/>
              <a:t>ремісничими</a:t>
            </a:r>
            <a:r>
              <a:rPr lang="ru-RU" sz="1400" dirty="0"/>
              <a:t> способами 10 </a:t>
            </a:r>
            <a:r>
              <a:rPr lang="ru-RU" sz="1400" dirty="0" err="1"/>
              <a:t>тисяч</a:t>
            </a:r>
            <a:r>
              <a:rPr lang="ru-RU" sz="1400" dirty="0"/>
              <a:t> </a:t>
            </a:r>
            <a:r>
              <a:rPr lang="ru-RU" sz="1400" dirty="0" err="1"/>
              <a:t>робітників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, </a:t>
            </a:r>
            <a:r>
              <a:rPr lang="ru-RU" sz="1400" dirty="0" err="1"/>
              <a:t>уникаючи</a:t>
            </a:r>
            <a:r>
              <a:rPr lang="ru-RU" sz="1400" dirty="0"/>
              <a:t> голоду в </a:t>
            </a:r>
            <a:r>
              <a:rPr lang="ru-RU" sz="1400" dirty="0" err="1"/>
              <a:t>селі</a:t>
            </a:r>
            <a:r>
              <a:rPr lang="ru-RU" sz="1400" dirty="0"/>
              <a:t>, </a:t>
            </a:r>
            <a:r>
              <a:rPr lang="ru-RU" sz="1400" dirty="0" err="1"/>
              <a:t>влаштувалися</a:t>
            </a:r>
            <a:r>
              <a:rPr lang="ru-RU" sz="1400" dirty="0"/>
              <a:t> землекопами. Перший </a:t>
            </a:r>
            <a:r>
              <a:rPr lang="ru-RU" sz="1400" dirty="0" err="1"/>
              <a:t>звуковий</a:t>
            </a:r>
            <a:r>
              <a:rPr lang="ru-RU" sz="1400" dirty="0"/>
              <a:t> </a:t>
            </a:r>
            <a:r>
              <a:rPr lang="ru-RU" sz="1400" dirty="0" err="1"/>
              <a:t>фільм</a:t>
            </a:r>
            <a:r>
              <a:rPr lang="ru-RU" sz="1400" dirty="0"/>
              <a:t> </a:t>
            </a:r>
            <a:r>
              <a:rPr lang="ru-RU" sz="1400" dirty="0" err="1"/>
              <a:t>Довженка</a:t>
            </a:r>
            <a:r>
              <a:rPr lang="ru-RU" sz="1400" dirty="0"/>
              <a:t>, </a:t>
            </a:r>
            <a:r>
              <a:rPr lang="ru-RU" sz="1400" dirty="0" err="1"/>
              <a:t>знятий</a:t>
            </a:r>
            <a:r>
              <a:rPr lang="ru-RU" sz="1400" dirty="0"/>
              <a:t> не </a:t>
            </a:r>
            <a:r>
              <a:rPr lang="ru-RU" sz="1400" dirty="0" err="1"/>
              <a:t>дуже</a:t>
            </a:r>
            <a:r>
              <a:rPr lang="ru-RU" sz="1400" dirty="0"/>
              <a:t> </a:t>
            </a:r>
            <a:r>
              <a:rPr lang="ru-RU" sz="1400" dirty="0" err="1"/>
              <a:t>якісною</a:t>
            </a:r>
            <a:r>
              <a:rPr lang="ru-RU" sz="1400" dirty="0"/>
              <a:t> </a:t>
            </a:r>
            <a:r>
              <a:rPr lang="ru-RU" sz="1400" dirty="0" err="1"/>
              <a:t>технікою</a:t>
            </a:r>
            <a:r>
              <a:rPr lang="ru-RU" sz="1400" dirty="0"/>
              <a:t>, </a:t>
            </a:r>
            <a:r>
              <a:rPr lang="ru-RU" sz="1400" dirty="0" err="1"/>
              <a:t>загалом</a:t>
            </a:r>
            <a:r>
              <a:rPr lang="ru-RU" sz="1400" dirty="0"/>
              <a:t> </a:t>
            </a:r>
            <a:r>
              <a:rPr lang="ru-RU" sz="1400" dirty="0" err="1"/>
              <a:t>лишився</a:t>
            </a:r>
            <a:r>
              <a:rPr lang="ru-RU" sz="1400" dirty="0"/>
              <a:t> </a:t>
            </a:r>
            <a:r>
              <a:rPr lang="ru-RU" sz="1400" dirty="0" err="1"/>
              <a:t>недосконалим</a:t>
            </a:r>
            <a:r>
              <a:rPr lang="ru-RU" sz="1400" dirty="0"/>
              <a:t>.</a:t>
            </a:r>
          </a:p>
          <a:p>
            <a:r>
              <a:rPr lang="ru-RU" sz="1400" dirty="0"/>
              <a:t>Довженко </a:t>
            </a:r>
            <a:r>
              <a:rPr lang="ru-RU" sz="1400" dirty="0" err="1"/>
              <a:t>завжди</a:t>
            </a:r>
            <a:r>
              <a:rPr lang="ru-RU" sz="1400" dirty="0"/>
              <a:t> </a:t>
            </a:r>
            <a:r>
              <a:rPr lang="ru-RU" sz="1400" dirty="0" err="1"/>
              <a:t>жалкуватиме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приводу </a:t>
            </a:r>
            <a:r>
              <a:rPr lang="ru-RU" sz="1400" dirty="0" err="1"/>
              <a:t>цього</a:t>
            </a:r>
            <a:r>
              <a:rPr lang="ru-RU" sz="1400" dirty="0"/>
              <a:t> </a:t>
            </a:r>
            <a:r>
              <a:rPr lang="ru-RU" sz="1400" dirty="0" err="1"/>
              <a:t>свого</a:t>
            </a:r>
            <a:r>
              <a:rPr lang="ru-RU" sz="1400" dirty="0"/>
              <a:t> </a:t>
            </a:r>
            <a:r>
              <a:rPr lang="ru-RU" sz="1400" dirty="0" err="1"/>
              <a:t>твору</a:t>
            </a:r>
            <a:r>
              <a:rPr lang="ru-RU" sz="1400" dirty="0"/>
              <a:t>, </a:t>
            </a:r>
            <a:r>
              <a:rPr lang="ru-RU" sz="1400" dirty="0" err="1"/>
              <a:t>розуміючи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знімав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у </a:t>
            </a:r>
            <a:r>
              <a:rPr lang="ru-RU" sz="1400" dirty="0" err="1"/>
              <a:t>часи</a:t>
            </a:r>
            <a:r>
              <a:rPr lang="ru-RU" sz="1400" dirty="0"/>
              <a:t> </a:t>
            </a:r>
            <a:r>
              <a:rPr lang="ru-RU" sz="1400" dirty="0" err="1"/>
              <a:t>агітпропівської</a:t>
            </a:r>
            <a:r>
              <a:rPr lang="ru-RU" sz="1400" dirty="0"/>
              <a:t> </a:t>
            </a:r>
            <a:r>
              <a:rPr lang="ru-RU" sz="1400" dirty="0" err="1"/>
              <a:t>плутанини</a:t>
            </a:r>
            <a:r>
              <a:rPr lang="ru-RU" sz="1400" dirty="0"/>
              <a:t>. Та попри все, </a:t>
            </a:r>
            <a:r>
              <a:rPr lang="ru-RU" sz="1400" dirty="0" err="1"/>
              <a:t>документальні</a:t>
            </a:r>
            <a:r>
              <a:rPr lang="ru-RU" sz="1400" dirty="0"/>
              <a:t> </a:t>
            </a:r>
            <a:r>
              <a:rPr lang="ru-RU" sz="1400" dirty="0" err="1"/>
              <a:t>кадри</a:t>
            </a:r>
            <a:r>
              <a:rPr lang="ru-RU" sz="1400" dirty="0"/>
              <a:t> </a:t>
            </a:r>
            <a:r>
              <a:rPr lang="ru-RU" sz="1400" dirty="0" err="1"/>
              <a:t>цього</a:t>
            </a:r>
            <a:r>
              <a:rPr lang="ru-RU" sz="1400" dirty="0"/>
              <a:t> </a:t>
            </a:r>
            <a:r>
              <a:rPr lang="ru-RU" sz="1400" dirty="0" err="1"/>
              <a:t>будівництва</a:t>
            </a:r>
            <a:r>
              <a:rPr lang="ru-RU" sz="1400" dirty="0"/>
              <a:t> </a:t>
            </a:r>
            <a:r>
              <a:rPr lang="ru-RU" sz="1400" dirty="0" err="1"/>
              <a:t>залишаються</a:t>
            </a:r>
            <a:r>
              <a:rPr lang="ru-RU" sz="1400" dirty="0"/>
              <a:t> </a:t>
            </a:r>
            <a:r>
              <a:rPr lang="ru-RU" sz="1400" dirty="0" err="1"/>
              <a:t>свідками</a:t>
            </a:r>
            <a:r>
              <a:rPr lang="ru-RU" sz="1400" dirty="0"/>
              <a:t> </a:t>
            </a:r>
            <a:r>
              <a:rPr lang="ru-RU" sz="1400" dirty="0" err="1"/>
              <a:t>епохи</a:t>
            </a:r>
            <a:r>
              <a:rPr lang="ru-RU" sz="1400" dirty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72239"/>
            <a:ext cx="91440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На </a:t>
            </a:r>
            <a:r>
              <a:rPr lang="ru-RU" sz="1400" dirty="0" err="1"/>
              <a:t>замовлення</a:t>
            </a:r>
            <a:r>
              <a:rPr lang="ru-RU" sz="1400" dirty="0"/>
              <a:t> </a:t>
            </a:r>
            <a:r>
              <a:rPr lang="ru-RU" sz="1400" dirty="0" err="1"/>
              <a:t>Сталіна</a:t>
            </a:r>
            <a:r>
              <a:rPr lang="ru-RU" sz="1400" dirty="0"/>
              <a:t> Довженко </a:t>
            </a:r>
            <a:r>
              <a:rPr lang="ru-RU" sz="1400" dirty="0" err="1"/>
              <a:t>знімає</a:t>
            </a:r>
            <a:r>
              <a:rPr lang="ru-RU" sz="1400" dirty="0"/>
              <a:t> у </a:t>
            </a:r>
            <a:r>
              <a:rPr lang="ru-RU" sz="1400" b="1" dirty="0"/>
              <a:t>1935</a:t>
            </a:r>
            <a:r>
              <a:rPr lang="ru-RU" sz="1400" dirty="0"/>
              <a:t> </a:t>
            </a:r>
            <a:r>
              <a:rPr lang="ru-RU" sz="1400" dirty="0" err="1"/>
              <a:t>році</a:t>
            </a:r>
            <a:r>
              <a:rPr lang="ru-RU" sz="1400" dirty="0"/>
              <a:t> </a:t>
            </a:r>
            <a:r>
              <a:rPr lang="ru-RU" sz="1400" dirty="0" err="1"/>
              <a:t>стрічку</a:t>
            </a:r>
            <a:r>
              <a:rPr lang="ru-RU" sz="1400" dirty="0"/>
              <a:t> «</a:t>
            </a:r>
            <a:r>
              <a:rPr lang="ru-RU" sz="1400" dirty="0" err="1"/>
              <a:t>Аероград</a:t>
            </a:r>
            <a:r>
              <a:rPr lang="ru-RU" sz="1400" dirty="0"/>
              <a:t>» про </a:t>
            </a:r>
            <a:r>
              <a:rPr lang="ru-RU" sz="1400" dirty="0" err="1"/>
              <a:t>нове</a:t>
            </a:r>
            <a:r>
              <a:rPr lang="ru-RU" sz="1400" dirty="0"/>
              <a:t> </a:t>
            </a:r>
            <a:r>
              <a:rPr lang="ru-RU" sz="1400" dirty="0" err="1"/>
              <a:t>місто</a:t>
            </a:r>
            <a:r>
              <a:rPr lang="ru-RU" sz="1400" dirty="0"/>
              <a:t>, яке </a:t>
            </a:r>
            <a:r>
              <a:rPr lang="ru-RU" sz="1400" dirty="0" err="1"/>
              <a:t>виростає</a:t>
            </a:r>
            <a:r>
              <a:rPr lang="ru-RU" sz="1400" dirty="0"/>
              <a:t> </a:t>
            </a:r>
            <a:r>
              <a:rPr lang="ru-RU" sz="1400" dirty="0" err="1"/>
              <a:t>серед</a:t>
            </a:r>
            <a:r>
              <a:rPr lang="ru-RU" sz="1400" dirty="0"/>
              <a:t> </a:t>
            </a:r>
            <a:r>
              <a:rPr lang="ru-RU" sz="1400" dirty="0" err="1"/>
              <a:t>тундри</a:t>
            </a:r>
            <a:r>
              <a:rPr lang="ru-RU" sz="1400" dirty="0"/>
              <a:t>, про </a:t>
            </a:r>
            <a:r>
              <a:rPr lang="ru-RU" sz="1400" dirty="0" err="1"/>
              <a:t>прекрасне</a:t>
            </a:r>
            <a:r>
              <a:rPr lang="ru-RU" sz="1400" dirty="0"/>
              <a:t> та </a:t>
            </a:r>
            <a:r>
              <a:rPr lang="ru-RU" sz="1400" dirty="0" err="1"/>
              <a:t>світле</a:t>
            </a:r>
            <a:r>
              <a:rPr lang="ru-RU" sz="1400" dirty="0"/>
              <a:t> </a:t>
            </a:r>
            <a:r>
              <a:rPr lang="ru-RU" sz="1400" dirty="0" err="1"/>
              <a:t>майбутнє</a:t>
            </a:r>
            <a:r>
              <a:rPr lang="ru-RU" sz="1400" dirty="0"/>
              <a:t> </a:t>
            </a:r>
            <a:r>
              <a:rPr lang="ru-RU" sz="1400" dirty="0" err="1"/>
              <a:t>чукчів</a:t>
            </a:r>
            <a:r>
              <a:rPr lang="ru-RU" sz="1400" dirty="0"/>
              <a:t>. Для </a:t>
            </a:r>
            <a:r>
              <a:rPr lang="ru-RU" sz="1400" dirty="0" err="1"/>
              <a:t>визначення</a:t>
            </a:r>
            <a:r>
              <a:rPr lang="ru-RU" sz="1400" dirty="0"/>
              <a:t> </a:t>
            </a:r>
            <a:r>
              <a:rPr lang="ru-RU" sz="1400" dirty="0" err="1"/>
              <a:t>місць</a:t>
            </a:r>
            <a:r>
              <a:rPr lang="ru-RU" sz="1400" dirty="0"/>
              <a:t> </a:t>
            </a:r>
            <a:r>
              <a:rPr lang="ru-RU" sz="1400" dirty="0" err="1"/>
              <a:t>натурних</a:t>
            </a:r>
            <a:r>
              <a:rPr lang="ru-RU" sz="1400" dirty="0"/>
              <a:t> </a:t>
            </a:r>
            <a:r>
              <a:rPr lang="ru-RU" sz="1400" dirty="0" err="1"/>
              <a:t>зйомок</a:t>
            </a:r>
            <a:r>
              <a:rPr lang="ru-RU" sz="1400" dirty="0"/>
              <a:t> Довженко </a:t>
            </a:r>
            <a:r>
              <a:rPr lang="ru-RU" sz="1400" dirty="0" err="1"/>
              <a:t>вирушає</a:t>
            </a:r>
            <a:r>
              <a:rPr lang="ru-RU" sz="1400" dirty="0"/>
              <a:t> у </a:t>
            </a:r>
            <a:r>
              <a:rPr lang="ru-RU" sz="1400" dirty="0" err="1"/>
              <a:t>експедицію</a:t>
            </a:r>
            <a:r>
              <a:rPr lang="ru-RU" sz="1400" dirty="0"/>
              <a:t> на Далекий </a:t>
            </a:r>
            <a:r>
              <a:rPr lang="ru-RU" sz="1400" dirty="0" err="1"/>
              <a:t>Схід</a:t>
            </a:r>
            <a:r>
              <a:rPr lang="ru-RU" sz="1400" dirty="0"/>
              <a:t>, у </a:t>
            </a:r>
            <a:r>
              <a:rPr lang="ru-RU" sz="1400" dirty="0" err="1"/>
              <a:t>сибірську</a:t>
            </a:r>
            <a:r>
              <a:rPr lang="ru-RU" sz="1400" dirty="0"/>
              <a:t> тайгу. 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/>
              <a:t>серпня</a:t>
            </a:r>
            <a:r>
              <a:rPr lang="ru-RU" sz="1400" dirty="0"/>
              <a:t> по </a:t>
            </a:r>
            <a:r>
              <a:rPr lang="ru-RU" sz="1400" b="1" dirty="0" err="1" smtClean="0"/>
              <a:t>жовтень</a:t>
            </a:r>
            <a:r>
              <a:rPr lang="ru-RU" sz="1400" b="1" dirty="0" smtClean="0"/>
              <a:t> 1934</a:t>
            </a:r>
            <a:r>
              <a:rPr lang="ru-RU" sz="1400" dirty="0" smtClean="0"/>
              <a:t> року </a:t>
            </a:r>
            <a:r>
              <a:rPr lang="ru-RU" sz="1400" dirty="0"/>
              <a:t>у </a:t>
            </a:r>
            <a:r>
              <a:rPr lang="ru-RU" sz="1400" dirty="0" err="1"/>
              <a:t>регіоні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 Владивостока до </a:t>
            </a:r>
            <a:r>
              <a:rPr lang="ru-RU" sz="1400" dirty="0" err="1"/>
              <a:t>Хабаровська</a:t>
            </a:r>
            <a:r>
              <a:rPr lang="ru-RU" sz="1400" dirty="0"/>
              <a:t> </a:t>
            </a:r>
            <a:r>
              <a:rPr lang="ru-RU" sz="1400" dirty="0" err="1"/>
              <a:t>тривали</a:t>
            </a:r>
            <a:r>
              <a:rPr lang="ru-RU" sz="1400" dirty="0"/>
              <a:t> </a:t>
            </a:r>
            <a:r>
              <a:rPr lang="ru-RU" sz="1400" dirty="0" err="1"/>
              <a:t>зйомки</a:t>
            </a:r>
            <a:r>
              <a:rPr lang="ru-RU" sz="1400" dirty="0"/>
              <a:t>. </a:t>
            </a:r>
            <a:r>
              <a:rPr lang="ru-RU" sz="1400" dirty="0" err="1"/>
              <a:t>Вперше</a:t>
            </a:r>
            <a:r>
              <a:rPr lang="ru-RU" sz="1400" dirty="0"/>
              <a:t> </a:t>
            </a:r>
            <a:r>
              <a:rPr lang="ru-RU" sz="1400" dirty="0" err="1"/>
              <a:t>зустрівшись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неукраїнським</a:t>
            </a:r>
            <a:r>
              <a:rPr lang="ru-RU" sz="1400" dirty="0"/>
              <a:t> </a:t>
            </a:r>
            <a:r>
              <a:rPr lang="ru-RU" sz="1400" dirty="0" err="1"/>
              <a:t>краєвидом</a:t>
            </a:r>
            <a:r>
              <a:rPr lang="ru-RU" sz="1400" dirty="0"/>
              <a:t>, Довженко </a:t>
            </a:r>
            <a:r>
              <a:rPr lang="ru-RU" sz="1400" dirty="0" err="1"/>
              <a:t>знаходить</a:t>
            </a:r>
            <a:r>
              <a:rPr lang="ru-RU" sz="1400" dirty="0"/>
              <a:t> тут </a:t>
            </a:r>
            <a:r>
              <a:rPr lang="ru-RU" sz="1400" dirty="0" err="1"/>
              <a:t>простір</a:t>
            </a:r>
            <a:r>
              <a:rPr lang="ru-RU" sz="1400" dirty="0"/>
              <a:t> </a:t>
            </a:r>
            <a:r>
              <a:rPr lang="ru-RU" sz="1400" dirty="0" err="1"/>
              <a:t>безмежної</a:t>
            </a:r>
            <a:r>
              <a:rPr lang="ru-RU" sz="1400" dirty="0"/>
              <a:t> </a:t>
            </a:r>
            <a:r>
              <a:rPr lang="ru-RU" sz="1400" dirty="0" err="1"/>
              <a:t>поетики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накреслює</a:t>
            </a:r>
            <a:r>
              <a:rPr lang="ru-RU" sz="1400" dirty="0"/>
              <a:t> </a:t>
            </a:r>
            <a:r>
              <a:rPr lang="ru-RU" sz="1400" dirty="0" err="1"/>
              <a:t>сценарій</a:t>
            </a:r>
            <a:r>
              <a:rPr lang="ru-RU" sz="1400" dirty="0"/>
              <a:t> </a:t>
            </a:r>
            <a:r>
              <a:rPr lang="ru-RU" sz="1400" dirty="0" err="1"/>
              <a:t>фільму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ніколи</a:t>
            </a:r>
            <a:r>
              <a:rPr lang="ru-RU" sz="1400" dirty="0"/>
              <a:t> не </a:t>
            </a:r>
            <a:r>
              <a:rPr lang="ru-RU" sz="1400" dirty="0" err="1"/>
              <a:t>побачить</a:t>
            </a:r>
            <a:r>
              <a:rPr lang="ru-RU" sz="1400" dirty="0"/>
              <a:t> </a:t>
            </a:r>
            <a:r>
              <a:rPr lang="ru-RU" sz="1400" dirty="0" err="1"/>
              <a:t>світу</a:t>
            </a:r>
            <a:r>
              <a:rPr lang="ru-RU" sz="1400" dirty="0"/>
              <a:t>: «</a:t>
            </a:r>
            <a:r>
              <a:rPr lang="ru-RU" sz="1400" dirty="0" err="1"/>
              <a:t>Загублений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віднайдений</a:t>
            </a:r>
            <a:r>
              <a:rPr lang="ru-RU" sz="1400" dirty="0"/>
              <a:t> рай». «</a:t>
            </a:r>
            <a:r>
              <a:rPr lang="ru-RU" sz="1400" dirty="0" err="1"/>
              <a:t>Аероград</a:t>
            </a:r>
            <a:r>
              <a:rPr lang="ru-RU" sz="1400" dirty="0"/>
              <a:t>» же стане синтезом </a:t>
            </a:r>
            <a:r>
              <a:rPr lang="ru-RU" sz="1400" dirty="0" err="1"/>
              <a:t>уяви</a:t>
            </a:r>
            <a:r>
              <a:rPr lang="ru-RU" sz="1400" dirty="0"/>
              <a:t> та </a:t>
            </a:r>
            <a:r>
              <a:rPr lang="ru-RU" sz="1400" dirty="0" err="1"/>
              <a:t>мрії</a:t>
            </a:r>
            <a:r>
              <a:rPr lang="ru-RU" sz="1400" dirty="0"/>
              <a:t> про </a:t>
            </a:r>
            <a:r>
              <a:rPr lang="ru-RU" sz="1400" dirty="0" err="1"/>
              <a:t>нові</a:t>
            </a:r>
            <a:r>
              <a:rPr lang="ru-RU" sz="1400" dirty="0"/>
              <a:t> </a:t>
            </a:r>
            <a:r>
              <a:rPr lang="ru-RU" sz="1400" dirty="0" err="1"/>
              <a:t>міста</a:t>
            </a:r>
            <a:r>
              <a:rPr lang="ru-RU" sz="1400" dirty="0"/>
              <a:t> </a:t>
            </a:r>
            <a:r>
              <a:rPr lang="ru-RU" sz="1400" dirty="0" err="1"/>
              <a:t>Сибіру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мали</a:t>
            </a:r>
            <a:r>
              <a:rPr lang="ru-RU" sz="1400" dirty="0"/>
              <a:t> стати форпостами оборони </a:t>
            </a:r>
            <a:r>
              <a:rPr lang="ru-RU" sz="1400" dirty="0" err="1"/>
              <a:t>Східного</a:t>
            </a:r>
            <a:r>
              <a:rPr lang="ru-RU" sz="1400" dirty="0"/>
              <a:t> </a:t>
            </a:r>
            <a:r>
              <a:rPr lang="ru-RU" sz="1400" dirty="0" err="1"/>
              <a:t>Сибіру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шпигунів</a:t>
            </a:r>
            <a:r>
              <a:rPr lang="ru-RU" sz="1400" dirty="0"/>
              <a:t> та </a:t>
            </a:r>
            <a:r>
              <a:rPr lang="ru-RU" sz="1400" dirty="0" err="1"/>
              <a:t>іноземного</a:t>
            </a:r>
            <a:r>
              <a:rPr lang="ru-RU" sz="1400" dirty="0"/>
              <a:t> </a:t>
            </a:r>
            <a:r>
              <a:rPr lang="ru-RU" sz="1400" dirty="0" err="1"/>
              <a:t>вторгнення</a:t>
            </a:r>
            <a:r>
              <a:rPr lang="ru-RU" sz="1400" dirty="0"/>
              <a:t> на </a:t>
            </a:r>
            <a:r>
              <a:rPr lang="ru-RU" sz="1400" dirty="0" err="1"/>
              <a:t>територію</a:t>
            </a:r>
            <a:r>
              <a:rPr lang="ru-RU" sz="1400" dirty="0"/>
              <a:t> СРСР. З </a:t>
            </a:r>
            <a:r>
              <a:rPr lang="ru-RU" sz="1400" dirty="0" err="1"/>
              <a:t>виходом</a:t>
            </a:r>
            <a:r>
              <a:rPr lang="ru-RU" sz="1400" dirty="0"/>
              <a:t> </a:t>
            </a:r>
            <a:r>
              <a:rPr lang="ru-RU" sz="1400" dirty="0" err="1"/>
              <a:t>фільму</a:t>
            </a:r>
            <a:r>
              <a:rPr lang="ru-RU" sz="1400" dirty="0"/>
              <a:t> на </a:t>
            </a:r>
            <a:r>
              <a:rPr lang="ru-RU" sz="1400" dirty="0" err="1"/>
              <a:t>екрани</a:t>
            </a:r>
            <a:r>
              <a:rPr lang="ru-RU" sz="1400" dirty="0"/>
              <a:t> Довженко </a:t>
            </a:r>
            <a:r>
              <a:rPr lang="ru-RU" sz="1400" dirty="0" err="1"/>
              <a:t>визнав</a:t>
            </a:r>
            <a:r>
              <a:rPr lang="ru-RU" sz="1400" dirty="0"/>
              <a:t> себе </a:t>
            </a:r>
            <a:r>
              <a:rPr lang="ru-RU" sz="1400" dirty="0" err="1"/>
              <a:t>співцем</a:t>
            </a:r>
            <a:r>
              <a:rPr lang="ru-RU" sz="1400" dirty="0"/>
              <a:t> </a:t>
            </a:r>
            <a:r>
              <a:rPr lang="ru-RU" sz="1400" dirty="0" err="1"/>
              <a:t>сучасності</a:t>
            </a:r>
            <a:r>
              <a:rPr lang="ru-RU" sz="1400" dirty="0"/>
              <a:t>.</a:t>
            </a:r>
          </a:p>
          <a:p>
            <a:r>
              <a:rPr lang="ru-RU" sz="1400" dirty="0"/>
              <a:t>За «</a:t>
            </a:r>
            <a:r>
              <a:rPr lang="ru-RU" sz="1400" dirty="0" err="1"/>
              <a:t>Аероградом</a:t>
            </a:r>
            <a:r>
              <a:rPr lang="ru-RU" sz="1400" dirty="0"/>
              <a:t>» </a:t>
            </a:r>
            <a:r>
              <a:rPr lang="ru-RU" sz="1400" dirty="0" err="1"/>
              <a:t>йде</a:t>
            </a:r>
            <a:r>
              <a:rPr lang="ru-RU" sz="1400" dirty="0"/>
              <a:t> «Щорс»,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знятий</a:t>
            </a:r>
            <a:r>
              <a:rPr lang="ru-RU" sz="1400" dirty="0"/>
              <a:t> на </a:t>
            </a:r>
            <a:r>
              <a:rPr lang="ru-RU" sz="1400" dirty="0" err="1"/>
              <a:t>вимогу</a:t>
            </a:r>
            <a:r>
              <a:rPr lang="ru-RU" sz="1400" dirty="0"/>
              <a:t> </a:t>
            </a:r>
            <a:r>
              <a:rPr lang="ru-RU" sz="1400" dirty="0" err="1"/>
              <a:t>Сталіна</a:t>
            </a:r>
            <a:r>
              <a:rPr lang="ru-RU" sz="1400" dirty="0"/>
              <a:t> (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dirty="0" err="1"/>
              <a:t>вручення</a:t>
            </a:r>
            <a:r>
              <a:rPr lang="ru-RU" sz="1400" dirty="0"/>
              <a:t> ордена </a:t>
            </a:r>
            <a:r>
              <a:rPr lang="ru-RU" sz="1400" dirty="0" err="1"/>
              <a:t>Леніна</a:t>
            </a:r>
            <a:r>
              <a:rPr lang="ru-RU" sz="1400" dirty="0"/>
              <a:t> за «</a:t>
            </a:r>
            <a:r>
              <a:rPr lang="ru-RU" sz="1400" dirty="0" err="1"/>
              <a:t>Аероград</a:t>
            </a:r>
            <a:r>
              <a:rPr lang="ru-RU" sz="1400" dirty="0"/>
              <a:t>» тиран </a:t>
            </a:r>
            <a:r>
              <a:rPr lang="ru-RU" sz="1400" dirty="0" err="1"/>
              <a:t>дає</a:t>
            </a:r>
            <a:r>
              <a:rPr lang="ru-RU" sz="1400" dirty="0"/>
              <a:t> </a:t>
            </a:r>
            <a:r>
              <a:rPr lang="ru-RU" sz="1400" dirty="0" err="1"/>
              <a:t>зрозуміти</a:t>
            </a:r>
            <a:r>
              <a:rPr lang="ru-RU" sz="1400" dirty="0"/>
              <a:t> </a:t>
            </a:r>
            <a:r>
              <a:rPr lang="ru-RU" sz="1400" dirty="0" err="1"/>
              <a:t>Довженку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той «</a:t>
            </a:r>
            <a:r>
              <a:rPr lang="ru-RU" sz="1400" dirty="0" err="1"/>
              <a:t>заборгував</a:t>
            </a:r>
            <a:r>
              <a:rPr lang="ru-RU" sz="1400" dirty="0"/>
              <a:t>» «</a:t>
            </a:r>
            <a:r>
              <a:rPr lang="ru-RU" sz="1400" dirty="0" err="1"/>
              <a:t>українського</a:t>
            </a:r>
            <a:r>
              <a:rPr lang="ru-RU" sz="1400" dirty="0"/>
              <a:t> </a:t>
            </a:r>
            <a:r>
              <a:rPr lang="ru-RU" sz="1400" dirty="0" err="1"/>
              <a:t>Чапаєва</a:t>
            </a:r>
            <a:r>
              <a:rPr lang="ru-RU" sz="1400" dirty="0"/>
              <a:t>»). У </a:t>
            </a:r>
            <a:r>
              <a:rPr lang="ru-RU" sz="1400" dirty="0" err="1"/>
              <a:t>цей</a:t>
            </a:r>
            <a:r>
              <a:rPr lang="ru-RU" sz="1400" dirty="0"/>
              <a:t> час Довженко </a:t>
            </a:r>
            <a:r>
              <a:rPr lang="ru-RU" sz="1400" dirty="0" err="1"/>
              <a:t>мріяв</a:t>
            </a:r>
            <a:r>
              <a:rPr lang="ru-RU" sz="1400" dirty="0"/>
              <a:t> </a:t>
            </a:r>
            <a:r>
              <a:rPr lang="ru-RU" sz="1400" dirty="0" err="1"/>
              <a:t>попрацювати</a:t>
            </a:r>
            <a:r>
              <a:rPr lang="ru-RU" sz="1400" dirty="0"/>
              <a:t> над «Тарасом </a:t>
            </a:r>
            <a:r>
              <a:rPr lang="ru-RU" sz="1400" dirty="0" err="1"/>
              <a:t>Бульбою</a:t>
            </a:r>
            <a:r>
              <a:rPr lang="ru-RU" sz="1400" dirty="0"/>
              <a:t>», </a:t>
            </a:r>
            <a:r>
              <a:rPr lang="ru-RU" sz="1400" dirty="0" err="1"/>
              <a:t>але</a:t>
            </a:r>
            <a:r>
              <a:rPr lang="ru-RU" sz="1400" dirty="0"/>
              <a:t> </a:t>
            </a:r>
            <a:r>
              <a:rPr lang="ru-RU" sz="1400" dirty="0" err="1"/>
              <a:t>зрозуміло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наказ генсека </a:t>
            </a:r>
            <a:r>
              <a:rPr lang="ru-RU" sz="1400" dirty="0" err="1"/>
              <a:t>він</a:t>
            </a:r>
            <a:r>
              <a:rPr lang="ru-RU" sz="1400" dirty="0"/>
              <a:t> не </a:t>
            </a:r>
            <a:r>
              <a:rPr lang="ru-RU" sz="1400" dirty="0" err="1"/>
              <a:t>міг</a:t>
            </a:r>
            <a:r>
              <a:rPr lang="ru-RU" sz="1400" dirty="0"/>
              <a:t> </a:t>
            </a:r>
            <a:r>
              <a:rPr lang="ru-RU" sz="1400" dirty="0" err="1"/>
              <a:t>зігнорувати</a:t>
            </a:r>
            <a:r>
              <a:rPr lang="ru-RU" sz="1400" dirty="0"/>
              <a:t>. </a:t>
            </a:r>
            <a:r>
              <a:rPr lang="ru-RU" sz="1400" dirty="0" err="1"/>
              <a:t>Сценарій</a:t>
            </a:r>
            <a:r>
              <a:rPr lang="ru-RU" sz="1400" dirty="0"/>
              <a:t>, </a:t>
            </a:r>
            <a:r>
              <a:rPr lang="ru-RU" sz="1400" dirty="0" err="1"/>
              <a:t>побудований</a:t>
            </a:r>
            <a:r>
              <a:rPr lang="ru-RU" sz="1400" dirty="0"/>
              <a:t> за маршрутами </a:t>
            </a:r>
            <a:r>
              <a:rPr lang="ru-RU" sz="1400" dirty="0" err="1"/>
              <a:t>боїв</a:t>
            </a:r>
            <a:r>
              <a:rPr lang="ru-RU" sz="1400" dirty="0"/>
              <a:t> </a:t>
            </a:r>
            <a:r>
              <a:rPr lang="ru-RU" sz="1400" dirty="0" err="1"/>
              <a:t>Миколи</a:t>
            </a:r>
            <a:r>
              <a:rPr lang="ru-RU" sz="1400" dirty="0"/>
              <a:t> Щорса, </a:t>
            </a:r>
            <a:r>
              <a:rPr lang="ru-RU" sz="1400" dirty="0" err="1"/>
              <a:t>Олександр</a:t>
            </a:r>
            <a:r>
              <a:rPr lang="ru-RU" sz="1400" dirty="0"/>
              <a:t> Довженко </a:t>
            </a:r>
            <a:r>
              <a:rPr lang="ru-RU" sz="1400" dirty="0" err="1"/>
              <a:t>пише</a:t>
            </a:r>
            <a:r>
              <a:rPr lang="ru-RU" sz="1400" dirty="0"/>
              <a:t> 11 </a:t>
            </a:r>
            <a:r>
              <a:rPr lang="ru-RU" sz="1400" dirty="0" err="1"/>
              <a:t>місяців</a:t>
            </a:r>
            <a:r>
              <a:rPr lang="ru-RU" sz="1400" dirty="0"/>
              <a:t>, </a:t>
            </a:r>
            <a:r>
              <a:rPr lang="ru-RU" sz="1400" dirty="0" err="1"/>
              <a:t>має</a:t>
            </a:r>
            <a:r>
              <a:rPr lang="ru-RU" sz="1400" dirty="0"/>
              <a:t> </a:t>
            </a:r>
            <a:r>
              <a:rPr lang="ru-RU" sz="1400" dirty="0" err="1"/>
              <a:t>багато</a:t>
            </a:r>
            <a:r>
              <a:rPr lang="ru-RU" sz="1400" dirty="0"/>
              <a:t> </a:t>
            </a:r>
            <a:r>
              <a:rPr lang="ru-RU" sz="1400" dirty="0" err="1"/>
              <a:t>листів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учасників</a:t>
            </a:r>
            <a:r>
              <a:rPr lang="ru-RU" sz="1400" dirty="0"/>
              <a:t> </a:t>
            </a:r>
            <a:r>
              <a:rPr lang="ru-RU" sz="1400" dirty="0" err="1"/>
              <a:t>боїв</a:t>
            </a:r>
            <a:r>
              <a:rPr lang="ru-RU" sz="1400" dirty="0"/>
              <a:t> та </a:t>
            </a:r>
            <a:r>
              <a:rPr lang="ru-RU" sz="1400" dirty="0" err="1"/>
              <a:t>соратників</a:t>
            </a:r>
            <a:r>
              <a:rPr lang="ru-RU" sz="1400" dirty="0"/>
              <a:t> Щорса, </a:t>
            </a:r>
            <a:r>
              <a:rPr lang="ru-RU" sz="1400" dirty="0" err="1"/>
              <a:t>відвідує</a:t>
            </a:r>
            <a:r>
              <a:rPr lang="ru-RU" sz="1400" dirty="0"/>
              <a:t> </a:t>
            </a:r>
            <a:r>
              <a:rPr lang="ru-RU" sz="1400" dirty="0" err="1"/>
              <a:t>архіви</a:t>
            </a:r>
            <a:r>
              <a:rPr lang="ru-RU" sz="1400" dirty="0"/>
              <a:t> та </a:t>
            </a:r>
            <a:r>
              <a:rPr lang="ru-RU" sz="1400" dirty="0" err="1"/>
              <a:t>історичні</a:t>
            </a:r>
            <a:r>
              <a:rPr lang="ru-RU" sz="1400" dirty="0"/>
              <a:t> </a:t>
            </a:r>
            <a:r>
              <a:rPr lang="ru-RU" sz="1400" dirty="0" err="1"/>
              <a:t>музеї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Сценарій</a:t>
            </a:r>
            <a:r>
              <a:rPr lang="ru-RU" sz="1400" dirty="0"/>
              <a:t> весь час </a:t>
            </a:r>
            <a:r>
              <a:rPr lang="ru-RU" sz="1400" dirty="0" err="1"/>
              <a:t>перероблявся</a:t>
            </a:r>
            <a:r>
              <a:rPr lang="ru-RU" sz="1400" dirty="0"/>
              <a:t>, Довженко </a:t>
            </a:r>
            <a:r>
              <a:rPr lang="ru-RU" sz="1400" dirty="0" err="1"/>
              <a:t>жертвував</a:t>
            </a:r>
            <a:r>
              <a:rPr lang="ru-RU" sz="1400" dirty="0"/>
              <a:t> </a:t>
            </a:r>
            <a:r>
              <a:rPr lang="ru-RU" sz="1400" dirty="0" err="1"/>
              <a:t>історичною</a:t>
            </a:r>
            <a:r>
              <a:rPr lang="ru-RU" sz="1400" dirty="0"/>
              <a:t> правдою раз по разу, </a:t>
            </a:r>
            <a:r>
              <a:rPr lang="ru-RU" sz="1400" dirty="0" err="1"/>
              <a:t>розуміючи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її</a:t>
            </a:r>
            <a:r>
              <a:rPr lang="ru-RU" sz="1400" dirty="0"/>
              <a:t> у </a:t>
            </a:r>
            <a:r>
              <a:rPr lang="ru-RU" sz="1400" dirty="0" err="1"/>
              <a:t>цьому</a:t>
            </a:r>
            <a:r>
              <a:rPr lang="ru-RU" sz="1400" dirty="0"/>
              <a:t> </a:t>
            </a:r>
            <a:r>
              <a:rPr lang="ru-RU" sz="1400" dirty="0" err="1"/>
              <a:t>фільмі</a:t>
            </a:r>
            <a:r>
              <a:rPr lang="ru-RU" sz="1400" dirty="0"/>
              <a:t> бути не </a:t>
            </a:r>
            <a:r>
              <a:rPr lang="ru-RU" sz="1400" dirty="0" err="1"/>
              <a:t>може</a:t>
            </a:r>
            <a:r>
              <a:rPr lang="ru-RU" sz="1400" dirty="0"/>
              <a:t>. Велика </a:t>
            </a:r>
            <a:r>
              <a:rPr lang="ru-RU" sz="1400" dirty="0" err="1"/>
              <a:t>данина</a:t>
            </a:r>
            <a:r>
              <a:rPr lang="ru-RU" sz="1400" dirty="0"/>
              <a:t> </a:t>
            </a:r>
            <a:r>
              <a:rPr lang="ru-RU" sz="1400" dirty="0" err="1"/>
              <a:t>більшовицькій</a:t>
            </a:r>
            <a:r>
              <a:rPr lang="ru-RU" sz="1400" dirty="0"/>
              <a:t> </a:t>
            </a:r>
            <a:r>
              <a:rPr lang="ru-RU" sz="1400" dirty="0" err="1"/>
              <a:t>революції</a:t>
            </a:r>
            <a:r>
              <a:rPr lang="ru-RU" sz="1400" dirty="0"/>
              <a:t> — </a:t>
            </a:r>
            <a:r>
              <a:rPr lang="ru-RU" sz="1400" dirty="0" err="1"/>
              <a:t>замовчування</a:t>
            </a:r>
            <a:r>
              <a:rPr lang="ru-RU" sz="1400" dirty="0"/>
              <a:t> </a:t>
            </a:r>
            <a:r>
              <a:rPr lang="ru-RU" sz="1400" dirty="0" err="1"/>
              <a:t>смерті</a:t>
            </a:r>
            <a:r>
              <a:rPr lang="ru-RU" sz="1400" dirty="0"/>
              <a:t> Щорса. І </a:t>
            </a:r>
            <a:r>
              <a:rPr lang="ru-RU" sz="1400" dirty="0" err="1"/>
              <a:t>хоча</a:t>
            </a:r>
            <a:r>
              <a:rPr lang="ru-RU" sz="1400" dirty="0"/>
              <a:t> </a:t>
            </a:r>
            <a:r>
              <a:rPr lang="ru-RU" sz="1400" dirty="0" err="1"/>
              <a:t>зйомки</a:t>
            </a:r>
            <a:r>
              <a:rPr lang="ru-RU" sz="1400" dirty="0"/>
              <a:t> Довженко почав у </a:t>
            </a:r>
            <a:r>
              <a:rPr lang="ru-RU" sz="1400" b="1" dirty="0"/>
              <a:t>1937</a:t>
            </a:r>
            <a:r>
              <a:rPr lang="ru-RU" sz="1400" dirty="0"/>
              <a:t> </a:t>
            </a:r>
            <a:r>
              <a:rPr lang="ru-RU" sz="1400" dirty="0" err="1"/>
              <a:t>році</a:t>
            </a:r>
            <a:r>
              <a:rPr lang="ru-RU" sz="1400" dirty="0"/>
              <a:t> (до </a:t>
            </a:r>
            <a:r>
              <a:rPr lang="ru-RU" sz="1400" dirty="0" err="1"/>
              <a:t>отримання</a:t>
            </a:r>
            <a:r>
              <a:rPr lang="ru-RU" sz="1400" dirty="0"/>
              <a:t> </a:t>
            </a:r>
            <a:r>
              <a:rPr lang="ru-RU" sz="1400" dirty="0" err="1"/>
              <a:t>офіційного</a:t>
            </a:r>
            <a:r>
              <a:rPr lang="ru-RU" sz="1400" dirty="0"/>
              <a:t> </a:t>
            </a:r>
            <a:r>
              <a:rPr lang="ru-RU" sz="1400" dirty="0" err="1"/>
              <a:t>визнання</a:t>
            </a:r>
            <a:r>
              <a:rPr lang="ru-RU" sz="1400" dirty="0"/>
              <a:t> </a:t>
            </a:r>
            <a:r>
              <a:rPr lang="ru-RU" sz="1400" dirty="0" err="1"/>
              <a:t>сценарію</a:t>
            </a:r>
            <a:r>
              <a:rPr lang="ru-RU" sz="1400" dirty="0"/>
              <a:t>), </a:t>
            </a:r>
            <a:r>
              <a:rPr lang="ru-RU" sz="1400" dirty="0" err="1"/>
              <a:t>закінчив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лише</a:t>
            </a:r>
            <a:r>
              <a:rPr lang="ru-RU" sz="1400" dirty="0"/>
              <a:t> у </a:t>
            </a:r>
            <a:r>
              <a:rPr lang="ru-RU" sz="1400" b="1" dirty="0"/>
              <a:t>1939</a:t>
            </a:r>
            <a:r>
              <a:rPr lang="ru-RU" sz="1400" dirty="0"/>
              <a:t> тому,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саме</a:t>
            </a:r>
            <a:r>
              <a:rPr lang="ru-RU" sz="1400" dirty="0"/>
              <a:t> у </a:t>
            </a:r>
            <a:r>
              <a:rPr lang="ru-RU" sz="1400" dirty="0" err="1"/>
              <a:t>ті</a:t>
            </a:r>
            <a:r>
              <a:rPr lang="ru-RU" sz="1400" dirty="0"/>
              <a:t> </a:t>
            </a:r>
            <a:r>
              <a:rPr lang="ru-RU" sz="1400" dirty="0" err="1"/>
              <a:t>часи</a:t>
            </a:r>
            <a:r>
              <a:rPr lang="ru-RU" sz="1400" dirty="0"/>
              <a:t> </a:t>
            </a:r>
            <a:r>
              <a:rPr lang="ru-RU" sz="1400" dirty="0" err="1"/>
              <a:t>тривали</a:t>
            </a:r>
            <a:r>
              <a:rPr lang="ru-RU" sz="1400" dirty="0"/>
              <a:t> </a:t>
            </a:r>
            <a:r>
              <a:rPr lang="ru-RU" sz="1400" dirty="0" err="1"/>
              <a:t>винищення</a:t>
            </a:r>
            <a:r>
              <a:rPr lang="ru-RU" sz="1400" dirty="0"/>
              <a:t> «</a:t>
            </a:r>
            <a:r>
              <a:rPr lang="ru-RU" sz="1400" dirty="0" err="1" smtClean="0"/>
              <a:t>троцькістів</a:t>
            </a:r>
            <a:r>
              <a:rPr lang="ru-RU" sz="1400" dirty="0" smtClean="0"/>
              <a:t>»,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раніше</a:t>
            </a:r>
            <a:r>
              <a:rPr lang="ru-RU" sz="1400" dirty="0"/>
              <a:t> </a:t>
            </a:r>
            <a:r>
              <a:rPr lang="ru-RU" sz="1400" dirty="0" err="1"/>
              <a:t>вважалися</a:t>
            </a:r>
            <a:r>
              <a:rPr lang="ru-RU" sz="1400" dirty="0"/>
              <a:t> героями </a:t>
            </a:r>
            <a:r>
              <a:rPr lang="ru-RU" sz="1400" dirty="0" err="1"/>
              <a:t>громадянської</a:t>
            </a:r>
            <a:r>
              <a:rPr lang="ru-RU" sz="1400" dirty="0"/>
              <a:t> </a:t>
            </a:r>
            <a:r>
              <a:rPr lang="ru-RU" sz="1400" dirty="0" err="1"/>
              <a:t>війни</a:t>
            </a:r>
            <a:r>
              <a:rPr lang="ru-RU" sz="1400" dirty="0"/>
              <a:t> (</a:t>
            </a:r>
            <a:r>
              <a:rPr lang="ru-RU" sz="1400" dirty="0" err="1"/>
              <a:t>зокрема</a:t>
            </a:r>
            <a:r>
              <a:rPr lang="ru-RU" sz="1400" dirty="0"/>
              <a:t>, </a:t>
            </a:r>
            <a:r>
              <a:rPr lang="ru-RU" sz="1400" dirty="0" err="1"/>
              <a:t>Якір</a:t>
            </a:r>
            <a:r>
              <a:rPr lang="ru-RU" sz="1400" dirty="0"/>
              <a:t>, </a:t>
            </a:r>
            <a:r>
              <a:rPr lang="ru-RU" sz="1400" dirty="0" err="1"/>
              <a:t>Тухачевський</a:t>
            </a:r>
            <a:r>
              <a:rPr lang="ru-RU" sz="1400" dirty="0"/>
              <a:t>). </a:t>
            </a:r>
            <a:r>
              <a:rPr lang="ru-RU" sz="1400" dirty="0" err="1"/>
              <a:t>Проби</a:t>
            </a:r>
            <a:r>
              <a:rPr lang="ru-RU" sz="1400" dirty="0"/>
              <a:t> </a:t>
            </a:r>
            <a:r>
              <a:rPr lang="ru-RU" sz="1400" dirty="0" err="1"/>
              <a:t>фільму</a:t>
            </a:r>
            <a:r>
              <a:rPr lang="ru-RU" sz="1400" dirty="0"/>
              <a:t> систематично направляли </a:t>
            </a:r>
            <a:r>
              <a:rPr lang="ru-RU" sz="1400" dirty="0" err="1"/>
              <a:t>Сталіну</a:t>
            </a:r>
            <a:r>
              <a:rPr lang="ru-RU" sz="1400" dirty="0"/>
              <a:t> у Москву, </a:t>
            </a:r>
            <a:r>
              <a:rPr lang="ru-RU" sz="1400" dirty="0" err="1"/>
              <a:t>і</a:t>
            </a:r>
            <a:r>
              <a:rPr lang="ru-RU" sz="1400" dirty="0"/>
              <a:t> у </a:t>
            </a:r>
            <a:r>
              <a:rPr lang="ru-RU" sz="1400" dirty="0" err="1"/>
              <a:t>залежності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волі</a:t>
            </a:r>
            <a:r>
              <a:rPr lang="ru-RU" sz="1400" dirty="0"/>
              <a:t> вождя </a:t>
            </a:r>
            <a:r>
              <a:rPr lang="ru-RU" sz="1400" dirty="0" err="1"/>
              <a:t>деякі</a:t>
            </a:r>
            <a:r>
              <a:rPr lang="ru-RU" sz="1400" dirty="0"/>
              <a:t> </a:t>
            </a:r>
            <a:r>
              <a:rPr lang="ru-RU" sz="1400" dirty="0" err="1"/>
              <a:t>епізоди</a:t>
            </a:r>
            <a:r>
              <a:rPr lang="ru-RU" sz="1400" dirty="0"/>
              <a:t> Довженко </a:t>
            </a:r>
            <a:r>
              <a:rPr lang="ru-RU" sz="1400" dirty="0" err="1"/>
              <a:t>змушений</a:t>
            </a:r>
            <a:r>
              <a:rPr lang="ru-RU" sz="1400" dirty="0"/>
              <a:t>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переробляти</a:t>
            </a:r>
            <a:r>
              <a:rPr lang="ru-RU" sz="1400" dirty="0"/>
              <a:t> по 5-6 </a:t>
            </a:r>
            <a:r>
              <a:rPr lang="ru-RU" sz="1400" dirty="0" err="1"/>
              <a:t>разів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635795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цієї</a:t>
            </a:r>
            <a:r>
              <a:rPr lang="ru-RU" sz="1400" dirty="0" smtClean="0"/>
              <a:t> </a:t>
            </a:r>
            <a:r>
              <a:rPr lang="ru-RU" sz="1400" dirty="0" err="1" smtClean="0"/>
              <a:t>жертви</a:t>
            </a:r>
            <a:r>
              <a:rPr lang="ru-RU" sz="1400" dirty="0" smtClean="0"/>
              <a:t> на «</a:t>
            </a:r>
            <a:r>
              <a:rPr lang="ru-RU" sz="1400" dirty="0" err="1" smtClean="0"/>
              <a:t>вівтар</a:t>
            </a:r>
            <a:r>
              <a:rPr lang="ru-RU" sz="1400" dirty="0" smtClean="0"/>
              <a:t> </a:t>
            </a:r>
            <a:r>
              <a:rPr lang="ru-RU" sz="1400" dirty="0" err="1" smtClean="0"/>
              <a:t>індустріалізації</a:t>
            </a:r>
            <a:r>
              <a:rPr lang="ru-RU" sz="1400" dirty="0" smtClean="0"/>
              <a:t>», колесо </a:t>
            </a:r>
            <a:r>
              <a:rPr lang="ru-RU" sz="1400" dirty="0" err="1" smtClean="0"/>
              <a:t>знищення</a:t>
            </a:r>
            <a:r>
              <a:rPr lang="ru-RU" sz="1400" dirty="0" smtClean="0"/>
              <a:t> «</a:t>
            </a:r>
            <a:r>
              <a:rPr lang="ru-RU" sz="1400" dirty="0" err="1" smtClean="0"/>
              <a:t>українського</a:t>
            </a:r>
            <a:r>
              <a:rPr lang="ru-RU" sz="1400" dirty="0" smtClean="0"/>
              <a:t> буржуазного </a:t>
            </a:r>
            <a:r>
              <a:rPr lang="ru-RU" sz="1400" dirty="0" err="1" smtClean="0"/>
              <a:t>націоналізму</a:t>
            </a:r>
            <a:r>
              <a:rPr lang="ru-RU" sz="1400" dirty="0" smtClean="0"/>
              <a:t>» </a:t>
            </a:r>
            <a:r>
              <a:rPr lang="ru-RU" sz="1400" dirty="0" err="1" smtClean="0"/>
              <a:t>тільки</a:t>
            </a:r>
            <a:r>
              <a:rPr lang="ru-RU" sz="1400" dirty="0" smtClean="0"/>
              <a:t> </a:t>
            </a:r>
            <a:r>
              <a:rPr lang="ru-RU" sz="1400" dirty="0" err="1" smtClean="0"/>
              <a:t>набирає</a:t>
            </a:r>
            <a:r>
              <a:rPr lang="ru-RU" sz="1400" dirty="0" smtClean="0"/>
              <a:t> </a:t>
            </a:r>
            <a:r>
              <a:rPr lang="ru-RU" sz="1400" dirty="0" err="1" smtClean="0"/>
              <a:t>обертів</a:t>
            </a:r>
            <a:r>
              <a:rPr lang="ru-RU" sz="1400" dirty="0" smtClean="0"/>
              <a:t>.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фільму</a:t>
            </a:r>
            <a:r>
              <a:rPr lang="ru-RU" sz="1400" dirty="0" smtClean="0"/>
              <a:t> «</a:t>
            </a:r>
            <a:r>
              <a:rPr lang="ru-RU" sz="1400" dirty="0" err="1" smtClean="0"/>
              <a:t>Іван</a:t>
            </a:r>
            <a:r>
              <a:rPr lang="ru-RU" sz="1400" dirty="0" smtClean="0"/>
              <a:t>» </a:t>
            </a:r>
            <a:r>
              <a:rPr lang="ru-RU" sz="1400" dirty="0" err="1" smtClean="0"/>
              <a:t>батьків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 </a:t>
            </a:r>
            <a:r>
              <a:rPr lang="ru-RU" sz="1400" dirty="0" err="1" smtClean="0"/>
              <a:t>виганяють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 </a:t>
            </a:r>
            <a:r>
              <a:rPr lang="ru-RU" sz="1400" dirty="0" err="1" smtClean="0"/>
              <a:t>колгоспу</a:t>
            </a:r>
            <a:r>
              <a:rPr lang="ru-RU" sz="1400" dirty="0" smtClean="0"/>
              <a:t> (за доносами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батька </a:t>
            </a:r>
            <a:r>
              <a:rPr lang="ru-RU" sz="1400" dirty="0" err="1" smtClean="0"/>
              <a:t>характеризують</a:t>
            </a:r>
            <a:r>
              <a:rPr lang="ru-RU" sz="1400" dirty="0" smtClean="0"/>
              <a:t> як активного церковника, </a:t>
            </a:r>
            <a:r>
              <a:rPr lang="ru-RU" sz="1400" dirty="0" err="1" smtClean="0"/>
              <a:t>націоналіста</a:t>
            </a:r>
            <a:r>
              <a:rPr lang="ru-RU" sz="1400" dirty="0" smtClean="0"/>
              <a:t>, «</a:t>
            </a:r>
            <a:r>
              <a:rPr lang="ru-RU" sz="1400" dirty="0" err="1" smtClean="0"/>
              <a:t>хлібороба-власника</a:t>
            </a:r>
            <a:r>
              <a:rPr lang="ru-RU" sz="1400" dirty="0" smtClean="0"/>
              <a:t>» — </a:t>
            </a:r>
            <a:r>
              <a:rPr lang="ru-RU" sz="1400" dirty="0" err="1" smtClean="0"/>
              <a:t>хіба</a:t>
            </a:r>
            <a:r>
              <a:rPr lang="ru-RU" sz="1400" dirty="0" smtClean="0"/>
              <a:t> таким </a:t>
            </a:r>
            <a:r>
              <a:rPr lang="ru-RU" sz="1400" dirty="0" err="1" smtClean="0"/>
              <a:t>місце</a:t>
            </a:r>
            <a:r>
              <a:rPr lang="ru-RU" sz="1400" dirty="0" smtClean="0"/>
              <a:t> в </a:t>
            </a:r>
            <a:r>
              <a:rPr lang="ru-RU" sz="1400" dirty="0" err="1" smtClean="0"/>
              <a:t>колгоспі</a:t>
            </a:r>
            <a:r>
              <a:rPr lang="ru-RU" sz="1400" dirty="0" smtClean="0"/>
              <a:t>?), а </a:t>
            </a:r>
            <a:r>
              <a:rPr lang="ru-RU" sz="1400" dirty="0" err="1" smtClean="0"/>
              <a:t>стеження</a:t>
            </a:r>
            <a:r>
              <a:rPr lang="ru-RU" sz="1400" dirty="0" smtClean="0"/>
              <a:t> за </a:t>
            </a:r>
            <a:r>
              <a:rPr lang="ru-RU" sz="1400" dirty="0" err="1" smtClean="0"/>
              <a:t>сином</a:t>
            </a:r>
            <a:r>
              <a:rPr lang="ru-RU" sz="1400" dirty="0" smtClean="0"/>
              <a:t> </a:t>
            </a:r>
            <a:r>
              <a:rPr lang="ru-RU" sz="1400" dirty="0" err="1" smtClean="0"/>
              <a:t>посилюється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26626" name="Picture 2" descr="http://upload.wikimedia.org/wikipedia/commons/thumb/5/54/Dovzhenko_filming_1932.jpg/280px-Dovzhenko_filming_19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0"/>
            <a:ext cx="2357422" cy="16430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1142984"/>
            <a:ext cx="9144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Відчуваючи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подих</a:t>
            </a:r>
            <a:r>
              <a:rPr lang="ru-RU" sz="1400" dirty="0" smtClean="0"/>
              <a:t> у спину </a:t>
            </a:r>
            <a:r>
              <a:rPr lang="ru-RU" sz="1400" dirty="0" err="1" smtClean="0"/>
              <a:t>ідеологів</a:t>
            </a:r>
            <a:r>
              <a:rPr lang="ru-RU" sz="1400" dirty="0" smtClean="0"/>
              <a:t> </a:t>
            </a:r>
            <a:r>
              <a:rPr lang="ru-RU" sz="1400" dirty="0" err="1" smtClean="0"/>
              <a:t>майбутніх</a:t>
            </a:r>
            <a:r>
              <a:rPr lang="ru-RU" sz="1400" dirty="0" smtClean="0"/>
              <a:t> </a:t>
            </a:r>
            <a:r>
              <a:rPr lang="ru-RU" sz="1400" dirty="0" err="1" smtClean="0"/>
              <a:t>репресій</a:t>
            </a:r>
            <a:r>
              <a:rPr lang="ru-RU" sz="1400" dirty="0" smtClean="0"/>
              <a:t>, Довженко </a:t>
            </a:r>
            <a:r>
              <a:rPr lang="ru-RU" sz="1400" dirty="0" err="1" smtClean="0"/>
              <a:t>шукає</a:t>
            </a:r>
            <a:r>
              <a:rPr lang="ru-RU" sz="1400" dirty="0" smtClean="0"/>
              <a:t> </a:t>
            </a:r>
            <a:r>
              <a:rPr lang="ru-RU" sz="1400" dirty="0" err="1" smtClean="0"/>
              <a:t>порятунку</a:t>
            </a:r>
            <a:r>
              <a:rPr lang="ru-RU" sz="1400" dirty="0" smtClean="0"/>
              <a:t>. </a:t>
            </a:r>
            <a:br>
              <a:rPr lang="ru-RU" sz="1400" dirty="0" smtClean="0"/>
            </a:br>
            <a:r>
              <a:rPr lang="ru-RU" sz="1400" dirty="0" smtClean="0"/>
              <a:t>У </a:t>
            </a:r>
            <a:r>
              <a:rPr lang="ru-RU" sz="1400" b="1" dirty="0" smtClean="0"/>
              <a:t>1934</a:t>
            </a:r>
            <a:r>
              <a:rPr lang="ru-RU" sz="1400" dirty="0" smtClean="0"/>
              <a:t> </a:t>
            </a:r>
            <a:r>
              <a:rPr lang="ru-RU" sz="1400" dirty="0" err="1" smtClean="0"/>
              <a:t>році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опиняється</a:t>
            </a:r>
            <a:r>
              <a:rPr lang="ru-RU" sz="1400" dirty="0" smtClean="0"/>
              <a:t> у </a:t>
            </a:r>
            <a:r>
              <a:rPr lang="ru-RU" sz="1400" dirty="0" err="1" smtClean="0"/>
              <a:t>Москві</a:t>
            </a:r>
            <a:r>
              <a:rPr lang="ru-RU" sz="1400" dirty="0" smtClean="0"/>
              <a:t>. За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власними</a:t>
            </a:r>
            <a:r>
              <a:rPr lang="ru-RU" sz="1400" dirty="0" smtClean="0"/>
              <a:t> словами,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пише</a:t>
            </a:r>
            <a:r>
              <a:rPr lang="ru-RU" sz="1400" dirty="0" smtClean="0"/>
              <a:t> листа </a:t>
            </a:r>
            <a:r>
              <a:rPr lang="ru-RU" sz="1400" dirty="0" err="1" smtClean="0"/>
              <a:t>Сталіну</a:t>
            </a:r>
            <a:r>
              <a:rPr lang="ru-RU" sz="1400" dirty="0" smtClean="0"/>
              <a:t> </a:t>
            </a:r>
            <a:br>
              <a:rPr lang="ru-RU" sz="1400" dirty="0" smtClean="0"/>
            </a:br>
            <a:r>
              <a:rPr lang="ru-RU" sz="1400" dirty="0" err="1" smtClean="0"/>
              <a:t>з</a:t>
            </a:r>
            <a:r>
              <a:rPr lang="ru-RU" sz="1400" dirty="0" smtClean="0"/>
              <a:t>  </a:t>
            </a:r>
            <a:r>
              <a:rPr lang="ru-RU" sz="1400" dirty="0" err="1" smtClean="0"/>
              <a:t>проханням</a:t>
            </a:r>
            <a:r>
              <a:rPr lang="ru-RU" sz="1400" dirty="0" smtClean="0"/>
              <a:t> </a:t>
            </a:r>
            <a:r>
              <a:rPr lang="ru-RU" sz="1400" i="1" dirty="0" smtClean="0"/>
              <a:t>«</a:t>
            </a:r>
            <a:r>
              <a:rPr lang="ru-RU" sz="1400" i="1" dirty="0" err="1" smtClean="0"/>
              <a:t>захистити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його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допомогти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творчо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розвиватися</a:t>
            </a:r>
            <a:r>
              <a:rPr lang="ru-RU" sz="1400" i="1" dirty="0" smtClean="0"/>
              <a:t>»</a:t>
            </a:r>
            <a:r>
              <a:rPr lang="ru-RU" sz="1400" dirty="0" smtClean="0"/>
              <a:t>. Але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відомо</a:t>
            </a:r>
            <a:r>
              <a:rPr lang="ru-RU" sz="1400" dirty="0" smtClean="0"/>
              <a:t>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існувала</a:t>
            </a:r>
            <a:r>
              <a:rPr lang="ru-RU" sz="1400" dirty="0" smtClean="0"/>
              <a:t> цидулка одного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впливових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шефів</a:t>
            </a:r>
            <a:r>
              <a:rPr lang="ru-RU" sz="1400" dirty="0" smtClean="0"/>
              <a:t> </a:t>
            </a:r>
            <a:r>
              <a:rPr lang="ru-RU" sz="1400" dirty="0" err="1" smtClean="0"/>
              <a:t>агітпропу</a:t>
            </a:r>
            <a:r>
              <a:rPr lang="ru-RU" sz="1400" dirty="0" smtClean="0"/>
              <a:t> у ЦК, яка, за наказом </a:t>
            </a:r>
            <a:r>
              <a:rPr lang="ru-RU" sz="1400" dirty="0" err="1" smtClean="0"/>
              <a:t>Сталіна</a:t>
            </a:r>
            <a:r>
              <a:rPr lang="ru-RU" sz="1400" dirty="0" smtClean="0"/>
              <a:t>, </a:t>
            </a:r>
            <a:r>
              <a:rPr lang="ru-RU" sz="1400" dirty="0" err="1" smtClean="0"/>
              <a:t>викликала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 до </a:t>
            </a:r>
            <a:r>
              <a:rPr lang="ru-RU" sz="1400" dirty="0" err="1" smtClean="0"/>
              <a:t>Москви</a:t>
            </a:r>
            <a:r>
              <a:rPr lang="ru-RU" sz="1400" dirty="0" smtClean="0"/>
              <a:t> </a:t>
            </a:r>
            <a:r>
              <a:rPr lang="ru-RU" sz="1400" dirty="0" err="1" smtClean="0"/>
              <a:t>навесні</a:t>
            </a:r>
            <a:r>
              <a:rPr lang="ru-RU" sz="1400" dirty="0" smtClean="0"/>
              <a:t> </a:t>
            </a:r>
            <a:r>
              <a:rPr lang="ru-RU" sz="1400" b="1" dirty="0" smtClean="0"/>
              <a:t>1933</a:t>
            </a:r>
            <a:r>
              <a:rPr lang="ru-RU" sz="1400" dirty="0" smtClean="0"/>
              <a:t> року, </a:t>
            </a:r>
            <a:r>
              <a:rPr lang="ru-RU" sz="1400" dirty="0" err="1" smtClean="0"/>
              <a:t>бо</a:t>
            </a:r>
            <a:r>
              <a:rPr lang="ru-RU" sz="1400" dirty="0" smtClean="0"/>
              <a:t> генсек не </a:t>
            </a:r>
            <a:r>
              <a:rPr lang="ru-RU" sz="1400" dirty="0" err="1" smtClean="0"/>
              <a:t>міг</a:t>
            </a:r>
            <a:r>
              <a:rPr lang="ru-RU" sz="1400" dirty="0" smtClean="0"/>
              <a:t> </a:t>
            </a:r>
            <a:r>
              <a:rPr lang="ru-RU" sz="1400" dirty="0" err="1" smtClean="0"/>
              <a:t>дозволити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Довженку</a:t>
            </a:r>
            <a:r>
              <a:rPr lang="ru-RU" sz="1400" dirty="0" smtClean="0"/>
              <a:t> </a:t>
            </a:r>
            <a:r>
              <a:rPr lang="ru-RU" sz="1400" dirty="0" err="1" smtClean="0"/>
              <a:t>працювати</a:t>
            </a:r>
            <a:r>
              <a:rPr lang="ru-RU" sz="1400" dirty="0" smtClean="0"/>
              <a:t> в </a:t>
            </a:r>
            <a:r>
              <a:rPr lang="ru-RU" sz="1400" dirty="0" err="1" smtClean="0"/>
              <a:t>Україні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час Голодомору. </a:t>
            </a:r>
            <a:r>
              <a:rPr lang="ru-RU" sz="1400" dirty="0" err="1" smtClean="0"/>
              <a:t>Історія</a:t>
            </a:r>
            <a:r>
              <a:rPr lang="ru-RU" sz="1400" dirty="0" smtClean="0"/>
              <a:t> </a:t>
            </a:r>
            <a:r>
              <a:rPr lang="ru-RU" sz="1400" dirty="0" err="1" smtClean="0"/>
              <a:t>спілкування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«вождем </a:t>
            </a:r>
            <a:r>
              <a:rPr lang="ru-RU" sz="1400" dirty="0" err="1" smtClean="0"/>
              <a:t>народів</a:t>
            </a:r>
            <a:r>
              <a:rPr lang="ru-RU" sz="1400" dirty="0" smtClean="0"/>
              <a:t>» — </a:t>
            </a:r>
            <a:r>
              <a:rPr lang="ru-RU" sz="1400" dirty="0" err="1" smtClean="0"/>
              <a:t>особлива</a:t>
            </a:r>
            <a:r>
              <a:rPr lang="ru-RU" sz="1400" dirty="0" smtClean="0"/>
              <a:t> </a:t>
            </a:r>
            <a:r>
              <a:rPr lang="ru-RU" sz="1400" dirty="0" err="1" smtClean="0"/>
              <a:t>сторінка</a:t>
            </a:r>
            <a:r>
              <a:rPr lang="ru-RU" sz="1400" dirty="0" smtClean="0"/>
              <a:t> в </a:t>
            </a:r>
            <a:r>
              <a:rPr lang="ru-RU" sz="1400" dirty="0" err="1" smtClean="0"/>
              <a:t>житті</a:t>
            </a:r>
            <a:r>
              <a:rPr lang="ru-RU" sz="1400" dirty="0" smtClean="0"/>
              <a:t> </a:t>
            </a:r>
            <a:r>
              <a:rPr lang="ru-RU" sz="1400" dirty="0" err="1" smtClean="0"/>
              <a:t>митця</a:t>
            </a:r>
            <a:r>
              <a:rPr lang="ru-RU" sz="1400" dirty="0" smtClean="0"/>
              <a:t>. </a:t>
            </a:r>
            <a:r>
              <a:rPr lang="ru-RU" sz="1400" dirty="0" err="1" smtClean="0"/>
              <a:t>Сталін</a:t>
            </a:r>
            <a:r>
              <a:rPr lang="ru-RU" sz="1400" dirty="0" smtClean="0"/>
              <a:t> </a:t>
            </a:r>
            <a:r>
              <a:rPr lang="ru-RU" sz="1400" dirty="0" err="1" smtClean="0"/>
              <a:t>зробив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своєрідним</a:t>
            </a:r>
            <a:r>
              <a:rPr lang="ru-RU" sz="1400" dirty="0" smtClean="0"/>
              <a:t> «</a:t>
            </a:r>
            <a:r>
              <a:rPr lang="ru-RU" sz="1400" dirty="0" err="1" smtClean="0"/>
              <a:t>сповідником</a:t>
            </a:r>
            <a:r>
              <a:rPr lang="ru-RU" sz="1400" dirty="0" smtClean="0"/>
              <a:t>» </a:t>
            </a:r>
            <a:r>
              <a:rPr lang="ru-RU" sz="1400" dirty="0" err="1" smtClean="0"/>
              <a:t>і</a:t>
            </a:r>
            <a:r>
              <a:rPr lang="ru-RU" sz="1400" dirty="0" smtClean="0"/>
              <a:t> часто </a:t>
            </a:r>
            <a:r>
              <a:rPr lang="ru-RU" sz="1400" dirty="0" err="1" smtClean="0"/>
              <a:t>викликав</a:t>
            </a:r>
            <a:r>
              <a:rPr lang="ru-RU" sz="1400" dirty="0" smtClean="0"/>
              <a:t> </a:t>
            </a:r>
            <a:r>
              <a:rPr lang="ru-RU" sz="1400" dirty="0" err="1" smtClean="0"/>
              <a:t>посеред</a:t>
            </a:r>
            <a:r>
              <a:rPr lang="ru-RU" sz="1400" dirty="0" smtClean="0"/>
              <a:t> </a:t>
            </a:r>
            <a:r>
              <a:rPr lang="ru-RU" sz="1400" dirty="0" err="1" smtClean="0"/>
              <a:t>ночі</a:t>
            </a:r>
            <a:r>
              <a:rPr lang="ru-RU" sz="1400" dirty="0" smtClean="0"/>
              <a:t>, </a:t>
            </a:r>
            <a:r>
              <a:rPr lang="ru-RU" sz="1400" dirty="0" err="1" smtClean="0"/>
              <a:t>щоби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прогулятися</a:t>
            </a:r>
            <a:r>
              <a:rPr lang="ru-RU" sz="1400" dirty="0" smtClean="0"/>
              <a:t> по </a:t>
            </a:r>
            <a:r>
              <a:rPr lang="ru-RU" sz="1400" dirty="0" err="1" smtClean="0"/>
              <a:t>Москві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«</a:t>
            </a:r>
            <a:r>
              <a:rPr lang="ru-RU" sz="1400" dirty="0" err="1" smtClean="0"/>
              <a:t>поговорити</a:t>
            </a:r>
            <a:r>
              <a:rPr lang="ru-RU" sz="1400" dirty="0" smtClean="0"/>
              <a:t> </a:t>
            </a:r>
            <a:r>
              <a:rPr lang="ru-RU" sz="1400" dirty="0" err="1" smtClean="0"/>
              <a:t>по</a:t>
            </a:r>
            <a:r>
              <a:rPr lang="ru-RU" sz="1400" dirty="0" smtClean="0"/>
              <a:t> душах».</a:t>
            </a:r>
            <a:endParaRPr lang="ru-RU" sz="1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5728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При </a:t>
            </a:r>
            <a:r>
              <a:rPr lang="ru-RU" sz="1400" dirty="0" err="1" smtClean="0"/>
              <a:t>зйомках</a:t>
            </a:r>
            <a:r>
              <a:rPr lang="ru-RU" sz="1400" dirty="0" smtClean="0"/>
              <a:t> «Щорса» </a:t>
            </a:r>
            <a:r>
              <a:rPr lang="ru-RU" sz="1400" dirty="0" err="1" smtClean="0"/>
              <a:t>Довженко-режисер</a:t>
            </a:r>
            <a:r>
              <a:rPr lang="ru-RU" sz="1400" dirty="0" smtClean="0"/>
              <a:t> </a:t>
            </a:r>
            <a:r>
              <a:rPr lang="ru-RU" sz="1400" dirty="0" err="1" smtClean="0"/>
              <a:t>вдається</a:t>
            </a:r>
            <a:r>
              <a:rPr lang="ru-RU" sz="1400" dirty="0" smtClean="0"/>
              <a:t> до </a:t>
            </a:r>
            <a:r>
              <a:rPr lang="ru-RU" sz="1400" dirty="0" err="1" smtClean="0"/>
              <a:t>цікавого</a:t>
            </a:r>
            <a:r>
              <a:rPr lang="ru-RU" sz="1400" dirty="0" smtClean="0"/>
              <a:t> ходу — ставить </a:t>
            </a:r>
            <a:r>
              <a:rPr lang="ru-RU" sz="1400" dirty="0" err="1" smtClean="0"/>
              <a:t>більшовицький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фільм</a:t>
            </a:r>
            <a:r>
              <a:rPr lang="ru-RU" sz="1400" dirty="0" smtClean="0"/>
              <a:t> на </a:t>
            </a:r>
            <a:r>
              <a:rPr lang="ru-RU" sz="1400" dirty="0" err="1" smtClean="0"/>
              <a:t>суто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тлі</a:t>
            </a:r>
            <a:r>
              <a:rPr lang="ru-RU" sz="1400" dirty="0" smtClean="0"/>
              <a:t> (</a:t>
            </a:r>
            <a:r>
              <a:rPr lang="ru-RU" sz="1400" dirty="0" err="1" smtClean="0"/>
              <a:t>зйомки</a:t>
            </a:r>
            <a:r>
              <a:rPr lang="ru-RU" sz="1400" dirty="0" smtClean="0"/>
              <a:t> проходили у </a:t>
            </a:r>
            <a:r>
              <a:rPr lang="ru-RU" sz="1400" dirty="0" err="1" smtClean="0"/>
              <a:t>Чернігові</a:t>
            </a:r>
            <a:r>
              <a:rPr lang="ru-RU" sz="1400" dirty="0" smtClean="0"/>
              <a:t> та </a:t>
            </a:r>
            <a:r>
              <a:rPr lang="ru-RU" sz="1400" dirty="0" err="1" smtClean="0"/>
              <a:t>навколишніх</a:t>
            </a:r>
            <a:r>
              <a:rPr lang="ru-RU" sz="1400" dirty="0" smtClean="0"/>
              <a:t> селах). </a:t>
            </a:r>
            <a:r>
              <a:rPr lang="ru-RU" sz="1400" dirty="0" err="1" smtClean="0"/>
              <a:t>Фільм</a:t>
            </a:r>
            <a:r>
              <a:rPr lang="ru-RU" sz="1400" dirty="0" smtClean="0"/>
              <a:t>, </a:t>
            </a:r>
            <a:r>
              <a:rPr lang="ru-RU" sz="1400" dirty="0" err="1" smtClean="0"/>
              <a:t>сповнений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народними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піснями</a:t>
            </a:r>
            <a:r>
              <a:rPr lang="ru-RU" sz="1400" dirty="0" smtClean="0"/>
              <a:t> та </a:t>
            </a:r>
            <a:r>
              <a:rPr lang="ru-RU" sz="1400" dirty="0" err="1" smtClean="0"/>
              <a:t>танцями</a:t>
            </a:r>
            <a:r>
              <a:rPr lang="ru-RU" sz="1400" dirty="0" smtClean="0"/>
              <a:t>, </a:t>
            </a:r>
            <a:r>
              <a:rPr lang="ru-RU" sz="1400" dirty="0" err="1" smtClean="0"/>
              <a:t>місцевими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звичаями</a:t>
            </a:r>
            <a:r>
              <a:rPr lang="ru-RU" sz="1400" dirty="0" smtClean="0"/>
              <a:t>, думами, </a:t>
            </a:r>
            <a:r>
              <a:rPr lang="ru-RU" sz="1400" dirty="0" err="1" smtClean="0"/>
              <a:t>набуває</a:t>
            </a:r>
            <a:r>
              <a:rPr lang="ru-RU" sz="1400" dirty="0" smtClean="0"/>
              <a:t> </a:t>
            </a:r>
            <a:r>
              <a:rPr lang="ru-RU" sz="1400" dirty="0" err="1" smtClean="0"/>
              <a:t>національного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забарвлення</a:t>
            </a:r>
            <a:r>
              <a:rPr lang="ru-RU" sz="1400" dirty="0" smtClean="0"/>
              <a:t>. </a:t>
            </a:r>
            <a:r>
              <a:rPr lang="ru-RU" sz="1400" dirty="0" err="1" smtClean="0"/>
              <a:t>Російська</a:t>
            </a:r>
            <a:r>
              <a:rPr lang="ru-RU" sz="1400" dirty="0" smtClean="0"/>
              <a:t> та </a:t>
            </a:r>
            <a:r>
              <a:rPr lang="ru-RU" sz="1400" dirty="0" err="1" smtClean="0"/>
              <a:t>українська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мови</a:t>
            </a:r>
            <a:r>
              <a:rPr lang="ru-RU" sz="1400" dirty="0" smtClean="0"/>
              <a:t> там </a:t>
            </a:r>
            <a:r>
              <a:rPr lang="ru-RU" sz="1400" dirty="0" err="1" smtClean="0"/>
              <a:t>органічно</a:t>
            </a:r>
            <a:r>
              <a:rPr lang="ru-RU" sz="1400" dirty="0" smtClean="0"/>
              <a:t> </a:t>
            </a:r>
            <a:r>
              <a:rPr lang="ru-RU" sz="1400" dirty="0" err="1" smtClean="0"/>
              <a:t>поєднані</a:t>
            </a:r>
            <a:r>
              <a:rPr lang="ru-RU" sz="1400" dirty="0" smtClean="0"/>
              <a:t>. </a:t>
            </a:r>
            <a:r>
              <a:rPr lang="ru-RU" sz="1400" dirty="0" err="1" smtClean="0"/>
              <a:t>Водночас</a:t>
            </a:r>
            <a:r>
              <a:rPr lang="ru-RU" sz="1400" dirty="0" smtClean="0"/>
              <a:t> 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гімн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більшовицькій</a:t>
            </a:r>
            <a:r>
              <a:rPr lang="ru-RU" sz="1400" dirty="0" smtClean="0"/>
              <a:t> </a:t>
            </a:r>
            <a:r>
              <a:rPr lang="ru-RU" sz="1400" dirty="0" err="1" smtClean="0"/>
              <a:t>міфології</a:t>
            </a:r>
            <a:r>
              <a:rPr lang="ru-RU" sz="1400" dirty="0" smtClean="0"/>
              <a:t> та </a:t>
            </a:r>
            <a:r>
              <a:rPr lang="ru-RU" sz="1400" dirty="0" err="1" smtClean="0"/>
              <a:t>героїзму</a:t>
            </a:r>
            <a:r>
              <a:rPr lang="ru-RU" sz="1400" dirty="0" smtClean="0"/>
              <a:t>, </a:t>
            </a:r>
            <a:r>
              <a:rPr lang="ru-RU" sz="1400" dirty="0" err="1" smtClean="0"/>
              <a:t>заключний</a:t>
            </a:r>
            <a:r>
              <a:rPr lang="ru-RU" sz="1400" dirty="0" smtClean="0"/>
              <a:t> акт </a:t>
            </a:r>
            <a:r>
              <a:rPr lang="ru-RU" sz="1400" dirty="0" err="1" smtClean="0"/>
              <a:t>більшовицької</a:t>
            </a:r>
            <a:r>
              <a:rPr lang="ru-RU" sz="1400" dirty="0" smtClean="0"/>
              <a:t> саги, </a:t>
            </a:r>
            <a:r>
              <a:rPr lang="ru-RU" sz="1400" dirty="0" err="1" smtClean="0"/>
              <a:t>розпочатої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Довженком</a:t>
            </a:r>
            <a:r>
              <a:rPr lang="ru-RU" sz="1400" dirty="0" smtClean="0"/>
              <a:t> у «</a:t>
            </a:r>
            <a:r>
              <a:rPr lang="ru-RU" sz="1400" dirty="0" err="1" smtClean="0"/>
              <a:t>Арсеналі</a:t>
            </a:r>
            <a:r>
              <a:rPr lang="ru-RU" sz="1400" dirty="0" smtClean="0"/>
              <a:t>». </a:t>
            </a:r>
            <a:r>
              <a:rPr lang="ru-RU" sz="1400" dirty="0" err="1" smtClean="0"/>
              <a:t>Фільм</a:t>
            </a:r>
            <a:r>
              <a:rPr lang="ru-RU" sz="1400" dirty="0" smtClean="0"/>
              <a:t> </a:t>
            </a:r>
            <a:r>
              <a:rPr lang="ru-RU" sz="1400" dirty="0" err="1" smtClean="0"/>
              <a:t>виходить</a:t>
            </a:r>
            <a:r>
              <a:rPr lang="ru-RU" sz="1400" dirty="0" smtClean="0"/>
              <a:t> на </a:t>
            </a:r>
            <a:r>
              <a:rPr lang="ru-RU" sz="1400" dirty="0" err="1" smtClean="0"/>
              <a:t>екрани</a:t>
            </a:r>
            <a:r>
              <a:rPr lang="ru-RU" sz="1400" dirty="0" smtClean="0"/>
              <a:t> </a:t>
            </a:r>
            <a:r>
              <a:rPr lang="ru-RU" sz="1400" b="1" dirty="0" smtClean="0"/>
              <a:t>1 </a:t>
            </a:r>
            <a:r>
              <a:rPr lang="ru-RU" sz="1400" b="1" dirty="0" err="1" smtClean="0"/>
              <a:t>травня</a:t>
            </a:r>
            <a:r>
              <a:rPr lang="ru-RU" sz="1400" b="1" dirty="0" smtClean="0"/>
              <a:t> 1939 року </a:t>
            </a:r>
            <a:r>
              <a:rPr lang="ru-RU" sz="1400" dirty="0" err="1" smtClean="0"/>
              <a:t>одночасно</a:t>
            </a:r>
            <a:r>
              <a:rPr lang="ru-RU" sz="1400" dirty="0" smtClean="0"/>
              <a:t> у </a:t>
            </a:r>
            <a:r>
              <a:rPr lang="ru-RU" sz="1400" dirty="0" err="1" smtClean="0"/>
              <a:t>Москві</a:t>
            </a:r>
            <a:r>
              <a:rPr lang="ru-RU" sz="1400" dirty="0" smtClean="0"/>
              <a:t> та </a:t>
            </a:r>
            <a:r>
              <a:rPr lang="ru-RU" sz="1400" dirty="0" err="1" smtClean="0"/>
              <a:t>Києві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за перший </a:t>
            </a:r>
            <a:r>
              <a:rPr lang="ru-RU" sz="1400" dirty="0" err="1" smtClean="0"/>
              <a:t>тиждень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дивиться </a:t>
            </a:r>
            <a:r>
              <a:rPr lang="ru-RU" sz="1400" dirty="0" err="1" smtClean="0"/>
              <a:t>близько</a:t>
            </a:r>
            <a:r>
              <a:rPr lang="ru-RU" sz="1400" dirty="0" smtClean="0"/>
              <a:t> 31-го </a:t>
            </a:r>
            <a:r>
              <a:rPr lang="ru-RU" sz="1400" dirty="0" err="1" smtClean="0"/>
              <a:t>мільйона</a:t>
            </a:r>
            <a:r>
              <a:rPr lang="ru-RU" sz="1400" dirty="0" smtClean="0"/>
              <a:t> </a:t>
            </a:r>
            <a:r>
              <a:rPr lang="ru-RU" sz="1400" dirty="0" err="1" smtClean="0"/>
              <a:t>глядачів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приєднання</a:t>
            </a:r>
            <a:r>
              <a:rPr lang="ru-RU" sz="1400" dirty="0" smtClean="0"/>
              <a:t> </a:t>
            </a:r>
            <a:r>
              <a:rPr lang="ru-RU" sz="1400" dirty="0" err="1" smtClean="0"/>
              <a:t>Галичини</a:t>
            </a:r>
            <a:r>
              <a:rPr lang="ru-RU" sz="1400" dirty="0" smtClean="0"/>
              <a:t> </a:t>
            </a:r>
            <a:r>
              <a:rPr lang="ru-RU" sz="1400" dirty="0" err="1" smtClean="0"/>
              <a:t>внаслідок</a:t>
            </a:r>
            <a:r>
              <a:rPr lang="ru-RU" sz="1400" dirty="0" smtClean="0"/>
              <a:t> пакту </a:t>
            </a:r>
            <a:r>
              <a:rPr lang="ru-RU" sz="1400" dirty="0" err="1" smtClean="0"/>
              <a:t>Молотова-Ріббентропа</a:t>
            </a:r>
            <a:r>
              <a:rPr lang="ru-RU" sz="1400" dirty="0" smtClean="0"/>
              <a:t> у </a:t>
            </a:r>
            <a:r>
              <a:rPr lang="ru-RU" sz="1400" b="1" dirty="0" smtClean="0"/>
              <a:t>1939</a:t>
            </a:r>
            <a:r>
              <a:rPr lang="ru-RU" sz="1400" dirty="0" smtClean="0"/>
              <a:t> </a:t>
            </a:r>
            <a:r>
              <a:rPr lang="ru-RU" sz="1400" dirty="0" err="1" smtClean="0"/>
              <a:t>році</a:t>
            </a:r>
            <a:r>
              <a:rPr lang="ru-RU" sz="1400" dirty="0" smtClean="0"/>
              <a:t> </a:t>
            </a:r>
            <a:r>
              <a:rPr lang="ru-RU" sz="1400" dirty="0" err="1" smtClean="0"/>
              <a:t>Олександра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викликають</a:t>
            </a:r>
            <a:r>
              <a:rPr lang="ru-RU" sz="1400" dirty="0" smtClean="0"/>
              <a:t> до </a:t>
            </a:r>
            <a:r>
              <a:rPr lang="ru-RU" sz="1400" dirty="0" err="1" smtClean="0"/>
              <a:t>Києва</a:t>
            </a:r>
            <a:r>
              <a:rPr lang="ru-RU" sz="1400" dirty="0" smtClean="0"/>
              <a:t>, </a:t>
            </a:r>
            <a:r>
              <a:rPr lang="ru-RU" sz="1400" dirty="0" err="1" smtClean="0"/>
              <a:t>щоб</a:t>
            </a:r>
            <a:r>
              <a:rPr lang="ru-RU" sz="1400" dirty="0" smtClean="0"/>
              <a:t> </a:t>
            </a:r>
            <a:r>
              <a:rPr lang="ru-RU" sz="1400" dirty="0" err="1" smtClean="0"/>
              <a:t>організувати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експедицію</a:t>
            </a:r>
            <a:r>
              <a:rPr lang="ru-RU" sz="1400" dirty="0" smtClean="0"/>
              <a:t> </a:t>
            </a:r>
            <a:r>
              <a:rPr lang="ru-RU" sz="1400" dirty="0" err="1" smtClean="0"/>
              <a:t>кінематографістів</a:t>
            </a:r>
            <a:r>
              <a:rPr lang="ru-RU" sz="1400" dirty="0" smtClean="0"/>
              <a:t> </a:t>
            </a:r>
            <a:r>
              <a:rPr lang="ru-RU" sz="1400" dirty="0" err="1" smtClean="0"/>
              <a:t>до</a:t>
            </a:r>
            <a:r>
              <a:rPr lang="ru-RU" sz="1400" dirty="0" smtClean="0"/>
              <a:t> </a:t>
            </a:r>
            <a:r>
              <a:rPr lang="ru-RU" sz="1400" dirty="0" err="1" smtClean="0"/>
              <a:t>Західної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 та </a:t>
            </a:r>
            <a:r>
              <a:rPr lang="ru-RU" sz="1400" dirty="0" err="1" smtClean="0"/>
              <a:t>Західної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Білорусі</a:t>
            </a:r>
            <a:r>
              <a:rPr lang="ru-RU" sz="1400" dirty="0" smtClean="0"/>
              <a:t>. </a:t>
            </a:r>
            <a:r>
              <a:rPr lang="ru-RU" sz="1400" dirty="0" err="1" smtClean="0"/>
              <a:t>Впродовж</a:t>
            </a:r>
            <a:r>
              <a:rPr lang="ru-RU" sz="1400" dirty="0" smtClean="0"/>
              <a:t> </a:t>
            </a:r>
            <a:r>
              <a:rPr lang="ru-RU" sz="1400" dirty="0" err="1" smtClean="0"/>
              <a:t>двох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місяців</a:t>
            </a:r>
            <a:r>
              <a:rPr lang="ru-RU" sz="1400" dirty="0" smtClean="0"/>
              <a:t> Довженко </a:t>
            </a:r>
            <a:r>
              <a:rPr lang="ru-RU" sz="1400" dirty="0" err="1" smtClean="0"/>
              <a:t>мандрує</a:t>
            </a:r>
            <a:r>
              <a:rPr lang="ru-RU" sz="1400" dirty="0" smtClean="0"/>
              <a:t> </a:t>
            </a:r>
            <a:r>
              <a:rPr lang="ru-RU" sz="1400" dirty="0" err="1" smtClean="0"/>
              <a:t>західними</a:t>
            </a:r>
            <a:r>
              <a:rPr lang="ru-RU" sz="1400" dirty="0" smtClean="0"/>
              <a:t> землями. В </a:t>
            </a:r>
            <a:r>
              <a:rPr lang="ru-RU" sz="1400" dirty="0" err="1" smtClean="0"/>
              <a:t>результаті</a:t>
            </a:r>
            <a:r>
              <a:rPr lang="ru-RU" sz="1400" dirty="0" smtClean="0"/>
              <a:t> </a:t>
            </a:r>
            <a:r>
              <a:rPr lang="ru-RU" sz="1400" dirty="0" err="1" smtClean="0"/>
              <a:t>з'являється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історична</a:t>
            </a:r>
            <a:r>
              <a:rPr lang="ru-RU" sz="1400" dirty="0" smtClean="0"/>
              <a:t> </a:t>
            </a:r>
            <a:r>
              <a:rPr lang="ru-RU" sz="1400" dirty="0" err="1" smtClean="0"/>
              <a:t>хроніка</a:t>
            </a:r>
            <a:r>
              <a:rPr lang="ru-RU" sz="1400" dirty="0" smtClean="0"/>
              <a:t>«</a:t>
            </a:r>
            <a:r>
              <a:rPr lang="ru-RU" sz="1400" dirty="0" err="1" smtClean="0"/>
              <a:t>Визволення</a:t>
            </a:r>
            <a:r>
              <a:rPr lang="ru-RU" sz="1400" dirty="0" smtClean="0"/>
              <a:t>»,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супроводжується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різким</a:t>
            </a:r>
            <a:r>
              <a:rPr lang="ru-RU" sz="1400" dirty="0" smtClean="0"/>
              <a:t> </a:t>
            </a:r>
            <a:r>
              <a:rPr lang="ru-RU" sz="1400" dirty="0" err="1" smtClean="0"/>
              <a:t>політичним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коментарем</a:t>
            </a:r>
            <a:r>
              <a:rPr lang="ru-RU" sz="1400" dirty="0" smtClean="0"/>
              <a:t>. У </a:t>
            </a:r>
            <a:r>
              <a:rPr lang="ru-RU" sz="1400" dirty="0" err="1" smtClean="0"/>
              <a:t>хроніці</a:t>
            </a:r>
            <a:r>
              <a:rPr lang="ru-RU" sz="1400" dirty="0" smtClean="0"/>
              <a:t> </a:t>
            </a:r>
            <a:r>
              <a:rPr lang="ru-RU" sz="1400" dirty="0" err="1" smtClean="0"/>
              <a:t>Олександр</a:t>
            </a:r>
            <a:r>
              <a:rPr lang="ru-RU" sz="1400" dirty="0" smtClean="0"/>
              <a:t> Довженко </a:t>
            </a:r>
            <a:r>
              <a:rPr lang="ru-RU" sz="1400" dirty="0" err="1" smtClean="0"/>
              <a:t>показує</a:t>
            </a:r>
            <a:r>
              <a:rPr lang="ru-RU" sz="1400" dirty="0" smtClean="0"/>
              <a:t> </a:t>
            </a:r>
            <a:r>
              <a:rPr lang="ru-RU" sz="1400" dirty="0" err="1" smtClean="0"/>
              <a:t>щойно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визволений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польського</a:t>
            </a:r>
            <a:r>
              <a:rPr lang="ru-RU" sz="1400" dirty="0" smtClean="0"/>
              <a:t> ярма народ,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народ </a:t>
            </a:r>
            <a:r>
              <a:rPr lang="ru-RU" sz="1400" dirty="0" err="1" smtClean="0"/>
              <a:t>багатий</a:t>
            </a:r>
            <a:r>
              <a:rPr lang="ru-RU" sz="1400" dirty="0" smtClean="0"/>
              <a:t> та </a:t>
            </a:r>
            <a:r>
              <a:rPr lang="ru-RU" sz="1400" dirty="0" err="1" smtClean="0"/>
              <a:t>цивілізований</a:t>
            </a:r>
            <a:r>
              <a:rPr lang="ru-RU" sz="1400" dirty="0" smtClean="0"/>
              <a:t>, в </a:t>
            </a:r>
            <a:r>
              <a:rPr lang="ru-RU" sz="1400" dirty="0" err="1" smtClean="0"/>
              <a:t>якому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живе</a:t>
            </a:r>
            <a:r>
              <a:rPr lang="ru-RU" sz="1400" dirty="0" smtClean="0"/>
              <a:t> дух </a:t>
            </a:r>
            <a:r>
              <a:rPr lang="ru-RU" sz="1400" dirty="0" err="1" smtClean="0"/>
              <a:t>свободи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важко</a:t>
            </a:r>
            <a:r>
              <a:rPr lang="ru-RU" sz="1400" dirty="0" smtClean="0"/>
              <a:t> </a:t>
            </a:r>
            <a:r>
              <a:rPr lang="ru-RU" sz="1400" dirty="0" err="1" smtClean="0"/>
              <a:t>приховати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камери</a:t>
            </a:r>
            <a:r>
              <a:rPr lang="ru-RU" sz="1400" dirty="0" smtClean="0"/>
              <a:t>. «</a:t>
            </a:r>
            <a:r>
              <a:rPr lang="ru-RU" sz="1400" dirty="0" err="1" smtClean="0"/>
              <a:t>Визволення</a:t>
            </a:r>
            <a:r>
              <a:rPr lang="ru-RU" sz="1400" dirty="0" smtClean="0"/>
              <a:t>» </a:t>
            </a:r>
            <a:r>
              <a:rPr lang="ru-RU" sz="1400" dirty="0" err="1" smtClean="0"/>
              <a:t>демонструють</a:t>
            </a:r>
            <a:r>
              <a:rPr lang="ru-RU" sz="1400" dirty="0" smtClean="0"/>
              <a:t>  </a:t>
            </a:r>
            <a:r>
              <a:rPr lang="ru-RU" sz="1400" b="1" dirty="0" smtClean="0"/>
              <a:t>11 </a:t>
            </a:r>
            <a:r>
              <a:rPr lang="ru-RU" sz="1400" b="1" dirty="0" err="1" smtClean="0"/>
              <a:t>вересня</a:t>
            </a:r>
            <a:r>
              <a:rPr lang="ru-RU" sz="1400" b="1" dirty="0" smtClean="0"/>
              <a:t> 1940 </a:t>
            </a:r>
            <a:r>
              <a:rPr lang="ru-RU" sz="1400" dirty="0" smtClean="0"/>
              <a:t>року,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чого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фільм</a:t>
            </a:r>
            <a:r>
              <a:rPr lang="ru-RU" sz="1400" dirty="0" smtClean="0"/>
              <a:t> </a:t>
            </a:r>
            <a:r>
              <a:rPr lang="ru-RU" sz="1400" dirty="0" err="1" smtClean="0"/>
              <a:t>швидко</a:t>
            </a:r>
            <a:r>
              <a:rPr lang="ru-RU" sz="1400" dirty="0" smtClean="0"/>
              <a:t> </a:t>
            </a:r>
            <a:r>
              <a:rPr lang="ru-RU" sz="1400" dirty="0" err="1" smtClean="0"/>
              <a:t>зникає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екранів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3000372"/>
            <a:ext cx="1459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У роки </a:t>
            </a:r>
            <a:r>
              <a:rPr lang="ru-RU" b="1" dirty="0" err="1"/>
              <a:t>війни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3318570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/>
              <a:t>Успіхи</a:t>
            </a:r>
            <a:r>
              <a:rPr lang="ru-RU" sz="1400" dirty="0"/>
              <a:t> «Щорса» давали </a:t>
            </a:r>
            <a:r>
              <a:rPr lang="ru-RU" sz="1400" dirty="0" err="1"/>
              <a:t>Олександру</a:t>
            </a:r>
            <a:r>
              <a:rPr lang="ru-RU" sz="1400" dirty="0"/>
              <a:t> </a:t>
            </a:r>
            <a:r>
              <a:rPr lang="ru-RU" sz="1400" dirty="0" err="1"/>
              <a:t>Довженку</a:t>
            </a:r>
            <a:r>
              <a:rPr lang="ru-RU" sz="1400" dirty="0"/>
              <a:t> </a:t>
            </a:r>
            <a:r>
              <a:rPr lang="ru-RU" sz="1400" dirty="0" err="1"/>
              <a:t>підстави</a:t>
            </a:r>
            <a:r>
              <a:rPr lang="ru-RU" sz="1400" dirty="0"/>
              <a:t> </a:t>
            </a:r>
            <a:r>
              <a:rPr lang="ru-RU" sz="1400" dirty="0" err="1"/>
              <a:t>вважати</a:t>
            </a:r>
            <a:r>
              <a:rPr lang="ru-RU" sz="1400" dirty="0"/>
              <a:t> себе </a:t>
            </a:r>
            <a:r>
              <a:rPr lang="ru-RU" sz="1400" dirty="0" err="1"/>
              <a:t>реабілітованим</a:t>
            </a:r>
            <a:r>
              <a:rPr lang="ru-RU" sz="1400" dirty="0"/>
              <a:t>: </a:t>
            </a:r>
            <a:r>
              <a:rPr lang="ru-RU" sz="1400" dirty="0" err="1"/>
              <a:t>він</a:t>
            </a:r>
            <a:r>
              <a:rPr lang="ru-RU" sz="1400" dirty="0"/>
              <a:t> став депутатом, </a:t>
            </a:r>
            <a:r>
              <a:rPr lang="ru-RU" sz="1400" dirty="0" err="1"/>
              <a:t>керівникомКиївської</a:t>
            </a:r>
            <a:r>
              <a:rPr lang="ru-RU" sz="1400" dirty="0"/>
              <a:t> </a:t>
            </a:r>
            <a:r>
              <a:rPr lang="ru-RU" sz="1400" dirty="0" err="1"/>
              <a:t>кіностудії</a:t>
            </a:r>
            <a:r>
              <a:rPr lang="ru-RU" sz="1400" dirty="0"/>
              <a:t> та членом </a:t>
            </a:r>
            <a:r>
              <a:rPr lang="ru-RU" sz="1400" dirty="0" err="1"/>
              <a:t>президії</a:t>
            </a:r>
            <a:r>
              <a:rPr lang="ru-RU" sz="1400" dirty="0"/>
              <a:t> </a:t>
            </a:r>
            <a:r>
              <a:rPr lang="ru-RU" sz="1400" dirty="0" err="1"/>
              <a:t>комісії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присудження</a:t>
            </a:r>
            <a:r>
              <a:rPr lang="ru-RU" sz="1400" dirty="0"/>
              <a:t> </a:t>
            </a:r>
            <a:r>
              <a:rPr lang="ru-RU" sz="1400" dirty="0" err="1"/>
              <a:t>Сталінської</a:t>
            </a:r>
            <a:r>
              <a:rPr lang="ru-RU" sz="1400" dirty="0"/>
              <a:t> </a:t>
            </a:r>
            <a:r>
              <a:rPr lang="ru-RU" sz="1400" dirty="0" err="1"/>
              <a:t>премії</a:t>
            </a:r>
            <a:r>
              <a:rPr lang="ru-RU" sz="1400" dirty="0"/>
              <a:t>.</a:t>
            </a:r>
          </a:p>
          <a:p>
            <a:r>
              <a:rPr lang="ru-RU" sz="1400" dirty="0"/>
              <a:t>У </a:t>
            </a:r>
            <a:r>
              <a:rPr lang="ru-RU" sz="1400" dirty="0" err="1"/>
              <a:t>цей</a:t>
            </a:r>
            <a:r>
              <a:rPr lang="ru-RU" sz="1400" dirty="0"/>
              <a:t> час </a:t>
            </a:r>
            <a:r>
              <a:rPr lang="ru-RU" sz="1400" dirty="0" err="1"/>
              <a:t>майстер</a:t>
            </a:r>
            <a:r>
              <a:rPr lang="ru-RU" sz="1400" dirty="0"/>
              <a:t> </a:t>
            </a:r>
            <a:r>
              <a:rPr lang="ru-RU" sz="1400" dirty="0" err="1"/>
              <a:t>продовжує</a:t>
            </a:r>
            <a:r>
              <a:rPr lang="ru-RU" sz="1400" dirty="0"/>
              <a:t> </a:t>
            </a:r>
            <a:r>
              <a:rPr lang="ru-RU" sz="1400" dirty="0" err="1"/>
              <a:t>працювати</a:t>
            </a:r>
            <a:r>
              <a:rPr lang="ru-RU" sz="1400" dirty="0"/>
              <a:t> над </a:t>
            </a:r>
            <a:r>
              <a:rPr lang="ru-RU" sz="1400" dirty="0" err="1"/>
              <a:t>своєю</a:t>
            </a:r>
            <a:r>
              <a:rPr lang="ru-RU" sz="1400" dirty="0"/>
              <a:t> </a:t>
            </a:r>
            <a:r>
              <a:rPr lang="ru-RU" sz="1400" dirty="0" err="1" smtClean="0"/>
              <a:t>давньою</a:t>
            </a:r>
            <a:r>
              <a:rPr lang="ru-RU" sz="1400" dirty="0" smtClean="0"/>
              <a:t> </a:t>
            </a:r>
            <a:r>
              <a:rPr lang="ru-RU" sz="1400" dirty="0" err="1"/>
              <a:t>мрією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була</a:t>
            </a:r>
            <a:r>
              <a:rPr lang="ru-RU" sz="1400" dirty="0"/>
              <a:t> </a:t>
            </a:r>
            <a:r>
              <a:rPr lang="ru-RU" sz="1400" dirty="0" err="1"/>
              <a:t>відкладена</a:t>
            </a:r>
            <a:r>
              <a:rPr lang="ru-RU" sz="1400" dirty="0"/>
              <a:t> </a:t>
            </a:r>
            <a:r>
              <a:rPr lang="ru-RU" sz="1400" dirty="0" err="1"/>
              <a:t>майже</a:t>
            </a:r>
            <a:r>
              <a:rPr lang="ru-RU" sz="1400" dirty="0"/>
              <a:t> на 10 </a:t>
            </a:r>
            <a:r>
              <a:rPr lang="ru-RU" sz="1400" dirty="0" err="1"/>
              <a:t>років</a:t>
            </a:r>
            <a:r>
              <a:rPr lang="ru-RU" sz="1400" dirty="0"/>
              <a:t> — </a:t>
            </a:r>
            <a:r>
              <a:rPr lang="ru-RU" sz="1400" dirty="0" err="1"/>
              <a:t>сценарієм</a:t>
            </a:r>
            <a:r>
              <a:rPr lang="ru-RU" sz="1400" dirty="0"/>
              <a:t> «Тараса </a:t>
            </a:r>
            <a:r>
              <a:rPr lang="ru-RU" sz="1400" dirty="0" err="1"/>
              <a:t>Бульби</a:t>
            </a:r>
            <a:r>
              <a:rPr lang="ru-RU" sz="1400" dirty="0"/>
              <a:t>». </a:t>
            </a:r>
            <a:r>
              <a:rPr lang="ru-RU" sz="1400" dirty="0" err="1"/>
              <a:t>Наприкінці</a:t>
            </a:r>
            <a:r>
              <a:rPr lang="ru-RU" sz="1400" dirty="0"/>
              <a:t> </a:t>
            </a:r>
            <a:r>
              <a:rPr lang="ru-RU" sz="1400" dirty="0" err="1"/>
              <a:t>травня</a:t>
            </a:r>
            <a:r>
              <a:rPr lang="ru-RU" sz="1400" dirty="0"/>
              <a:t> </a:t>
            </a:r>
            <a:r>
              <a:rPr lang="ru-RU" sz="1400" b="1" dirty="0" smtClean="0"/>
              <a:t>1940 року</a:t>
            </a:r>
            <a:r>
              <a:rPr lang="ru-RU" sz="1400" dirty="0" smtClean="0"/>
              <a:t>,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довгих</a:t>
            </a:r>
            <a:r>
              <a:rPr lang="ru-RU" sz="1400" dirty="0"/>
              <a:t> </a:t>
            </a:r>
            <a:r>
              <a:rPr lang="ru-RU" sz="1400" dirty="0" err="1"/>
              <a:t>консультацій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видатним</a:t>
            </a:r>
            <a:r>
              <a:rPr lang="ru-RU" sz="1400" dirty="0"/>
              <a:t> </a:t>
            </a:r>
            <a:r>
              <a:rPr lang="ru-RU" sz="1400" dirty="0" err="1"/>
              <a:t>фахівцем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історіїкозаччини</a:t>
            </a:r>
            <a:r>
              <a:rPr lang="ru-RU" sz="1400" dirty="0"/>
              <a:t> </a:t>
            </a:r>
            <a:r>
              <a:rPr lang="ru-RU" sz="1400" dirty="0" err="1"/>
              <a:t>Дмитром</a:t>
            </a:r>
            <a:r>
              <a:rPr lang="ru-RU" sz="1400" dirty="0"/>
              <a:t> </a:t>
            </a:r>
            <a:r>
              <a:rPr lang="ru-RU" sz="1400" dirty="0" err="1"/>
              <a:t>Яворницьким</a:t>
            </a:r>
            <a:r>
              <a:rPr lang="ru-RU" sz="1400" dirty="0"/>
              <a:t>, Довженко </a:t>
            </a:r>
            <a:r>
              <a:rPr lang="ru-RU" sz="1400" dirty="0" err="1"/>
              <a:t>закінчує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. Але </a:t>
            </a:r>
            <a:r>
              <a:rPr lang="ru-RU" sz="1400" dirty="0" err="1"/>
              <a:t>якраз</a:t>
            </a:r>
            <a:r>
              <a:rPr lang="ru-RU" sz="1400" dirty="0"/>
              <a:t> у той час, коли </a:t>
            </a:r>
            <a:r>
              <a:rPr lang="ru-RU" sz="1400" dirty="0" err="1"/>
              <a:t>Олександр</a:t>
            </a:r>
            <a:r>
              <a:rPr lang="ru-RU" sz="1400" dirty="0"/>
              <a:t> Довженко </a:t>
            </a:r>
            <a:r>
              <a:rPr lang="ru-RU" sz="1400" dirty="0" err="1"/>
              <a:t>готувався</a:t>
            </a:r>
            <a:r>
              <a:rPr lang="ru-RU" sz="1400" dirty="0"/>
              <a:t> до </a:t>
            </a:r>
            <a:r>
              <a:rPr lang="ru-RU" sz="1400" dirty="0" err="1"/>
              <a:t>від'їзду</a:t>
            </a:r>
            <a:r>
              <a:rPr lang="ru-RU" sz="1400" dirty="0"/>
              <a:t> </a:t>
            </a:r>
            <a:r>
              <a:rPr lang="ru-RU" sz="1400" dirty="0" err="1"/>
              <a:t>до</a:t>
            </a:r>
            <a:r>
              <a:rPr lang="ru-RU" sz="1400" dirty="0"/>
              <a:t> </a:t>
            </a:r>
            <a:r>
              <a:rPr lang="ru-RU" sz="1400" dirty="0" err="1"/>
              <a:t>Інкерманської</a:t>
            </a:r>
            <a:r>
              <a:rPr lang="ru-RU" sz="1400" dirty="0"/>
              <a:t> </a:t>
            </a:r>
            <a:r>
              <a:rPr lang="ru-RU" sz="1400" dirty="0" err="1"/>
              <a:t>фортеці</a:t>
            </a:r>
            <a:r>
              <a:rPr lang="ru-RU" sz="1400" dirty="0"/>
              <a:t> на </a:t>
            </a:r>
            <a:r>
              <a:rPr lang="ru-RU" sz="1400" dirty="0" err="1"/>
              <a:t>натурні</a:t>
            </a:r>
            <a:r>
              <a:rPr lang="ru-RU" sz="1400" dirty="0"/>
              <a:t> </a:t>
            </a:r>
            <a:r>
              <a:rPr lang="ru-RU" sz="1400" dirty="0" err="1"/>
              <a:t>зйомки</a:t>
            </a:r>
            <a:r>
              <a:rPr lang="ru-RU" sz="1400" dirty="0"/>
              <a:t>, </a:t>
            </a:r>
            <a:r>
              <a:rPr lang="ru-RU" sz="1400" dirty="0" err="1"/>
              <a:t>почалася</a:t>
            </a:r>
            <a:r>
              <a:rPr lang="ru-RU" sz="1400" dirty="0"/>
              <a:t> </a:t>
            </a:r>
            <a:r>
              <a:rPr lang="ru-RU" sz="1400" dirty="0" err="1" smtClean="0"/>
              <a:t>війна</a:t>
            </a:r>
            <a:r>
              <a:rPr lang="ru-RU" sz="1400" dirty="0" smtClean="0"/>
              <a:t>, </a:t>
            </a:r>
            <a:r>
              <a:rPr lang="ru-RU" sz="1400" dirty="0"/>
              <a:t>яка остаточно </a:t>
            </a:r>
            <a:r>
              <a:rPr lang="ru-RU" sz="1400" dirty="0" err="1"/>
              <a:t>поклала</a:t>
            </a:r>
            <a:r>
              <a:rPr lang="ru-RU" sz="1400" dirty="0"/>
              <a:t> край </a:t>
            </a:r>
            <a:r>
              <a:rPr lang="ru-RU" sz="1400" dirty="0" err="1"/>
              <a:t>заповітному</a:t>
            </a:r>
            <a:r>
              <a:rPr lang="ru-RU" sz="1400" dirty="0"/>
              <a:t> </a:t>
            </a:r>
            <a:r>
              <a:rPr lang="ru-RU" sz="1400" dirty="0" err="1"/>
              <a:t>бажанню</a:t>
            </a:r>
            <a:r>
              <a:rPr lang="ru-RU" sz="1400" dirty="0"/>
              <a:t> (у </a:t>
            </a:r>
            <a:r>
              <a:rPr lang="ru-RU" sz="1400" dirty="0" err="1"/>
              <a:t>повоєнні</a:t>
            </a:r>
            <a:r>
              <a:rPr lang="ru-RU" sz="1400" dirty="0"/>
              <a:t> роки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також</a:t>
            </a:r>
            <a:r>
              <a:rPr lang="ru-RU" sz="1400" dirty="0"/>
              <a:t> не </a:t>
            </a:r>
            <a:r>
              <a:rPr lang="ru-RU" sz="1400" dirty="0" err="1"/>
              <a:t>зможе</a:t>
            </a:r>
            <a:r>
              <a:rPr lang="ru-RU" sz="1400" dirty="0"/>
              <a:t> </a:t>
            </a:r>
            <a:r>
              <a:rPr lang="ru-RU" sz="1400" dirty="0" err="1"/>
              <a:t>здійснити</a:t>
            </a:r>
            <a:r>
              <a:rPr lang="ru-RU" sz="1400" dirty="0"/>
              <a:t> </a:t>
            </a:r>
            <a:r>
              <a:rPr lang="ru-RU" sz="1400" dirty="0" err="1"/>
              <a:t>цей</a:t>
            </a:r>
            <a:r>
              <a:rPr lang="ru-RU" sz="1400" dirty="0"/>
              <a:t> проект: </a:t>
            </a:r>
            <a:r>
              <a:rPr lang="ru-RU" sz="1400" dirty="0" err="1"/>
              <a:t>цього</a:t>
            </a:r>
            <a:r>
              <a:rPr lang="ru-RU" sz="1400" dirty="0"/>
              <a:t> разу на </a:t>
            </a:r>
            <a:r>
              <a:rPr lang="ru-RU" sz="1400" dirty="0" err="1"/>
              <a:t>заваді</a:t>
            </a:r>
            <a:r>
              <a:rPr lang="ru-RU" sz="1400" dirty="0"/>
              <a:t> стане </a:t>
            </a:r>
            <a:r>
              <a:rPr lang="ru-RU" sz="1400" dirty="0" err="1"/>
              <a:t>жданівська</a:t>
            </a:r>
            <a:r>
              <a:rPr lang="ru-RU" sz="1400" dirty="0"/>
              <a:t> культурна </a:t>
            </a:r>
            <a:r>
              <a:rPr lang="ru-RU" sz="1400" dirty="0" err="1"/>
              <a:t>політика</a:t>
            </a:r>
            <a:r>
              <a:rPr lang="ru-RU" sz="1400" dirty="0"/>
              <a:t> та </a:t>
            </a:r>
            <a:r>
              <a:rPr lang="ru-RU" sz="1400" dirty="0" err="1"/>
              <a:t>слабке</a:t>
            </a:r>
            <a:r>
              <a:rPr lang="ru-RU" sz="1400" dirty="0"/>
              <a:t> </a:t>
            </a:r>
            <a:r>
              <a:rPr lang="ru-RU" sz="1400" dirty="0" err="1"/>
              <a:t>здоров'я</a:t>
            </a:r>
            <a:r>
              <a:rPr lang="ru-RU" sz="1400" dirty="0"/>
              <a:t> </a:t>
            </a:r>
            <a:r>
              <a:rPr lang="ru-RU" sz="1400" dirty="0" err="1"/>
              <a:t>майстра</a:t>
            </a:r>
            <a:r>
              <a:rPr lang="ru-RU" sz="1400" dirty="0"/>
              <a:t>).</a:t>
            </a:r>
          </a:p>
          <a:p>
            <a:r>
              <a:rPr lang="ru-RU" sz="1400" dirty="0"/>
              <a:t>З початком </a:t>
            </a:r>
            <a:r>
              <a:rPr lang="ru-RU" sz="1400" dirty="0" err="1"/>
              <a:t>війни</a:t>
            </a:r>
            <a:r>
              <a:rPr lang="ru-RU" sz="1400" dirty="0"/>
              <a:t> Довженко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евакуйований</a:t>
            </a:r>
            <a:r>
              <a:rPr lang="ru-RU" sz="1400" dirty="0"/>
              <a:t> до Ашхабада. </a:t>
            </a:r>
            <a:r>
              <a:rPr lang="ru-RU" sz="1400" dirty="0" err="1"/>
              <a:t>Призначений</a:t>
            </a:r>
            <a:r>
              <a:rPr lang="ru-RU" sz="1400" dirty="0"/>
              <a:t> полковником </a:t>
            </a:r>
            <a:r>
              <a:rPr lang="ru-RU" sz="1400" dirty="0" err="1"/>
              <a:t>інтендантської</a:t>
            </a:r>
            <a:r>
              <a:rPr lang="ru-RU" sz="1400" dirty="0"/>
              <a:t> </a:t>
            </a:r>
            <a:r>
              <a:rPr lang="ru-RU" sz="1400" dirty="0" err="1"/>
              <a:t>служби</a:t>
            </a:r>
            <a:r>
              <a:rPr lang="ru-RU" sz="1400" dirty="0"/>
              <a:t>, </a:t>
            </a:r>
            <a:r>
              <a:rPr lang="ru-RU" sz="1400" dirty="0" err="1"/>
              <a:t>він</a:t>
            </a:r>
            <a:r>
              <a:rPr lang="ru-RU" sz="1400" dirty="0"/>
              <a:t> не </a:t>
            </a:r>
            <a:r>
              <a:rPr lang="ru-RU" sz="1400" dirty="0" err="1"/>
              <a:t>витримує</a:t>
            </a:r>
            <a:r>
              <a:rPr lang="ru-RU" sz="1400" dirty="0"/>
              <a:t> </a:t>
            </a:r>
            <a:r>
              <a:rPr lang="ru-RU" sz="1400" dirty="0" err="1"/>
              <a:t>бездіяльності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просить, </a:t>
            </a:r>
            <a:r>
              <a:rPr lang="ru-RU" sz="1400" dirty="0" err="1"/>
              <a:t>щоб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відправили</a:t>
            </a:r>
            <a:r>
              <a:rPr lang="ru-RU" sz="1400" dirty="0"/>
              <a:t> на фронт, де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стає</a:t>
            </a:r>
            <a:r>
              <a:rPr lang="ru-RU" sz="1400" dirty="0"/>
              <a:t> </a:t>
            </a:r>
            <a:r>
              <a:rPr lang="ru-RU" sz="1400" dirty="0" err="1"/>
              <a:t>кореспондентом</a:t>
            </a:r>
            <a:r>
              <a:rPr lang="ru-RU" sz="1400" dirty="0"/>
              <a:t> </a:t>
            </a:r>
            <a:r>
              <a:rPr lang="ru-RU" sz="1400" dirty="0" err="1"/>
              <a:t>газети</a:t>
            </a:r>
            <a:r>
              <a:rPr lang="ru-RU" sz="1400" dirty="0"/>
              <a:t> «Красная звезда»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свідком</a:t>
            </a:r>
            <a:r>
              <a:rPr lang="ru-RU" sz="1400" dirty="0"/>
              <a:t> </a:t>
            </a:r>
            <a:r>
              <a:rPr lang="ru-RU" sz="1400" dirty="0" err="1"/>
              <a:t>звільнення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 </a:t>
            </a:r>
            <a:r>
              <a:rPr lang="ru-RU" sz="1400" dirty="0" err="1"/>
              <a:t>окупації</a:t>
            </a:r>
            <a:r>
              <a:rPr lang="ru-RU" sz="1400" dirty="0"/>
              <a:t>,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чого</a:t>
            </a:r>
            <a:r>
              <a:rPr lang="ru-RU" sz="1400" dirty="0"/>
              <a:t> </a:t>
            </a:r>
            <a:r>
              <a:rPr lang="ru-RU" sz="1400" dirty="0" err="1"/>
              <a:t>друкує</a:t>
            </a:r>
            <a:r>
              <a:rPr lang="ru-RU" sz="1400" dirty="0"/>
              <a:t> в «Известиях» </a:t>
            </a:r>
            <a:r>
              <a:rPr lang="ru-RU" sz="1400" b="1" dirty="0"/>
              <a:t>31</a:t>
            </a:r>
            <a:r>
              <a:rPr lang="ru-RU" sz="1400" dirty="0"/>
              <a:t> </a:t>
            </a:r>
            <a:r>
              <a:rPr lang="ru-RU" sz="1400" b="1" dirty="0" err="1"/>
              <a:t>березня</a:t>
            </a:r>
            <a:r>
              <a:rPr lang="ru-RU" sz="1400" dirty="0"/>
              <a:t> </a:t>
            </a:r>
            <a:r>
              <a:rPr lang="ru-RU" sz="1400" b="1" dirty="0"/>
              <a:t>1942</a:t>
            </a:r>
            <a:r>
              <a:rPr lang="ru-RU" sz="1400" dirty="0"/>
              <a:t> року </a:t>
            </a:r>
            <a:r>
              <a:rPr lang="ru-RU" sz="1400" dirty="0" err="1"/>
              <a:t>статтю</a:t>
            </a:r>
            <a:r>
              <a:rPr lang="ru-RU" sz="1400" dirty="0"/>
              <a:t> «</a:t>
            </a:r>
            <a:r>
              <a:rPr lang="ru-RU" sz="1400" dirty="0" err="1"/>
              <a:t>Україна</a:t>
            </a:r>
            <a:r>
              <a:rPr lang="ru-RU" sz="1400" dirty="0"/>
              <a:t> в </a:t>
            </a:r>
            <a:r>
              <a:rPr lang="ru-RU" sz="1400" dirty="0" err="1"/>
              <a:t>огні</a:t>
            </a:r>
            <a:r>
              <a:rPr lang="ru-RU" sz="1400" dirty="0"/>
              <a:t>». </a:t>
            </a:r>
            <a:r>
              <a:rPr lang="ru-RU" sz="1400" dirty="0" err="1"/>
              <a:t>Однойменна</a:t>
            </a:r>
            <a:r>
              <a:rPr lang="ru-RU" sz="1400" dirty="0"/>
              <a:t> </a:t>
            </a:r>
            <a:r>
              <a:rPr lang="ru-RU" sz="1400" dirty="0" err="1"/>
              <a:t>назва</a:t>
            </a:r>
            <a:r>
              <a:rPr lang="ru-RU" sz="1400" dirty="0"/>
              <a:t> </a:t>
            </a:r>
            <a:r>
              <a:rPr lang="ru-RU" sz="1400" dirty="0" err="1"/>
              <a:t>належить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сценарію</a:t>
            </a:r>
            <a:r>
              <a:rPr lang="ru-RU" sz="1400" dirty="0"/>
              <a:t> </a:t>
            </a:r>
            <a:r>
              <a:rPr lang="ru-RU" sz="1400" dirty="0" err="1"/>
              <a:t>фільму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пише</a:t>
            </a:r>
            <a:r>
              <a:rPr lang="ru-RU" sz="1400" dirty="0"/>
              <a:t> Довженко у </a:t>
            </a:r>
            <a:r>
              <a:rPr lang="ru-RU" sz="1400" b="1" dirty="0"/>
              <a:t>1941—1943</a:t>
            </a:r>
            <a:r>
              <a:rPr lang="ru-RU" sz="1400" dirty="0"/>
              <a:t> роках. </a:t>
            </a:r>
            <a:r>
              <a:rPr lang="ru-RU" sz="1400" dirty="0" err="1"/>
              <a:t>Деякі</a:t>
            </a:r>
            <a:r>
              <a:rPr lang="ru-RU" sz="1400" dirty="0"/>
              <a:t> </a:t>
            </a:r>
            <a:r>
              <a:rPr lang="ru-RU" sz="1400" dirty="0" err="1"/>
              <a:t>уривки</a:t>
            </a:r>
            <a:r>
              <a:rPr lang="ru-RU" sz="1400" dirty="0"/>
              <a:t> </a:t>
            </a:r>
            <a:r>
              <a:rPr lang="ru-RU" sz="1400" dirty="0" err="1"/>
              <a:t>цього</a:t>
            </a:r>
            <a:r>
              <a:rPr lang="ru-RU" sz="1400" dirty="0"/>
              <a:t> </a:t>
            </a:r>
            <a:r>
              <a:rPr lang="ru-RU" sz="1400" dirty="0" err="1"/>
              <a:t>сценарію</a:t>
            </a:r>
            <a:r>
              <a:rPr lang="ru-RU" sz="1400" dirty="0"/>
              <a:t> </a:t>
            </a:r>
            <a:r>
              <a:rPr lang="ru-RU" sz="1400" dirty="0" err="1"/>
              <a:t>з'явилися</a:t>
            </a:r>
            <a:r>
              <a:rPr lang="ru-RU" sz="1400" dirty="0"/>
              <a:t> у </a:t>
            </a:r>
            <a:r>
              <a:rPr lang="ru-RU" sz="1400" dirty="0" err="1"/>
              <a:t>пресі</a:t>
            </a:r>
            <a:r>
              <a:rPr lang="ru-RU" sz="1400" dirty="0"/>
              <a:t> </a:t>
            </a:r>
            <a:r>
              <a:rPr lang="ru-RU" sz="1400" dirty="0" err="1"/>
              <a:t>у</a:t>
            </a:r>
            <a:r>
              <a:rPr lang="ru-RU" sz="1400" dirty="0"/>
              <a:t> </a:t>
            </a:r>
            <a:r>
              <a:rPr lang="ru-RU" sz="1400" dirty="0" err="1"/>
              <a:t>вересні</a:t>
            </a:r>
            <a:r>
              <a:rPr lang="ru-RU" sz="1400" dirty="0"/>
              <a:t> </a:t>
            </a:r>
            <a:r>
              <a:rPr lang="ru-RU" sz="1400" b="1" dirty="0"/>
              <a:t>1943</a:t>
            </a:r>
            <a:r>
              <a:rPr lang="ru-RU" sz="1400" dirty="0"/>
              <a:t> року, </a:t>
            </a:r>
            <a:r>
              <a:rPr lang="ru-RU" sz="1400" dirty="0" err="1"/>
              <a:t>викликавши</a:t>
            </a:r>
            <a:r>
              <a:rPr lang="ru-RU" sz="1400" dirty="0"/>
              <a:t> </a:t>
            </a:r>
            <a:r>
              <a:rPr lang="ru-RU" sz="1400" dirty="0" err="1"/>
              <a:t>обурення</a:t>
            </a:r>
            <a:r>
              <a:rPr lang="ru-RU" sz="1400" dirty="0"/>
              <a:t> </a:t>
            </a:r>
            <a:r>
              <a:rPr lang="ru-RU" sz="1400" dirty="0" err="1"/>
              <a:t>агітпропівського</a:t>
            </a:r>
            <a:r>
              <a:rPr lang="ru-RU" sz="1400" dirty="0"/>
              <a:t> </a:t>
            </a:r>
            <a:r>
              <a:rPr lang="ru-RU" sz="1400" dirty="0" err="1"/>
              <a:t>керівництва</a:t>
            </a:r>
            <a:r>
              <a:rPr lang="ru-RU" sz="1400" dirty="0"/>
              <a:t>. Як </a:t>
            </a:r>
            <a:r>
              <a:rPr lang="ru-RU" sz="1400" dirty="0" err="1"/>
              <a:t>наслідок</a:t>
            </a:r>
            <a:r>
              <a:rPr lang="ru-RU" sz="1400" dirty="0"/>
              <a:t>, </a:t>
            </a:r>
            <a:r>
              <a:rPr lang="ru-RU" sz="1400" dirty="0" err="1"/>
              <a:t>Довженка</a:t>
            </a:r>
            <a:r>
              <a:rPr lang="ru-RU" sz="1400" dirty="0"/>
              <a:t> </a:t>
            </a:r>
            <a:r>
              <a:rPr lang="ru-RU" sz="1400" dirty="0" err="1"/>
              <a:t>звинувачують</a:t>
            </a:r>
            <a:r>
              <a:rPr lang="ru-RU" sz="1400" dirty="0"/>
              <a:t> у </a:t>
            </a:r>
            <a:r>
              <a:rPr lang="ru-RU" sz="1400" dirty="0" err="1"/>
              <a:t>відкрито</a:t>
            </a:r>
            <a:r>
              <a:rPr lang="ru-RU" sz="1400" dirty="0"/>
              <a:t> </a:t>
            </a:r>
            <a:r>
              <a:rPr lang="ru-RU" sz="1400" dirty="0" err="1"/>
              <a:t>проголошених</a:t>
            </a:r>
            <a:r>
              <a:rPr lang="ru-RU" sz="1400" dirty="0"/>
              <a:t> </a:t>
            </a:r>
            <a:r>
              <a:rPr lang="ru-RU" sz="1400" dirty="0" err="1"/>
              <a:t>сумнівах</a:t>
            </a:r>
            <a:r>
              <a:rPr lang="ru-RU" sz="1400" dirty="0"/>
              <a:t> </a:t>
            </a:r>
            <a:r>
              <a:rPr lang="ru-RU" sz="1400" dirty="0" err="1"/>
              <a:t>щодо</a:t>
            </a:r>
            <a:r>
              <a:rPr lang="ru-RU" sz="1400" dirty="0"/>
              <a:t> </a:t>
            </a:r>
            <a:r>
              <a:rPr lang="ru-RU" sz="1400" dirty="0" err="1"/>
              <a:t>колективної</a:t>
            </a:r>
            <a:r>
              <a:rPr lang="ru-RU" sz="1400" dirty="0"/>
              <a:t> вини за </a:t>
            </a:r>
            <a:r>
              <a:rPr lang="ru-RU" sz="1400" dirty="0" err="1"/>
              <a:t>покинуте</a:t>
            </a:r>
            <a:r>
              <a:rPr lang="ru-RU" sz="1400" dirty="0"/>
              <a:t> ворогу </a:t>
            </a:r>
            <a:r>
              <a:rPr lang="ru-RU" sz="1400" dirty="0" err="1"/>
              <a:t>безпорадне</a:t>
            </a:r>
            <a:r>
              <a:rPr lang="ru-RU" sz="1400" dirty="0"/>
              <a:t> </a:t>
            </a:r>
            <a:r>
              <a:rPr lang="ru-RU" sz="1400" dirty="0" err="1"/>
              <a:t>населення</a:t>
            </a:r>
            <a:r>
              <a:rPr lang="ru-RU" sz="1400" dirty="0"/>
              <a:t> та </a:t>
            </a:r>
            <a:r>
              <a:rPr lang="ru-RU" sz="1400" dirty="0" err="1"/>
              <a:t>боєздатність</a:t>
            </a:r>
            <a:r>
              <a:rPr lang="ru-RU" sz="1400" dirty="0"/>
              <a:t> </a:t>
            </a:r>
            <a:r>
              <a:rPr lang="ru-RU" sz="1400" dirty="0" err="1"/>
              <a:t>Червоної</a:t>
            </a:r>
            <a:r>
              <a:rPr lang="ru-RU" sz="1400" dirty="0"/>
              <a:t> </a:t>
            </a:r>
            <a:r>
              <a:rPr lang="ru-RU" sz="1400" dirty="0" err="1"/>
              <a:t>армії</a:t>
            </a:r>
            <a:r>
              <a:rPr lang="ru-RU" sz="1400" dirty="0"/>
              <a:t>. </a:t>
            </a:r>
            <a:r>
              <a:rPr lang="ru-RU" sz="1400" dirty="0" err="1"/>
              <a:t>Довженку</a:t>
            </a:r>
            <a:r>
              <a:rPr lang="ru-RU" sz="1400" dirty="0"/>
              <a:t> </a:t>
            </a:r>
            <a:r>
              <a:rPr lang="ru-RU" sz="1400" dirty="0" err="1"/>
              <a:t>пропонують</a:t>
            </a:r>
            <a:r>
              <a:rPr lang="ru-RU" sz="1400" dirty="0"/>
              <a:t> </a:t>
            </a:r>
            <a:r>
              <a:rPr lang="ru-RU" sz="1400" dirty="0" err="1"/>
              <a:t>переписати</a:t>
            </a:r>
            <a:r>
              <a:rPr lang="ru-RU" sz="1400" dirty="0"/>
              <a:t> </a:t>
            </a:r>
            <a:r>
              <a:rPr lang="ru-RU" sz="1400" dirty="0" err="1"/>
              <a:t>сценарій</a:t>
            </a:r>
            <a:r>
              <a:rPr lang="ru-RU" sz="1400" dirty="0"/>
              <a:t>, </a:t>
            </a:r>
            <a:r>
              <a:rPr lang="ru-RU" sz="1400" dirty="0" err="1"/>
              <a:t>зрусифікувавши</a:t>
            </a:r>
            <a:r>
              <a:rPr lang="ru-RU" sz="1400" dirty="0"/>
              <a:t> </a:t>
            </a:r>
            <a:r>
              <a:rPr lang="ru-RU" sz="1400" dirty="0" err="1"/>
              <a:t>героя-українця</a:t>
            </a:r>
            <a:r>
              <a:rPr lang="ru-RU" sz="1400" dirty="0"/>
              <a:t> </a:t>
            </a:r>
            <a:r>
              <a:rPr lang="ru-RU" sz="1400" dirty="0" err="1"/>
              <a:t>Кравчину</a:t>
            </a:r>
            <a:r>
              <a:rPr lang="ru-RU" sz="1400" dirty="0"/>
              <a:t>. 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285776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> 30</a:t>
            </a:r>
            <a:r>
              <a:rPr lang="ru-RU" sz="1400" dirty="0" smtClean="0"/>
              <a:t> </a:t>
            </a:r>
            <a:r>
              <a:rPr lang="ru-RU" sz="1400" b="1" dirty="0" err="1" smtClean="0"/>
              <a:t>січня</a:t>
            </a:r>
            <a:r>
              <a:rPr lang="ru-RU" sz="1400" b="1" dirty="0" smtClean="0"/>
              <a:t> 1944</a:t>
            </a:r>
            <a:r>
              <a:rPr lang="ru-RU" sz="1400" dirty="0" smtClean="0"/>
              <a:t> року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викликають</a:t>
            </a:r>
            <a:r>
              <a:rPr lang="ru-RU" sz="1400" dirty="0" smtClean="0"/>
              <a:t> до </a:t>
            </a:r>
            <a:r>
              <a:rPr lang="ru-RU" sz="1400" dirty="0" err="1" smtClean="0"/>
              <a:t>Сталіна</a:t>
            </a:r>
            <a:r>
              <a:rPr lang="ru-RU" sz="1400" dirty="0" smtClean="0"/>
              <a:t>,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якого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дізнається</a:t>
            </a:r>
            <a:r>
              <a:rPr lang="ru-RU" sz="1400" dirty="0" smtClean="0"/>
              <a:t> про </a:t>
            </a:r>
            <a:r>
              <a:rPr lang="ru-RU" sz="1400" dirty="0" err="1" smtClean="0"/>
              <a:t>заборону</a:t>
            </a:r>
            <a:r>
              <a:rPr lang="ru-RU" sz="1400" dirty="0" smtClean="0"/>
              <a:t> </a:t>
            </a:r>
            <a:r>
              <a:rPr lang="ru-RU" sz="1400" dirty="0" err="1" smtClean="0"/>
              <a:t>свого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фільму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приводом «</a:t>
            </a:r>
            <a:r>
              <a:rPr lang="ru-RU" sz="1400" dirty="0" err="1" smtClean="0"/>
              <a:t>антиленінізму</a:t>
            </a:r>
            <a:r>
              <a:rPr lang="ru-RU" sz="1400" dirty="0" smtClean="0"/>
              <a:t>, </a:t>
            </a:r>
            <a:r>
              <a:rPr lang="ru-RU" sz="1400" dirty="0" err="1" smtClean="0"/>
              <a:t>пораженства</a:t>
            </a:r>
            <a:r>
              <a:rPr lang="ru-RU" sz="1400" dirty="0" smtClean="0"/>
              <a:t>, </a:t>
            </a:r>
            <a:r>
              <a:rPr lang="ru-RU" sz="1400" dirty="0" err="1" smtClean="0"/>
              <a:t>ревізіонування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національної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політики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заохочення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замість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радянського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патріотизму</a:t>
            </a:r>
            <a:r>
              <a:rPr lang="ru-RU" sz="1400" dirty="0" smtClean="0"/>
              <a:t>». </a:t>
            </a:r>
            <a:r>
              <a:rPr lang="ru-RU" sz="1400" dirty="0" err="1" smtClean="0"/>
              <a:t>Сталін</a:t>
            </a:r>
            <a:r>
              <a:rPr lang="ru-RU" sz="1400" dirty="0" smtClean="0"/>
              <a:t>, </a:t>
            </a:r>
            <a:r>
              <a:rPr lang="ru-RU" sz="1400" dirty="0" err="1" smtClean="0"/>
              <a:t>ображений</a:t>
            </a:r>
            <a:r>
              <a:rPr lang="ru-RU" sz="1400" dirty="0" smtClean="0"/>
              <a:t> на критику </a:t>
            </a:r>
            <a:r>
              <a:rPr lang="ru-RU" sz="1400" dirty="0" err="1" smtClean="0"/>
              <a:t>саме</a:t>
            </a:r>
            <a:r>
              <a:rPr lang="ru-RU" sz="1400" dirty="0" smtClean="0"/>
              <a:t> у той час, коли </a:t>
            </a:r>
            <a:r>
              <a:rPr lang="ru-RU" sz="1400" dirty="0" err="1" smtClean="0"/>
              <a:t>радянська</a:t>
            </a:r>
            <a:r>
              <a:rPr lang="ru-RU" sz="1400" dirty="0" smtClean="0"/>
              <a:t> </a:t>
            </a:r>
            <a:r>
              <a:rPr lang="ru-RU" sz="1400" dirty="0" err="1" smtClean="0"/>
              <a:t>армія</a:t>
            </a:r>
            <a:r>
              <a:rPr lang="ru-RU" sz="1400" dirty="0" smtClean="0"/>
              <a:t> </a:t>
            </a:r>
            <a:r>
              <a:rPr lang="ru-RU" sz="1400" dirty="0" err="1" smtClean="0"/>
              <a:t>виганяє</a:t>
            </a:r>
            <a:r>
              <a:rPr lang="ru-RU" sz="1400" dirty="0" smtClean="0"/>
              <a:t> ворога, не </a:t>
            </a:r>
            <a:r>
              <a:rPr lang="ru-RU" sz="1400" dirty="0" err="1" smtClean="0"/>
              <a:t>зміг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простити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Довженку</a:t>
            </a:r>
            <a:r>
              <a:rPr lang="ru-RU" sz="1400" dirty="0" smtClean="0"/>
              <a:t> </a:t>
            </a:r>
            <a:r>
              <a:rPr lang="ru-RU" sz="1400" dirty="0" err="1" smtClean="0"/>
              <a:t>завданої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образи</a:t>
            </a:r>
            <a:r>
              <a:rPr lang="ru-RU" sz="1400" dirty="0" smtClean="0"/>
              <a:t>. У той же день Довженко </a:t>
            </a:r>
            <a:r>
              <a:rPr lang="ru-RU" sz="1400" dirty="0" err="1" smtClean="0"/>
              <a:t>знищує</a:t>
            </a:r>
            <a:r>
              <a:rPr lang="ru-RU" sz="1400" dirty="0" smtClean="0"/>
              <a:t> три «</a:t>
            </a:r>
            <a:r>
              <a:rPr lang="ru-RU" sz="1400" dirty="0" err="1" smtClean="0"/>
              <a:t>найкрамольніші</a:t>
            </a:r>
            <a:r>
              <a:rPr lang="ru-RU" sz="1400" dirty="0" smtClean="0"/>
              <a:t>» </a:t>
            </a:r>
            <a:r>
              <a:rPr lang="ru-RU" sz="1400" dirty="0" err="1" smtClean="0"/>
              <a:t>зошити</a:t>
            </a:r>
            <a:r>
              <a:rPr lang="ru-RU" sz="1400" dirty="0" smtClean="0"/>
              <a:t> </a:t>
            </a:r>
            <a:r>
              <a:rPr lang="ru-RU" sz="1400" dirty="0" err="1" smtClean="0"/>
              <a:t>свого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щоденника</a:t>
            </a:r>
            <a:r>
              <a:rPr lang="ru-RU" sz="1400" dirty="0" smtClean="0"/>
              <a:t>, </a:t>
            </a:r>
            <a:r>
              <a:rPr lang="ru-RU" sz="1400" dirty="0" err="1" smtClean="0"/>
              <a:t>який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вів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b="1" dirty="0" smtClean="0"/>
              <a:t>1939</a:t>
            </a:r>
            <a:r>
              <a:rPr lang="ru-RU" sz="1400" dirty="0" smtClean="0"/>
              <a:t> року. </a:t>
            </a:r>
            <a:r>
              <a:rPr lang="ru-RU" sz="1400" dirty="0" err="1" smtClean="0"/>
              <a:t>Усім</a:t>
            </a:r>
            <a:r>
              <a:rPr lang="ru-RU" sz="1400" dirty="0" smtClean="0"/>
              <a:t> органам </a:t>
            </a:r>
            <a:r>
              <a:rPr lang="ru-RU" sz="1400" dirty="0" err="1" smtClean="0"/>
              <a:t>цензури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надіслано</a:t>
            </a:r>
            <a:r>
              <a:rPr lang="ru-RU" sz="1400" dirty="0" smtClean="0"/>
              <a:t> директиву </a:t>
            </a:r>
            <a:r>
              <a:rPr lang="ru-RU" sz="1400" i="1" dirty="0" smtClean="0"/>
              <a:t>«не </a:t>
            </a:r>
            <a:r>
              <a:rPr lang="ru-RU" sz="1400" i="1" dirty="0" err="1" smtClean="0"/>
              <a:t>публікувати</a:t>
            </a:r>
            <a:r>
              <a:rPr lang="ru-RU" sz="1400" i="1" dirty="0" smtClean="0"/>
              <a:t> в </a:t>
            </a:r>
            <a:r>
              <a:rPr lang="ru-RU" sz="1400" i="1" dirty="0" err="1" smtClean="0"/>
              <a:t>цивільній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військовій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пресі</a:t>
            </a:r>
            <a:r>
              <a:rPr lang="ru-RU" sz="1400" i="1" dirty="0" smtClean="0"/>
              <a:t> твори </a:t>
            </a:r>
            <a:r>
              <a:rPr lang="ru-RU" sz="1400" i="1" dirty="0" err="1" smtClean="0"/>
              <a:t>О.Довженка</a:t>
            </a:r>
            <a:r>
              <a:rPr lang="ru-RU" sz="1400" i="1" dirty="0" smtClean="0"/>
              <a:t> без особливого на те </a:t>
            </a:r>
            <a:r>
              <a:rPr lang="ru-RU" sz="1400" i="1" dirty="0" err="1" smtClean="0"/>
              <a:t>дозволу</a:t>
            </a:r>
            <a:r>
              <a:rPr lang="ru-RU" sz="1400" i="1" dirty="0" smtClean="0"/>
              <a:t> в кожному </a:t>
            </a:r>
            <a:r>
              <a:rPr lang="ru-RU" sz="1400" i="1" dirty="0" err="1" smtClean="0"/>
              <a:t>окремому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випадку</a:t>
            </a:r>
            <a:r>
              <a:rPr lang="ru-RU" sz="1400" i="1" dirty="0" smtClean="0"/>
              <a:t>»</a:t>
            </a:r>
            <a:r>
              <a:rPr lang="ru-RU" sz="1400" dirty="0" smtClean="0"/>
              <a:t>. </a:t>
            </a:r>
            <a:r>
              <a:rPr lang="ru-RU" sz="1400" dirty="0" err="1" smtClean="0"/>
              <a:t>Осмислюючи</a:t>
            </a:r>
            <a:r>
              <a:rPr lang="ru-RU" sz="1400" dirty="0" smtClean="0"/>
              <a:t> </a:t>
            </a:r>
            <a:r>
              <a:rPr lang="ru-RU" sz="1400" dirty="0" err="1" smtClean="0"/>
              <a:t>цю</a:t>
            </a:r>
            <a:r>
              <a:rPr lang="ru-RU" sz="1400" dirty="0" smtClean="0"/>
              <a:t> </a:t>
            </a:r>
            <a:r>
              <a:rPr lang="ru-RU" sz="1400" dirty="0" err="1" smtClean="0"/>
              <a:t>ситуацію</a:t>
            </a:r>
            <a:r>
              <a:rPr lang="ru-RU" sz="1400" dirty="0" smtClean="0"/>
              <a:t>, </a:t>
            </a:r>
            <a:r>
              <a:rPr lang="ru-RU" sz="1400" dirty="0" err="1" smtClean="0"/>
              <a:t>Олександр</a:t>
            </a:r>
            <a:r>
              <a:rPr lang="ru-RU" sz="1400" dirty="0" smtClean="0"/>
              <a:t> Довженко записав у </a:t>
            </a:r>
            <a:r>
              <a:rPr lang="ru-RU" sz="1400" dirty="0" err="1" smtClean="0"/>
              <a:t>своєму</a:t>
            </a:r>
            <a:r>
              <a:rPr lang="ru-RU" sz="1400" dirty="0" smtClean="0"/>
              <a:t> </a:t>
            </a:r>
            <a:r>
              <a:rPr lang="ru-RU" sz="1400" dirty="0" err="1" smtClean="0"/>
              <a:t>щоденнику</a:t>
            </a:r>
            <a:r>
              <a:rPr lang="ru-RU" sz="1400" dirty="0" smtClean="0"/>
              <a:t>: </a:t>
            </a:r>
            <a:r>
              <a:rPr lang="ru-RU" sz="1400" i="1" dirty="0" smtClean="0"/>
              <a:t>«…</a:t>
            </a:r>
            <a:r>
              <a:rPr lang="ru-RU" sz="1400" i="1" dirty="0" err="1" smtClean="0"/>
              <a:t>невже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любов</a:t>
            </a:r>
            <a:r>
              <a:rPr lang="ru-RU" sz="1400" i="1" dirty="0" smtClean="0"/>
              <a:t> до </a:t>
            </a:r>
            <a:r>
              <a:rPr lang="ru-RU" sz="1400" i="1" dirty="0" err="1" smtClean="0"/>
              <a:t>свого</a:t>
            </a:r>
            <a:r>
              <a:rPr lang="ru-RU" sz="1400" i="1" dirty="0" smtClean="0"/>
              <a:t> народу </a:t>
            </a:r>
            <a:r>
              <a:rPr lang="ru-RU" sz="1400" i="1" dirty="0" err="1" smtClean="0"/>
              <a:t>є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націоналізм</a:t>
            </a:r>
            <a:r>
              <a:rPr lang="ru-RU" sz="1400" i="1" dirty="0" smtClean="0"/>
              <a:t>? </a:t>
            </a:r>
            <a:r>
              <a:rPr lang="ru-RU" sz="1400" i="1" dirty="0" err="1" smtClean="0"/>
              <a:t>Чи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націоналізм</a:t>
            </a:r>
            <a:r>
              <a:rPr lang="ru-RU" sz="1400" i="1" dirty="0" smtClean="0"/>
              <a:t>… в </a:t>
            </a:r>
            <a:r>
              <a:rPr lang="ru-RU" sz="1400" i="1" dirty="0" err="1" smtClean="0"/>
              <a:t>невмінні</a:t>
            </a:r>
            <a:r>
              <a:rPr lang="ru-RU" sz="1400" i="1" dirty="0" smtClean="0"/>
              <a:t> художника </a:t>
            </a:r>
            <a:r>
              <a:rPr lang="ru-RU" sz="1400" i="1" dirty="0" err="1" smtClean="0"/>
              <a:t>стримати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сльози</a:t>
            </a:r>
            <a:r>
              <a:rPr lang="ru-RU" sz="1400" i="1" dirty="0" smtClean="0"/>
              <a:t>, коли народу </a:t>
            </a:r>
            <a:r>
              <a:rPr lang="ru-RU" sz="1400" i="1" dirty="0" err="1" smtClean="0"/>
              <a:t>боляче</a:t>
            </a:r>
            <a:r>
              <a:rPr lang="ru-RU" sz="1400" i="1" dirty="0" smtClean="0"/>
              <a:t>…?»</a:t>
            </a:r>
            <a:endParaRPr lang="ru-RU" sz="1400" dirty="0" smtClean="0"/>
          </a:p>
          <a:p>
            <a:r>
              <a:rPr lang="ru-RU" sz="1400" dirty="0" err="1" smtClean="0"/>
              <a:t>Режисера</a:t>
            </a:r>
            <a:r>
              <a:rPr lang="ru-RU" sz="1400" dirty="0" smtClean="0"/>
              <a:t> </a:t>
            </a:r>
            <a:r>
              <a:rPr lang="ru-RU" sz="1400" dirty="0" err="1" smtClean="0"/>
              <a:t>звільняють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із</a:t>
            </a:r>
            <a:r>
              <a:rPr lang="ru-RU" sz="1400" dirty="0" smtClean="0"/>
              <a:t> посади </a:t>
            </a:r>
            <a:r>
              <a:rPr lang="ru-RU" sz="1400" dirty="0" err="1" smtClean="0"/>
              <a:t>художнього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керівника</a:t>
            </a:r>
            <a:r>
              <a:rPr lang="ru-RU" sz="1400" dirty="0" smtClean="0"/>
              <a:t> </a:t>
            </a:r>
            <a:r>
              <a:rPr lang="ru-RU" sz="1400" dirty="0" err="1" smtClean="0"/>
              <a:t>Київської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кіностудії</a:t>
            </a:r>
            <a:r>
              <a:rPr lang="ru-RU" sz="1400" dirty="0" smtClean="0"/>
              <a:t>, </a:t>
            </a:r>
            <a:r>
              <a:rPr lang="ru-RU" sz="1400" dirty="0" err="1" smtClean="0"/>
              <a:t>викреслюють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складу </a:t>
            </a:r>
            <a:r>
              <a:rPr lang="ru-RU" sz="1400" dirty="0" err="1" smtClean="0"/>
              <a:t>всеслов'янського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комітету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комітету</a:t>
            </a:r>
            <a:r>
              <a:rPr lang="ru-RU" sz="1400" dirty="0" smtClean="0"/>
              <a:t> </a:t>
            </a:r>
            <a:r>
              <a:rPr lang="ru-RU" sz="1400" dirty="0" err="1" smtClean="0"/>
              <a:t>присудження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Сталінської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премії</a:t>
            </a:r>
            <a:r>
              <a:rPr lang="ru-RU" sz="1400" dirty="0" smtClean="0"/>
              <a:t>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списків</a:t>
            </a:r>
            <a:r>
              <a:rPr lang="ru-RU" sz="1400" dirty="0" smtClean="0"/>
              <a:t> </a:t>
            </a:r>
            <a:r>
              <a:rPr lang="ru-RU" sz="1400" dirty="0" err="1" smtClean="0"/>
              <a:t>майбутньої</a:t>
            </a:r>
            <a:r>
              <a:rPr lang="ru-RU" sz="1400" dirty="0" smtClean="0"/>
              <a:t> </a:t>
            </a:r>
            <a:r>
              <a:rPr lang="ru-RU" sz="1400" dirty="0" err="1" smtClean="0"/>
              <a:t>Художньої</a:t>
            </a:r>
            <a:r>
              <a:rPr lang="ru-RU" sz="1400" dirty="0" smtClean="0"/>
              <a:t> ради. </a:t>
            </a:r>
            <a:r>
              <a:rPr lang="ru-RU" sz="1400" dirty="0" err="1" smtClean="0"/>
              <a:t>Натомість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переводять</a:t>
            </a:r>
            <a:r>
              <a:rPr lang="ru-RU" sz="1400" dirty="0" smtClean="0"/>
              <a:t> до </a:t>
            </a:r>
            <a:r>
              <a:rPr lang="ru-RU" sz="1400" dirty="0" err="1" smtClean="0"/>
              <a:t>Центральної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студії</a:t>
            </a:r>
            <a:r>
              <a:rPr lang="ru-RU" sz="1400" dirty="0" smtClean="0"/>
              <a:t> </a:t>
            </a:r>
            <a:r>
              <a:rPr lang="ru-RU" sz="1400" dirty="0" err="1" smtClean="0"/>
              <a:t>кінохроніки</a:t>
            </a:r>
            <a:r>
              <a:rPr lang="ru-RU" sz="1400" dirty="0" smtClean="0"/>
              <a:t>, де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використовує</a:t>
            </a:r>
            <a:r>
              <a:rPr lang="ru-RU" sz="1400" dirty="0" smtClean="0"/>
              <a:t> </a:t>
            </a:r>
            <a:r>
              <a:rPr lang="ru-RU" sz="1400" dirty="0" err="1" smtClean="0"/>
              <a:t>свій</a:t>
            </a:r>
            <a:r>
              <a:rPr lang="ru-RU" sz="1400" dirty="0" smtClean="0"/>
              <a:t> талант монтажера та </a:t>
            </a:r>
            <a:r>
              <a:rPr lang="ru-RU" sz="1400" dirty="0" err="1" smtClean="0"/>
              <a:t>коментатора</a:t>
            </a:r>
            <a:r>
              <a:rPr lang="ru-RU" sz="1400" dirty="0" smtClean="0"/>
              <a:t>, бравши участь у </a:t>
            </a:r>
            <a:r>
              <a:rPr lang="ru-RU" sz="1400" dirty="0" err="1" smtClean="0"/>
              <a:t>створенні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документальних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стрічок</a:t>
            </a:r>
            <a:r>
              <a:rPr lang="ru-RU" sz="1400" dirty="0" smtClean="0"/>
              <a:t> «Битва за нашу </a:t>
            </a:r>
            <a:r>
              <a:rPr lang="ru-RU" sz="1400" dirty="0" err="1" smtClean="0"/>
              <a:t>Радянську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Україну</a:t>
            </a:r>
            <a:r>
              <a:rPr lang="ru-RU" sz="1400" dirty="0" smtClean="0"/>
              <a:t>» та «Перемога на </a:t>
            </a:r>
            <a:r>
              <a:rPr lang="ru-RU" sz="1400" dirty="0" err="1" smtClean="0"/>
              <a:t>Правобережжі</a:t>
            </a:r>
            <a:r>
              <a:rPr lang="ru-RU" sz="1400" dirty="0" smtClean="0"/>
              <a:t>» (1945)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2500306"/>
            <a:ext cx="2025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/>
              <a:t>Повоєнний</a:t>
            </a:r>
            <a:r>
              <a:rPr lang="ru-RU" b="1" dirty="0"/>
              <a:t> </a:t>
            </a:r>
            <a:r>
              <a:rPr lang="ru-RU" b="1" dirty="0" err="1"/>
              <a:t>період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714620"/>
            <a:ext cx="935834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/>
              <a:t>Повоєнні</a:t>
            </a:r>
            <a:r>
              <a:rPr lang="ru-RU" sz="1400" dirty="0"/>
              <a:t> роки </a:t>
            </a:r>
            <a:r>
              <a:rPr lang="ru-RU" sz="1400" dirty="0" err="1"/>
              <a:t>характеризувались</a:t>
            </a:r>
            <a:r>
              <a:rPr lang="ru-RU" sz="1400" dirty="0"/>
              <a:t> </a:t>
            </a:r>
            <a:r>
              <a:rPr lang="ru-RU" sz="1400" dirty="0" err="1"/>
              <a:t>особливим</a:t>
            </a:r>
            <a:r>
              <a:rPr lang="ru-RU" sz="1400" dirty="0"/>
              <a:t> </a:t>
            </a:r>
            <a:r>
              <a:rPr lang="ru-RU" sz="1400" dirty="0" err="1"/>
              <a:t>занепадом</a:t>
            </a:r>
            <a:r>
              <a:rPr lang="ru-RU" sz="1400" dirty="0"/>
              <a:t> </a:t>
            </a:r>
            <a:r>
              <a:rPr lang="ru-RU" sz="1400" dirty="0" err="1"/>
              <a:t>кінематографії</a:t>
            </a:r>
            <a:r>
              <a:rPr lang="ru-RU" sz="1400" dirty="0"/>
              <a:t>, особливо </a:t>
            </a:r>
            <a:r>
              <a:rPr lang="ru-RU" sz="1400" dirty="0" err="1"/>
              <a:t>української</a:t>
            </a:r>
            <a:r>
              <a:rPr lang="ru-RU" sz="1400" dirty="0"/>
              <a:t>. </a:t>
            </a:r>
            <a:r>
              <a:rPr lang="ru-RU" sz="1400" b="1" dirty="0"/>
              <a:t>14</a:t>
            </a:r>
            <a:r>
              <a:rPr lang="ru-RU" sz="1400" dirty="0"/>
              <a:t> </a:t>
            </a:r>
            <a:r>
              <a:rPr lang="ru-RU" sz="1400" b="1" dirty="0" err="1"/>
              <a:t>квітня</a:t>
            </a:r>
            <a:r>
              <a:rPr lang="ru-RU" sz="1400" dirty="0"/>
              <a:t> </a:t>
            </a:r>
            <a:r>
              <a:rPr lang="ru-RU" sz="1400" b="1" dirty="0"/>
              <a:t>1945</a:t>
            </a:r>
            <a:r>
              <a:rPr lang="ru-RU" sz="1400" dirty="0"/>
              <a:t> року Довженко </a:t>
            </a:r>
            <a:r>
              <a:rPr lang="ru-RU" sz="1400" dirty="0" err="1"/>
              <a:t>заявляє</a:t>
            </a:r>
            <a:r>
              <a:rPr lang="ru-RU" sz="1400" dirty="0"/>
              <a:t>: </a:t>
            </a:r>
            <a:r>
              <a:rPr lang="ru-RU" sz="1400" i="1" dirty="0"/>
              <a:t>«В </a:t>
            </a:r>
            <a:r>
              <a:rPr lang="ru-RU" sz="1400" i="1" dirty="0" err="1"/>
              <a:t>нашій</a:t>
            </a:r>
            <a:r>
              <a:rPr lang="ru-RU" sz="1400" i="1" dirty="0"/>
              <a:t> </a:t>
            </a:r>
            <a:r>
              <a:rPr lang="ru-RU" sz="1400" i="1" dirty="0" err="1"/>
              <a:t>культурі</a:t>
            </a:r>
            <a:r>
              <a:rPr lang="ru-RU" sz="1400" i="1" dirty="0"/>
              <a:t> </a:t>
            </a:r>
            <a:r>
              <a:rPr lang="ru-RU" sz="1400" i="1" dirty="0" err="1"/>
              <a:t>засуджені</a:t>
            </a:r>
            <a:r>
              <a:rPr lang="ru-RU" sz="1400" i="1" dirty="0"/>
              <a:t> до </a:t>
            </a:r>
            <a:r>
              <a:rPr lang="ru-RU" sz="1400" i="1" dirty="0" err="1"/>
              <a:t>смертної</a:t>
            </a:r>
            <a:r>
              <a:rPr lang="ru-RU" sz="1400" i="1" dirty="0"/>
              <a:t> кари»</a:t>
            </a:r>
            <a:r>
              <a:rPr lang="ru-RU" sz="1400" dirty="0"/>
              <a:t>. У </a:t>
            </a:r>
            <a:r>
              <a:rPr lang="ru-RU" sz="1400" b="1" dirty="0" smtClean="0"/>
              <a:t>1946</a:t>
            </a:r>
            <a:r>
              <a:rPr lang="ru-RU" sz="1400" dirty="0" smtClean="0"/>
              <a:t> </a:t>
            </a:r>
            <a:r>
              <a:rPr lang="ru-RU" sz="1400" dirty="0" err="1" smtClean="0"/>
              <a:t>році</a:t>
            </a:r>
            <a:r>
              <a:rPr lang="ru-RU" sz="1400" dirty="0" smtClean="0"/>
              <a:t> </a:t>
            </a:r>
            <a:r>
              <a:rPr lang="ru-RU" sz="1400" dirty="0" err="1"/>
              <a:t>знімає</a:t>
            </a:r>
            <a:r>
              <a:rPr lang="ru-RU" sz="1400" dirty="0"/>
              <a:t> </a:t>
            </a:r>
            <a:r>
              <a:rPr lang="ru-RU" sz="1400" dirty="0" err="1"/>
              <a:t>документальний</a:t>
            </a:r>
            <a:r>
              <a:rPr lang="ru-RU" sz="1400" dirty="0"/>
              <a:t> </a:t>
            </a:r>
            <a:r>
              <a:rPr lang="ru-RU" sz="1400" dirty="0" err="1"/>
              <a:t>фільм</a:t>
            </a:r>
            <a:r>
              <a:rPr lang="ru-RU" sz="1400" dirty="0"/>
              <a:t> про </a:t>
            </a:r>
            <a:r>
              <a:rPr lang="ru-RU" sz="1400" dirty="0" err="1"/>
              <a:t>Вірменію</a:t>
            </a:r>
            <a:r>
              <a:rPr lang="ru-RU" sz="1400" dirty="0"/>
              <a:t> «</a:t>
            </a:r>
            <a:r>
              <a:rPr lang="ru-RU" sz="1400" dirty="0" err="1"/>
              <a:t>Рідна</a:t>
            </a:r>
            <a:r>
              <a:rPr lang="ru-RU" sz="1400" dirty="0"/>
              <a:t> </a:t>
            </a:r>
            <a:r>
              <a:rPr lang="ru-RU" sz="1400" dirty="0" err="1"/>
              <a:t>країна</a:t>
            </a:r>
            <a:r>
              <a:rPr lang="ru-RU" sz="1400" dirty="0"/>
              <a:t>».</a:t>
            </a:r>
          </a:p>
          <a:p>
            <a:r>
              <a:rPr lang="ru-RU" sz="1400" dirty="0" err="1"/>
              <a:t>Останні</a:t>
            </a:r>
            <a:r>
              <a:rPr lang="ru-RU" sz="1400" dirty="0"/>
              <a:t> роки </a:t>
            </a:r>
            <a:r>
              <a:rPr lang="ru-RU" sz="1400" dirty="0" err="1"/>
              <a:t>життя</a:t>
            </a:r>
            <a:r>
              <a:rPr lang="ru-RU" sz="1400" dirty="0"/>
              <a:t> Довженко буде </a:t>
            </a:r>
            <a:r>
              <a:rPr lang="ru-RU" sz="1400" dirty="0" err="1"/>
              <a:t>перебувати</a:t>
            </a:r>
            <a:r>
              <a:rPr lang="ru-RU" sz="1400" dirty="0"/>
              <a:t> </a:t>
            </a:r>
            <a:r>
              <a:rPr lang="ru-RU" sz="1400" dirty="0" err="1"/>
              <a:t>ніби</a:t>
            </a:r>
            <a:r>
              <a:rPr lang="ru-RU" sz="1400" dirty="0"/>
              <a:t> у «</a:t>
            </a:r>
            <a:r>
              <a:rPr lang="ru-RU" sz="1400" dirty="0" err="1"/>
              <a:t>вавилонському</a:t>
            </a:r>
            <a:r>
              <a:rPr lang="ru-RU" sz="1400" dirty="0"/>
              <a:t> </a:t>
            </a:r>
            <a:r>
              <a:rPr lang="ru-RU" sz="1400" dirty="0" err="1"/>
              <a:t>полоні</a:t>
            </a:r>
            <a:r>
              <a:rPr lang="ru-RU" sz="1400" dirty="0"/>
              <a:t>» —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зняв</a:t>
            </a:r>
            <a:r>
              <a:rPr lang="ru-RU" sz="1400" dirty="0"/>
              <a:t> </a:t>
            </a:r>
            <a:r>
              <a:rPr lang="ru-RU" sz="1400" dirty="0" err="1"/>
              <a:t>лише</a:t>
            </a:r>
            <a:r>
              <a:rPr lang="ru-RU" sz="1400" dirty="0"/>
              <a:t> один </a:t>
            </a:r>
            <a:r>
              <a:rPr lang="ru-RU" sz="1400" dirty="0" err="1"/>
              <a:t>повнометражний</a:t>
            </a:r>
            <a:r>
              <a:rPr lang="ru-RU" sz="1400" dirty="0"/>
              <a:t> </a:t>
            </a:r>
            <a:r>
              <a:rPr lang="ru-RU" sz="1400" dirty="0" err="1"/>
              <a:t>художній</a:t>
            </a:r>
            <a:r>
              <a:rPr lang="ru-RU" sz="1400" dirty="0"/>
              <a:t> </a:t>
            </a:r>
            <a:r>
              <a:rPr lang="ru-RU" sz="1400" dirty="0" err="1"/>
              <a:t>фільм</a:t>
            </a:r>
            <a:r>
              <a:rPr lang="ru-RU" sz="1400" dirty="0"/>
              <a:t> «</a:t>
            </a:r>
            <a:r>
              <a:rPr lang="ru-RU" sz="1400" dirty="0" err="1"/>
              <a:t>Мічурін</a:t>
            </a:r>
            <a:r>
              <a:rPr lang="ru-RU" sz="1400" dirty="0"/>
              <a:t>» за </a:t>
            </a:r>
            <a:r>
              <a:rPr lang="ru-RU" sz="1400" dirty="0" err="1"/>
              <a:t>власною</a:t>
            </a:r>
            <a:r>
              <a:rPr lang="ru-RU" sz="1400" dirty="0"/>
              <a:t> </a:t>
            </a:r>
            <a:r>
              <a:rPr lang="ru-RU" sz="1400" dirty="0" err="1"/>
              <a:t>п'єсою</a:t>
            </a:r>
            <a:r>
              <a:rPr lang="ru-RU" sz="1400" dirty="0"/>
              <a:t> «</a:t>
            </a:r>
            <a:r>
              <a:rPr lang="ru-RU" sz="1400" dirty="0" err="1"/>
              <a:t>Життя</a:t>
            </a:r>
            <a:r>
              <a:rPr lang="ru-RU" sz="1400" dirty="0"/>
              <a:t> в </a:t>
            </a:r>
            <a:r>
              <a:rPr lang="ru-RU" sz="1400" dirty="0" err="1"/>
              <a:t>цвіту</a:t>
            </a:r>
            <a:r>
              <a:rPr lang="ru-RU" sz="1400" dirty="0"/>
              <a:t>», та </a:t>
            </a:r>
            <a:r>
              <a:rPr lang="ru-RU" sz="1400" dirty="0" err="1"/>
              <a:t>й</a:t>
            </a:r>
            <a:r>
              <a:rPr lang="ru-RU" sz="1400" dirty="0"/>
              <a:t> той на </a:t>
            </a:r>
            <a:r>
              <a:rPr lang="ru-RU" sz="1400" dirty="0" err="1"/>
              <a:t>замовлення</a:t>
            </a:r>
            <a:r>
              <a:rPr lang="ru-RU" sz="1400" dirty="0"/>
              <a:t> </a:t>
            </a:r>
            <a:r>
              <a:rPr lang="ru-RU" sz="1400" dirty="0" err="1"/>
              <a:t>Сталіна</a:t>
            </a:r>
            <a:r>
              <a:rPr lang="ru-RU" sz="1400" dirty="0"/>
              <a:t>. </a:t>
            </a:r>
            <a:r>
              <a:rPr lang="ru-RU" sz="1400" dirty="0" err="1"/>
              <a:t>Поновлений</a:t>
            </a:r>
            <a:r>
              <a:rPr lang="ru-RU" sz="1400" dirty="0"/>
              <a:t> на </a:t>
            </a:r>
            <a:r>
              <a:rPr lang="ru-RU" sz="1400" dirty="0" err="1"/>
              <a:t>посаді</a:t>
            </a:r>
            <a:r>
              <a:rPr lang="ru-RU" sz="1400" dirty="0"/>
              <a:t> </a:t>
            </a:r>
            <a:r>
              <a:rPr lang="ru-RU" sz="1400" dirty="0" err="1"/>
              <a:t>на</a:t>
            </a:r>
            <a:r>
              <a:rPr lang="ru-RU" sz="1400" dirty="0"/>
              <a:t> </a:t>
            </a:r>
            <a:r>
              <a:rPr lang="ru-RU" sz="1400" dirty="0" err="1"/>
              <a:t>кіностудії</a:t>
            </a:r>
            <a:r>
              <a:rPr lang="ru-RU" sz="1400" dirty="0"/>
              <a:t> «</a:t>
            </a:r>
            <a:r>
              <a:rPr lang="ru-RU" sz="1400" dirty="0" err="1"/>
              <a:t>Мосфільм</a:t>
            </a:r>
            <a:r>
              <a:rPr lang="ru-RU" sz="1400" dirty="0"/>
              <a:t>» 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/>
              <a:t>серпня</a:t>
            </a:r>
            <a:r>
              <a:rPr lang="ru-RU" sz="1400" dirty="0"/>
              <a:t> </a:t>
            </a:r>
            <a:r>
              <a:rPr lang="ru-RU" sz="1400" b="1" dirty="0"/>
              <a:t>1945-го</a:t>
            </a:r>
            <a:r>
              <a:rPr lang="ru-RU" sz="1400" dirty="0"/>
              <a:t>, Довженко </a:t>
            </a:r>
            <a:r>
              <a:rPr lang="ru-RU" sz="1400" dirty="0" err="1"/>
              <a:t>відтворює</a:t>
            </a:r>
            <a:r>
              <a:rPr lang="ru-RU" sz="1400" dirty="0"/>
              <a:t> </a:t>
            </a:r>
            <a:r>
              <a:rPr lang="ru-RU" sz="1400" dirty="0" err="1"/>
              <a:t>біографію</a:t>
            </a:r>
            <a:r>
              <a:rPr lang="ru-RU" sz="1400" dirty="0"/>
              <a:t> </a:t>
            </a:r>
            <a:r>
              <a:rPr lang="ru-RU" sz="1400" dirty="0" err="1"/>
              <a:t>вченого</a:t>
            </a:r>
            <a:r>
              <a:rPr lang="ru-RU" sz="1400" dirty="0"/>
              <a:t>, до </a:t>
            </a:r>
            <a:r>
              <a:rPr lang="ru-RU" sz="1400" dirty="0" err="1"/>
              <a:t>якої</a:t>
            </a:r>
            <a:r>
              <a:rPr lang="ru-RU" sz="1400" dirty="0"/>
              <a:t> </a:t>
            </a:r>
            <a:r>
              <a:rPr lang="ru-RU" sz="1400" dirty="0" err="1"/>
              <a:t>включає</a:t>
            </a:r>
            <a:r>
              <a:rPr lang="ru-RU" sz="1400" dirty="0"/>
              <a:t> </a:t>
            </a:r>
            <a:r>
              <a:rPr lang="ru-RU" sz="1400" dirty="0" err="1"/>
              <a:t>зашифровані</a:t>
            </a:r>
            <a:r>
              <a:rPr lang="ru-RU" sz="1400" dirty="0"/>
              <a:t> </a:t>
            </a:r>
            <a:r>
              <a:rPr lang="ru-RU" sz="1400" dirty="0" err="1"/>
              <a:t>моменти</a:t>
            </a:r>
            <a:r>
              <a:rPr lang="ru-RU" sz="1400" dirty="0"/>
              <a:t> </a:t>
            </a:r>
            <a:r>
              <a:rPr lang="ru-RU" sz="1400" dirty="0" err="1"/>
              <a:t>власної</a:t>
            </a:r>
            <a:r>
              <a:rPr lang="ru-RU" sz="1400" dirty="0"/>
              <a:t> </a:t>
            </a:r>
            <a:r>
              <a:rPr lang="ru-RU" sz="1400" dirty="0" err="1"/>
              <a:t>біографії</a:t>
            </a:r>
            <a:r>
              <a:rPr lang="ru-RU" sz="1400" dirty="0"/>
              <a:t>. «</a:t>
            </a:r>
            <a:r>
              <a:rPr lang="ru-RU" sz="1400" dirty="0" err="1"/>
              <a:t>Мічурін</a:t>
            </a:r>
            <a:r>
              <a:rPr lang="ru-RU" sz="1400" dirty="0" smtClean="0"/>
              <a:t>», </a:t>
            </a:r>
            <a:r>
              <a:rPr lang="ru-RU" sz="1400" dirty="0" err="1"/>
              <a:t>знятий</a:t>
            </a:r>
            <a:r>
              <a:rPr lang="ru-RU" sz="1400" dirty="0"/>
              <a:t> у </a:t>
            </a:r>
            <a:r>
              <a:rPr lang="ru-RU" sz="1400" b="1" dirty="0"/>
              <a:t>1949-му</a:t>
            </a:r>
            <a:r>
              <a:rPr lang="ru-RU" sz="1400" dirty="0"/>
              <a:t>, </a:t>
            </a:r>
            <a:r>
              <a:rPr lang="ru-RU" sz="1400" dirty="0" err="1"/>
              <a:t>звучить</a:t>
            </a:r>
            <a:r>
              <a:rPr lang="ru-RU" sz="1400" dirty="0"/>
              <a:t> як </a:t>
            </a:r>
            <a:r>
              <a:rPr lang="ru-RU" sz="1400" dirty="0" err="1"/>
              <a:t>відновлений</a:t>
            </a:r>
            <a:r>
              <a:rPr lang="ru-RU" sz="1400" dirty="0"/>
              <a:t> </a:t>
            </a:r>
            <a:r>
              <a:rPr lang="ru-RU" sz="1400" dirty="0" err="1"/>
              <a:t>гімн</a:t>
            </a:r>
            <a:r>
              <a:rPr lang="ru-RU" sz="1400" dirty="0"/>
              <a:t> </a:t>
            </a:r>
            <a:r>
              <a:rPr lang="ru-RU" sz="1400" dirty="0" err="1"/>
              <a:t>природі</a:t>
            </a:r>
            <a:r>
              <a:rPr lang="ru-RU" sz="1400" dirty="0"/>
              <a:t>, </a:t>
            </a:r>
            <a:r>
              <a:rPr lang="ru-RU" sz="1400" dirty="0" err="1"/>
              <a:t>як</a:t>
            </a:r>
            <a:r>
              <a:rPr lang="ru-RU" sz="1400" dirty="0"/>
              <a:t> </a:t>
            </a:r>
            <a:r>
              <a:rPr lang="ru-RU" sz="1400" dirty="0" err="1"/>
              <a:t>спільне</a:t>
            </a:r>
            <a:r>
              <a:rPr lang="ru-RU" sz="1400" dirty="0"/>
              <a:t> </a:t>
            </a:r>
            <a:r>
              <a:rPr lang="ru-RU" sz="1400" dirty="0" err="1"/>
              <a:t>бачення</a:t>
            </a:r>
            <a:r>
              <a:rPr lang="ru-RU" sz="1400" dirty="0"/>
              <a:t> </a:t>
            </a:r>
            <a:r>
              <a:rPr lang="ru-RU" sz="1400" dirty="0" err="1"/>
              <a:t>вченого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режисера</a:t>
            </a:r>
            <a:r>
              <a:rPr lang="ru-RU" sz="1400" dirty="0"/>
              <a:t> на </a:t>
            </a:r>
            <a:r>
              <a:rPr lang="ru-RU" sz="1400" dirty="0" err="1"/>
              <a:t>перетворення</a:t>
            </a:r>
            <a:r>
              <a:rPr lang="ru-RU" sz="1400" dirty="0"/>
              <a:t> </a:t>
            </a:r>
            <a:r>
              <a:rPr lang="ru-RU" sz="1400" dirty="0" err="1"/>
              <a:t>землі</a:t>
            </a:r>
            <a:r>
              <a:rPr lang="ru-RU" sz="1400" dirty="0"/>
              <a:t> </a:t>
            </a:r>
            <a:r>
              <a:rPr lang="ru-RU" sz="1400" dirty="0" err="1"/>
              <a:t>на</a:t>
            </a:r>
            <a:r>
              <a:rPr lang="ru-RU" sz="1400" dirty="0"/>
              <a:t> </a:t>
            </a:r>
            <a:r>
              <a:rPr lang="ru-RU" sz="1400" dirty="0" err="1"/>
              <a:t>величезний</a:t>
            </a:r>
            <a:r>
              <a:rPr lang="ru-RU" sz="1400" dirty="0"/>
              <a:t> сад.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останній</a:t>
            </a:r>
            <a:r>
              <a:rPr lang="ru-RU" sz="1400" dirty="0"/>
              <a:t> </a:t>
            </a:r>
            <a:r>
              <a:rPr lang="ru-RU" sz="1400" dirty="0" err="1"/>
              <a:t>твір</a:t>
            </a:r>
            <a:r>
              <a:rPr lang="ru-RU" sz="1400" dirty="0"/>
              <a:t>, </a:t>
            </a:r>
            <a:r>
              <a:rPr lang="ru-RU" sz="1400" dirty="0" err="1"/>
              <a:t>закінчений</a:t>
            </a:r>
            <a:r>
              <a:rPr lang="ru-RU" sz="1400" dirty="0"/>
              <a:t> за </a:t>
            </a:r>
            <a:r>
              <a:rPr lang="ru-RU" sz="1400" dirty="0" err="1"/>
              <a:t>життя</a:t>
            </a:r>
            <a:r>
              <a:rPr lang="ru-RU" sz="1400" dirty="0"/>
              <a:t> автора. </a:t>
            </a:r>
            <a:r>
              <a:rPr lang="ru-RU" sz="1400" dirty="0" err="1"/>
              <a:t>Проекти</a:t>
            </a:r>
            <a:r>
              <a:rPr lang="ru-RU" sz="1400" dirty="0"/>
              <a:t> «</a:t>
            </a:r>
            <a:r>
              <a:rPr lang="ru-RU" sz="1400" dirty="0" err="1"/>
              <a:t>Золоті</a:t>
            </a:r>
            <a:r>
              <a:rPr lang="ru-RU" sz="1400" dirty="0"/>
              <a:t> ворота» та «Тарас </a:t>
            </a:r>
            <a:r>
              <a:rPr lang="ru-RU" sz="1400" dirty="0" err="1"/>
              <a:t>Бульба</a:t>
            </a:r>
            <a:r>
              <a:rPr lang="ru-RU" sz="1400" dirty="0"/>
              <a:t>» так </a:t>
            </a:r>
            <a:r>
              <a:rPr lang="ru-RU" sz="1400" dirty="0" err="1"/>
              <a:t>і</a:t>
            </a:r>
            <a:r>
              <a:rPr lang="ru-RU" sz="1400" dirty="0"/>
              <a:t> не </a:t>
            </a:r>
            <a:r>
              <a:rPr lang="ru-RU" sz="1400" dirty="0" err="1"/>
              <a:t>будуть</a:t>
            </a:r>
            <a:r>
              <a:rPr lang="ru-RU" sz="1400" dirty="0"/>
              <a:t> </a:t>
            </a:r>
            <a:r>
              <a:rPr lang="ru-RU" sz="1400" dirty="0" err="1"/>
              <a:t>втілені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Багаторічна</a:t>
            </a:r>
            <a:r>
              <a:rPr lang="ru-RU" sz="1400" dirty="0"/>
              <a:t> туга за </a:t>
            </a:r>
            <a:r>
              <a:rPr lang="ru-RU" sz="1400" dirty="0" err="1"/>
              <a:t>рідною</a:t>
            </a:r>
            <a:r>
              <a:rPr lang="ru-RU" sz="1400" dirty="0"/>
              <a:t> землею </a:t>
            </a:r>
            <a:r>
              <a:rPr lang="ru-RU" sz="1400" dirty="0" err="1"/>
              <a:t>позначилась</a:t>
            </a:r>
            <a:r>
              <a:rPr lang="ru-RU" sz="1400" dirty="0"/>
              <a:t> на моральному </a:t>
            </a:r>
            <a:r>
              <a:rPr lang="ru-RU" sz="1400" dirty="0" err="1"/>
              <a:t>стані</a:t>
            </a:r>
            <a:r>
              <a:rPr lang="ru-RU" sz="1400" dirty="0"/>
              <a:t> </a:t>
            </a:r>
            <a:r>
              <a:rPr lang="ru-RU" sz="1400" dirty="0" err="1"/>
              <a:t>Довженка</a:t>
            </a:r>
            <a:r>
              <a:rPr lang="ru-RU" sz="1400" dirty="0"/>
              <a:t>,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рветься</a:t>
            </a:r>
            <a:r>
              <a:rPr lang="ru-RU" sz="1400" dirty="0"/>
              <a:t> до </a:t>
            </a:r>
            <a:r>
              <a:rPr lang="ru-RU" sz="1400" dirty="0" err="1"/>
              <a:t>України</a:t>
            </a:r>
            <a:r>
              <a:rPr lang="ru-RU" sz="1400" dirty="0"/>
              <a:t>, </a:t>
            </a:r>
            <a:r>
              <a:rPr lang="ru-RU" sz="1400" dirty="0" err="1"/>
              <a:t>але</a:t>
            </a:r>
            <a:r>
              <a:rPr lang="ru-RU" sz="1400" dirty="0"/>
              <a:t> </a:t>
            </a:r>
            <a:r>
              <a:rPr lang="ru-RU" sz="1400" dirty="0" err="1"/>
              <a:t>марно</a:t>
            </a:r>
            <a:r>
              <a:rPr lang="ru-RU" sz="1400" dirty="0"/>
              <a:t>, </a:t>
            </a:r>
            <a:r>
              <a:rPr lang="ru-RU" sz="1400" dirty="0" err="1"/>
              <a:t>туди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право </a:t>
            </a:r>
            <a:r>
              <a:rPr lang="ru-RU" sz="1400" dirty="0" err="1"/>
              <a:t>їздити</a:t>
            </a:r>
            <a:r>
              <a:rPr lang="ru-RU" sz="1400" dirty="0"/>
              <a:t> у </a:t>
            </a:r>
            <a:r>
              <a:rPr lang="ru-RU" sz="1400" dirty="0" err="1"/>
              <a:t>відрядження</a:t>
            </a:r>
            <a:r>
              <a:rPr lang="ru-RU" sz="1400" dirty="0"/>
              <a:t>, а ось </a:t>
            </a:r>
            <a:r>
              <a:rPr lang="ru-RU" sz="1400" dirty="0" err="1"/>
              <a:t>жити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у </a:t>
            </a:r>
            <a:r>
              <a:rPr lang="ru-RU" sz="1400" dirty="0" err="1"/>
              <a:t>Москві</a:t>
            </a:r>
            <a:r>
              <a:rPr lang="ru-RU" sz="1400" dirty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042118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У </a:t>
            </a:r>
            <a:r>
              <a:rPr lang="ru-RU" sz="1400" b="1" dirty="0"/>
              <a:t>1954-му</a:t>
            </a:r>
            <a:r>
              <a:rPr lang="ru-RU" sz="1400" dirty="0"/>
              <a:t> на </a:t>
            </a:r>
            <a:r>
              <a:rPr lang="en-US" sz="1400" dirty="0"/>
              <a:t>II </a:t>
            </a:r>
            <a:r>
              <a:rPr lang="ru-RU" sz="1400" dirty="0" err="1"/>
              <a:t>з'їзді</a:t>
            </a:r>
            <a:r>
              <a:rPr lang="ru-RU" sz="1400" dirty="0"/>
              <a:t> </a:t>
            </a:r>
            <a:r>
              <a:rPr lang="ru-RU" sz="1400" dirty="0" err="1"/>
              <a:t>радянських</a:t>
            </a:r>
            <a:r>
              <a:rPr lang="ru-RU" sz="1400" dirty="0"/>
              <a:t> </a:t>
            </a:r>
            <a:r>
              <a:rPr lang="ru-RU" sz="1400" dirty="0" err="1"/>
              <a:t>письменників</a:t>
            </a:r>
            <a:r>
              <a:rPr lang="ru-RU" sz="1400" dirty="0"/>
              <a:t> Довженко </a:t>
            </a:r>
            <a:r>
              <a:rPr lang="ru-RU" sz="1400" dirty="0" err="1"/>
              <a:t>скаржиться</a:t>
            </a:r>
            <a:r>
              <a:rPr lang="ru-RU" sz="1400" dirty="0"/>
              <a:t> на </a:t>
            </a:r>
            <a:r>
              <a:rPr lang="ru-RU" sz="1400" dirty="0" err="1"/>
              <a:t>знецінення</a:t>
            </a:r>
            <a:r>
              <a:rPr lang="ru-RU" sz="1400" dirty="0"/>
              <a:t> </a:t>
            </a:r>
            <a:r>
              <a:rPr lang="ru-RU" sz="1400" dirty="0" err="1"/>
              <a:t>фаху</a:t>
            </a:r>
            <a:r>
              <a:rPr lang="ru-RU" sz="1400" dirty="0"/>
              <a:t> </a:t>
            </a:r>
            <a:r>
              <a:rPr lang="ru-RU" sz="1400" dirty="0" smtClean="0"/>
              <a:t>сценариста, </a:t>
            </a:r>
            <a:r>
              <a:rPr lang="ru-RU" sz="1400" dirty="0"/>
              <a:t>у </a:t>
            </a:r>
            <a:r>
              <a:rPr lang="ru-RU" sz="1400" b="1" dirty="0"/>
              <a:t>1955</a:t>
            </a:r>
            <a:r>
              <a:rPr lang="ru-RU" sz="1400" dirty="0"/>
              <a:t> 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dirty="0" err="1"/>
              <a:t>робочої</a:t>
            </a:r>
            <a:r>
              <a:rPr lang="ru-RU" sz="1400" dirty="0"/>
              <a:t> </a:t>
            </a:r>
            <a:r>
              <a:rPr lang="ru-RU" sz="1400" dirty="0" err="1"/>
              <a:t>зустрічі</a:t>
            </a:r>
            <a:r>
              <a:rPr lang="ru-RU" sz="1400" dirty="0"/>
              <a:t> говорить про </a:t>
            </a:r>
            <a:r>
              <a:rPr lang="ru-RU" sz="1400" dirty="0" err="1"/>
              <a:t>наслідки</a:t>
            </a:r>
            <a:r>
              <a:rPr lang="ru-RU" sz="1400" dirty="0"/>
              <a:t> </a:t>
            </a:r>
            <a:r>
              <a:rPr lang="ru-RU" sz="1400" dirty="0" err="1"/>
              <a:t>малокартиння</a:t>
            </a:r>
            <a:r>
              <a:rPr lang="ru-RU" sz="1400" dirty="0"/>
              <a:t> </a:t>
            </a:r>
            <a:r>
              <a:rPr lang="ru-RU" sz="1400" dirty="0" err="1"/>
              <a:t>останніх</a:t>
            </a:r>
            <a:r>
              <a:rPr lang="ru-RU" sz="1400" dirty="0"/>
              <a:t> десяти </a:t>
            </a:r>
            <a:r>
              <a:rPr lang="ru-RU" sz="1400" dirty="0" err="1"/>
              <a:t>років</a:t>
            </a:r>
            <a:r>
              <a:rPr lang="ru-RU" sz="1400" dirty="0"/>
              <a:t>,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яких</a:t>
            </a:r>
            <a:r>
              <a:rPr lang="ru-RU" sz="1400" dirty="0"/>
              <a:t> </a:t>
            </a:r>
            <a:r>
              <a:rPr lang="ru-RU" sz="1400" dirty="0" err="1"/>
              <a:t>потерпає</a:t>
            </a:r>
            <a:r>
              <a:rPr lang="ru-RU" sz="1400" dirty="0"/>
              <a:t> </a:t>
            </a:r>
            <a:r>
              <a:rPr lang="ru-RU" sz="1400" dirty="0" err="1"/>
              <a:t>кінопромисловість</a:t>
            </a:r>
            <a:r>
              <a:rPr lang="ru-RU" sz="1400" dirty="0"/>
              <a:t>. У </a:t>
            </a:r>
            <a:r>
              <a:rPr lang="ru-RU" sz="1400" dirty="0" err="1"/>
              <a:t>цей</a:t>
            </a:r>
            <a:r>
              <a:rPr lang="ru-RU" sz="1400" dirty="0"/>
              <a:t> час Довженко перший </a:t>
            </a:r>
            <a:r>
              <a:rPr lang="ru-RU" sz="1400" dirty="0" err="1"/>
              <a:t>намагається</a:t>
            </a:r>
            <a:r>
              <a:rPr lang="ru-RU" sz="1400" dirty="0"/>
              <a:t> в </a:t>
            </a:r>
            <a:r>
              <a:rPr lang="ru-RU" sz="1400" dirty="0" err="1"/>
              <a:t>законний</a:t>
            </a:r>
            <a:r>
              <a:rPr lang="ru-RU" sz="1400" dirty="0"/>
              <a:t> </a:t>
            </a:r>
            <a:r>
              <a:rPr lang="ru-RU" sz="1400" dirty="0" err="1"/>
              <a:t>спосіб</a:t>
            </a:r>
            <a:r>
              <a:rPr lang="ru-RU" sz="1400" dirty="0"/>
              <a:t> </a:t>
            </a:r>
            <a:r>
              <a:rPr lang="ru-RU" sz="1400" dirty="0" err="1"/>
              <a:t>протистояти</a:t>
            </a:r>
            <a:r>
              <a:rPr lang="ru-RU" sz="1400" dirty="0"/>
              <a:t> </a:t>
            </a:r>
            <a:r>
              <a:rPr lang="ru-RU" sz="1400" dirty="0" err="1"/>
              <a:t>свавіллю</a:t>
            </a:r>
            <a:r>
              <a:rPr lang="ru-RU" sz="1400" dirty="0"/>
              <a:t> </a:t>
            </a:r>
            <a:r>
              <a:rPr lang="ru-RU" sz="1400" dirty="0" err="1"/>
              <a:t>в</a:t>
            </a:r>
            <a:r>
              <a:rPr lang="ru-RU" sz="1400" dirty="0"/>
              <a:t> </a:t>
            </a:r>
            <a:r>
              <a:rPr lang="ru-RU" sz="1400" dirty="0" err="1"/>
              <a:t>царині</a:t>
            </a:r>
            <a:r>
              <a:rPr lang="ru-RU" sz="1400" dirty="0"/>
              <a:t> </a:t>
            </a:r>
            <a:r>
              <a:rPr lang="ru-RU" sz="1400" dirty="0" err="1"/>
              <a:t>культури</a:t>
            </a:r>
            <a:r>
              <a:rPr lang="ru-RU" sz="1400" dirty="0"/>
              <a:t>.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відкрито</a:t>
            </a:r>
            <a:r>
              <a:rPr lang="ru-RU" sz="1400" dirty="0"/>
              <a:t> </a:t>
            </a:r>
            <a:r>
              <a:rPr lang="ru-RU" sz="1400" dirty="0" err="1"/>
              <a:t>висловлює</a:t>
            </a:r>
            <a:r>
              <a:rPr lang="ru-RU" sz="1400" dirty="0"/>
              <a:t> </a:t>
            </a:r>
            <a:r>
              <a:rPr lang="ru-RU" sz="1400" dirty="0" err="1"/>
              <a:t>стривоженість</a:t>
            </a:r>
            <a:r>
              <a:rPr lang="ru-RU" sz="1400" dirty="0"/>
              <a:t> </a:t>
            </a:r>
            <a:r>
              <a:rPr lang="ru-RU" sz="1400" dirty="0" err="1"/>
              <a:t>тиском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чиниться на </a:t>
            </a:r>
            <a:r>
              <a:rPr lang="ru-RU" sz="1400" dirty="0" err="1"/>
              <a:t>інтелектуальну</a:t>
            </a:r>
            <a:r>
              <a:rPr lang="ru-RU" sz="1400" dirty="0"/>
              <a:t> та </a:t>
            </a:r>
            <a:r>
              <a:rPr lang="ru-RU" sz="1400" dirty="0" err="1"/>
              <a:t>художню</a:t>
            </a:r>
            <a:r>
              <a:rPr lang="ru-RU" sz="1400" dirty="0"/>
              <a:t> </a:t>
            </a:r>
            <a:r>
              <a:rPr lang="ru-RU" sz="1400" dirty="0" err="1"/>
              <a:t>творчість</a:t>
            </a:r>
            <a:r>
              <a:rPr lang="ru-RU" sz="1400" dirty="0"/>
              <a:t>, на </a:t>
            </a:r>
            <a:r>
              <a:rPr lang="ru-RU" sz="1400" dirty="0" err="1"/>
              <a:t>молодих</a:t>
            </a:r>
            <a:r>
              <a:rPr lang="ru-RU" sz="1400" dirty="0"/>
              <a:t> </a:t>
            </a:r>
            <a:r>
              <a:rPr lang="ru-RU" sz="1400" dirty="0" err="1"/>
              <a:t>початківців</a:t>
            </a:r>
            <a:r>
              <a:rPr lang="ru-RU" sz="1400" dirty="0"/>
              <a:t> у </a:t>
            </a:r>
            <a:r>
              <a:rPr lang="ru-RU" sz="1400" dirty="0" err="1"/>
              <a:t>кіно</a:t>
            </a:r>
            <a:r>
              <a:rPr lang="ru-RU" sz="1400" dirty="0"/>
              <a:t>, </a:t>
            </a:r>
            <a:r>
              <a:rPr lang="ru-RU" sz="1400" dirty="0" err="1"/>
              <a:t>жалкує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соцреалізм</a:t>
            </a:r>
            <a:r>
              <a:rPr lang="ru-RU" sz="1400" dirty="0"/>
              <a:t> став </a:t>
            </a:r>
            <a:r>
              <a:rPr lang="ru-RU" sz="1400" dirty="0" err="1"/>
              <a:t>усеохопним</a:t>
            </a:r>
            <a:r>
              <a:rPr lang="ru-RU" sz="1400" dirty="0"/>
              <a:t>. </a:t>
            </a:r>
            <a:r>
              <a:rPr lang="ru-RU" sz="1400" dirty="0" err="1"/>
              <a:t>Ця</a:t>
            </a:r>
            <a:r>
              <a:rPr lang="ru-RU" sz="1400" dirty="0"/>
              <a:t> </a:t>
            </a:r>
            <a:r>
              <a:rPr lang="ru-RU" sz="1400" dirty="0" err="1"/>
              <a:t>стривоженість</a:t>
            </a:r>
            <a:r>
              <a:rPr lang="ru-RU" sz="1400" dirty="0"/>
              <a:t> </a:t>
            </a:r>
            <a:r>
              <a:rPr lang="ru-RU" sz="1400" dirty="0" err="1"/>
              <a:t>почута</a:t>
            </a:r>
            <a:r>
              <a:rPr lang="ru-RU" sz="1400" dirty="0"/>
              <a:t> та </a:t>
            </a:r>
            <a:r>
              <a:rPr lang="ru-RU" sz="1400" dirty="0" err="1"/>
              <a:t>підхоплена</a:t>
            </a:r>
            <a:r>
              <a:rPr lang="ru-RU" sz="1400" dirty="0"/>
              <a:t> </a:t>
            </a:r>
            <a:r>
              <a:rPr lang="ru-RU" sz="1400" dirty="0" err="1"/>
              <a:t>молодими</a:t>
            </a:r>
            <a:r>
              <a:rPr lang="ru-RU" sz="1400" dirty="0"/>
              <a:t> </a:t>
            </a:r>
            <a:r>
              <a:rPr lang="ru-RU" sz="1400" dirty="0" err="1"/>
              <a:t>режисерами</a:t>
            </a:r>
            <a:r>
              <a:rPr lang="ru-RU" sz="1400" dirty="0"/>
              <a:t>, </a:t>
            </a:r>
            <a:r>
              <a:rPr lang="ru-RU" sz="1400" dirty="0" err="1"/>
              <a:t>внаслідок</a:t>
            </a:r>
            <a:r>
              <a:rPr lang="ru-RU" sz="1400" dirty="0"/>
              <a:t> </a:t>
            </a:r>
            <a:r>
              <a:rPr lang="ru-RU" sz="1400" dirty="0" err="1"/>
              <a:t>чого</a:t>
            </a:r>
            <a:r>
              <a:rPr lang="ru-RU" sz="1400" dirty="0"/>
              <a:t> </a:t>
            </a:r>
            <a:r>
              <a:rPr lang="ru-RU" sz="1400" dirty="0" err="1"/>
              <a:t>починається</a:t>
            </a:r>
            <a:r>
              <a:rPr lang="ru-RU" sz="1400" dirty="0"/>
              <a:t> нова </a:t>
            </a:r>
            <a:r>
              <a:rPr lang="ru-RU" sz="1400" dirty="0" err="1"/>
              <a:t>хвиля</a:t>
            </a:r>
            <a:r>
              <a:rPr lang="ru-RU" sz="1400" dirty="0"/>
              <a:t> молодого </a:t>
            </a:r>
            <a:r>
              <a:rPr lang="ru-RU" sz="1400" dirty="0" err="1"/>
              <a:t>кіно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прагне</a:t>
            </a:r>
            <a:r>
              <a:rPr lang="ru-RU" sz="1400" dirty="0"/>
              <a:t> </a:t>
            </a:r>
            <a:r>
              <a:rPr lang="ru-RU" sz="1400" dirty="0" err="1"/>
              <a:t>порвати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традиційним</a:t>
            </a:r>
            <a:r>
              <a:rPr lang="ru-RU" sz="1400" dirty="0"/>
              <a:t> </a:t>
            </a:r>
            <a:r>
              <a:rPr lang="ru-RU" sz="1400" dirty="0" err="1"/>
              <a:t>кіно</a:t>
            </a:r>
            <a:r>
              <a:rPr lang="ru-RU" sz="1400" dirty="0"/>
              <a:t> та штампами </a:t>
            </a:r>
            <a:r>
              <a:rPr lang="ru-RU" sz="1400" dirty="0" err="1"/>
              <a:t>соцреалізму</a:t>
            </a:r>
            <a:r>
              <a:rPr lang="ru-RU" sz="1400" dirty="0"/>
              <a:t> («</a:t>
            </a:r>
            <a:r>
              <a:rPr lang="ru-RU" sz="1400" dirty="0" err="1"/>
              <a:t>Тривожна</a:t>
            </a:r>
            <a:r>
              <a:rPr lang="ru-RU" sz="1400" dirty="0"/>
              <a:t> </a:t>
            </a:r>
            <a:r>
              <a:rPr lang="ru-RU" sz="1400" dirty="0" err="1"/>
              <a:t>молодість</a:t>
            </a:r>
            <a:r>
              <a:rPr lang="ru-RU" sz="1400" dirty="0"/>
              <a:t>» О.Алова </a:t>
            </a:r>
            <a:r>
              <a:rPr lang="ru-RU" sz="1400" dirty="0" err="1"/>
              <a:t>і</a:t>
            </a:r>
            <a:r>
              <a:rPr lang="ru-RU" sz="1400" dirty="0"/>
              <a:t> В.Наумова, «Над </a:t>
            </a:r>
            <a:r>
              <a:rPr lang="ru-RU" sz="1400" dirty="0" err="1"/>
              <a:t>Черемошем</a:t>
            </a:r>
            <a:r>
              <a:rPr lang="ru-RU" sz="1400" dirty="0"/>
              <a:t>» Г.Крикуна, «</a:t>
            </a:r>
            <a:r>
              <a:rPr lang="ru-RU" sz="1400" dirty="0" err="1"/>
              <a:t>Андрієш</a:t>
            </a:r>
            <a:r>
              <a:rPr lang="ru-RU" sz="1400" dirty="0"/>
              <a:t>» </a:t>
            </a:r>
            <a:r>
              <a:rPr lang="ru-RU" sz="1400" dirty="0" err="1"/>
              <a:t>Я.Базеляна</a:t>
            </a:r>
            <a:r>
              <a:rPr lang="ru-RU" sz="1400" dirty="0"/>
              <a:t> та С.Параджанова).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За </a:t>
            </a:r>
            <a:r>
              <a:rPr lang="ru-RU" sz="1400" dirty="0" err="1"/>
              <a:t>цей</a:t>
            </a:r>
            <a:r>
              <a:rPr lang="ru-RU" sz="1400" dirty="0"/>
              <a:t> час Довженко </a:t>
            </a:r>
            <a:r>
              <a:rPr lang="ru-RU" sz="1400" dirty="0" err="1"/>
              <a:t>стикається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проблемою </a:t>
            </a:r>
            <a:r>
              <a:rPr lang="ru-RU" sz="1400" dirty="0" err="1"/>
              <a:t>зйомок</a:t>
            </a:r>
            <a:r>
              <a:rPr lang="ru-RU" sz="1400" dirty="0"/>
              <a:t> </a:t>
            </a:r>
            <a:r>
              <a:rPr lang="ru-RU" sz="1400" dirty="0" err="1"/>
              <a:t>задуманого</a:t>
            </a:r>
            <a:r>
              <a:rPr lang="ru-RU" sz="1400" dirty="0"/>
              <a:t> </a:t>
            </a:r>
            <a:r>
              <a:rPr lang="ru-RU" sz="1400" dirty="0" err="1"/>
              <a:t>фільму</a:t>
            </a:r>
            <a:r>
              <a:rPr lang="ru-RU" sz="1400" dirty="0"/>
              <a:t> «</a:t>
            </a:r>
            <a:r>
              <a:rPr lang="ru-RU" sz="1400" dirty="0" err="1"/>
              <a:t>Прощавай</a:t>
            </a:r>
            <a:r>
              <a:rPr lang="ru-RU" sz="1400" dirty="0"/>
              <a:t>, </a:t>
            </a:r>
            <a:r>
              <a:rPr lang="ru-RU" sz="1400" dirty="0" err="1"/>
              <a:t>Америко</a:t>
            </a:r>
            <a:r>
              <a:rPr lang="ru-RU" sz="1400" dirty="0"/>
              <a:t>!», </a:t>
            </a:r>
            <a:r>
              <a:rPr lang="ru-RU" sz="1400" dirty="0" err="1"/>
              <a:t>виробництво</a:t>
            </a:r>
            <a:r>
              <a:rPr lang="ru-RU" sz="1400" dirty="0"/>
              <a:t> </a:t>
            </a:r>
            <a:r>
              <a:rPr lang="ru-RU" sz="1400" dirty="0" err="1"/>
              <a:t>якого</a:t>
            </a:r>
            <a:r>
              <a:rPr lang="ru-RU" sz="1400" dirty="0"/>
              <a:t> </a:t>
            </a:r>
            <a:r>
              <a:rPr lang="ru-RU" sz="1400" dirty="0" err="1"/>
              <a:t>припинили</a:t>
            </a:r>
            <a:r>
              <a:rPr lang="ru-RU" sz="1400" dirty="0"/>
              <a:t> без </a:t>
            </a:r>
            <a:r>
              <a:rPr lang="ru-RU" sz="1400" dirty="0" err="1"/>
              <a:t>пояснень</a:t>
            </a:r>
            <a:r>
              <a:rPr lang="ru-RU" sz="1400" dirty="0"/>
              <a:t>. У </a:t>
            </a:r>
            <a:r>
              <a:rPr lang="ru-RU" sz="1400" b="1" dirty="0"/>
              <a:t>1951-му</a:t>
            </a:r>
            <a:r>
              <a:rPr lang="ru-RU" sz="1400" dirty="0"/>
              <a:t> </a:t>
            </a:r>
            <a:r>
              <a:rPr lang="ru-RU" sz="1400" dirty="0" err="1"/>
              <a:t>заблоковано</a:t>
            </a:r>
            <a:r>
              <a:rPr lang="ru-RU" sz="1400" dirty="0"/>
              <a:t> </a:t>
            </a:r>
            <a:r>
              <a:rPr lang="ru-RU" sz="1400" dirty="0" err="1"/>
              <a:t>зйомки</a:t>
            </a:r>
            <a:r>
              <a:rPr lang="ru-RU" sz="1400" dirty="0"/>
              <a:t> «</a:t>
            </a:r>
            <a:r>
              <a:rPr lang="ru-RU" sz="1400" dirty="0" err="1"/>
              <a:t>Відкриття</a:t>
            </a:r>
            <a:r>
              <a:rPr lang="ru-RU" sz="1400" dirty="0"/>
              <a:t> </a:t>
            </a:r>
            <a:r>
              <a:rPr lang="ru-RU" sz="1400" dirty="0" err="1"/>
              <a:t>Антарктиди</a:t>
            </a:r>
            <a:r>
              <a:rPr lang="ru-RU" sz="1400" dirty="0"/>
              <a:t>», </a:t>
            </a:r>
            <a:r>
              <a:rPr lang="ru-RU" sz="1400" dirty="0" err="1"/>
              <a:t>одіссеї</a:t>
            </a:r>
            <a:r>
              <a:rPr lang="ru-RU" sz="1400" dirty="0"/>
              <a:t> </a:t>
            </a:r>
            <a:r>
              <a:rPr lang="ru-RU" sz="1400" dirty="0" err="1"/>
              <a:t>російських</a:t>
            </a:r>
            <a:r>
              <a:rPr lang="ru-RU" sz="1400" dirty="0"/>
              <a:t> </a:t>
            </a:r>
            <a:r>
              <a:rPr lang="ru-RU" sz="1400" dirty="0" err="1"/>
              <a:t>моряків</a:t>
            </a:r>
            <a:r>
              <a:rPr lang="ru-RU" sz="1400" dirty="0"/>
              <a:t> у </a:t>
            </a:r>
            <a:r>
              <a:rPr lang="ru-RU" sz="1400" dirty="0" err="1"/>
              <a:t>південних</a:t>
            </a:r>
            <a:r>
              <a:rPr lang="ru-RU" sz="1400" dirty="0"/>
              <a:t> морях. Довженко </a:t>
            </a:r>
            <a:r>
              <a:rPr lang="ru-RU" sz="1400" dirty="0" err="1"/>
              <a:t>думає</a:t>
            </a:r>
            <a:r>
              <a:rPr lang="ru-RU" sz="1400" dirty="0"/>
              <a:t> </a:t>
            </a:r>
            <a:r>
              <a:rPr lang="ru-RU" sz="1400" dirty="0" err="1"/>
              <a:t>ставити</a:t>
            </a:r>
            <a:r>
              <a:rPr lang="ru-RU" sz="1400" dirty="0"/>
              <a:t> </a:t>
            </a:r>
            <a:r>
              <a:rPr lang="ru-RU" sz="1400" dirty="0" err="1"/>
              <a:t>іншу</a:t>
            </a:r>
            <a:r>
              <a:rPr lang="ru-RU" sz="1400" dirty="0"/>
              <a:t> картину, до </a:t>
            </a:r>
            <a:r>
              <a:rPr lang="ru-RU" sz="1400" dirty="0" err="1"/>
              <a:t>якої</a:t>
            </a:r>
            <a:r>
              <a:rPr lang="ru-RU" sz="1400" dirty="0"/>
              <a:t> </a:t>
            </a:r>
            <a:r>
              <a:rPr lang="ru-RU" sz="1400" dirty="0" err="1"/>
              <a:t>готувався</a:t>
            </a:r>
            <a:r>
              <a:rPr lang="ru-RU" sz="1400" dirty="0"/>
              <a:t> </a:t>
            </a:r>
            <a:r>
              <a:rPr lang="ru-RU" sz="1400" dirty="0" err="1"/>
              <a:t>п'ять</a:t>
            </a:r>
            <a:r>
              <a:rPr lang="ru-RU" sz="1400" dirty="0"/>
              <a:t> </a:t>
            </a:r>
            <a:r>
              <a:rPr lang="ru-RU" sz="1400" dirty="0" err="1"/>
              <a:t>років</a:t>
            </a:r>
            <a:r>
              <a:rPr lang="ru-RU" sz="1400" dirty="0"/>
              <a:t> — «Поема про море»(</a:t>
            </a:r>
            <a:r>
              <a:rPr lang="ru-RU" sz="1400" dirty="0" err="1"/>
              <a:t>останнім</a:t>
            </a:r>
            <a:r>
              <a:rPr lang="ru-RU" sz="1400" dirty="0"/>
              <a:t> </a:t>
            </a:r>
            <a:r>
              <a:rPr lang="ru-RU" sz="1400" dirty="0" err="1"/>
              <a:t>фільмом</a:t>
            </a:r>
            <a:r>
              <a:rPr lang="ru-RU" sz="1400" dirty="0"/>
              <a:t> </a:t>
            </a:r>
            <a:r>
              <a:rPr lang="ru-RU" sz="1400" dirty="0" err="1"/>
              <a:t>задуманої</a:t>
            </a:r>
            <a:r>
              <a:rPr lang="ru-RU" sz="1400" dirty="0"/>
              <a:t> </a:t>
            </a:r>
            <a:r>
              <a:rPr lang="ru-RU" sz="1400" dirty="0" err="1"/>
              <a:t>трилогії</a:t>
            </a:r>
            <a:r>
              <a:rPr lang="ru-RU" sz="1400" dirty="0"/>
              <a:t> «</a:t>
            </a:r>
            <a:r>
              <a:rPr lang="ru-RU" sz="1400" dirty="0" err="1"/>
              <a:t>Нащадки</a:t>
            </a:r>
            <a:r>
              <a:rPr lang="ru-RU" sz="1400" dirty="0"/>
              <a:t> </a:t>
            </a:r>
            <a:r>
              <a:rPr lang="ru-RU" sz="1400" dirty="0" err="1"/>
              <a:t>запорожців</a:t>
            </a:r>
            <a:r>
              <a:rPr lang="ru-RU" sz="1400" dirty="0"/>
              <a:t>», «</a:t>
            </a:r>
            <a:r>
              <a:rPr lang="ru-RU" sz="1400" dirty="0" err="1"/>
              <a:t>Повість</a:t>
            </a:r>
            <a:r>
              <a:rPr lang="ru-RU" sz="1400" dirty="0"/>
              <a:t> </a:t>
            </a:r>
            <a:r>
              <a:rPr lang="ru-RU" sz="1400" dirty="0" err="1"/>
              <a:t>полум'яних</a:t>
            </a:r>
            <a:r>
              <a:rPr lang="ru-RU" sz="1400" dirty="0"/>
              <a:t> </a:t>
            </a:r>
            <a:r>
              <a:rPr lang="ru-RU" sz="1400" dirty="0" err="1"/>
              <a:t>літ</a:t>
            </a:r>
            <a:r>
              <a:rPr lang="ru-RU" sz="1400" dirty="0"/>
              <a:t>», «Поема про море»).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відкидання</a:t>
            </a:r>
            <a:r>
              <a:rPr lang="ru-RU" sz="1400" dirty="0"/>
              <a:t> «</a:t>
            </a:r>
            <a:r>
              <a:rPr lang="ru-RU" sz="1400" dirty="0" err="1"/>
              <a:t>Відкриття</a:t>
            </a:r>
            <a:r>
              <a:rPr lang="ru-RU" sz="1400" dirty="0"/>
              <a:t> </a:t>
            </a:r>
            <a:r>
              <a:rPr lang="ru-RU" sz="1400" dirty="0" err="1"/>
              <a:t>Антарктиди</a:t>
            </a:r>
            <a:r>
              <a:rPr lang="ru-RU" sz="1400" dirty="0"/>
              <a:t>» Довженко </a:t>
            </a:r>
            <a:r>
              <a:rPr lang="ru-RU" sz="1400" dirty="0" err="1"/>
              <a:t>їде</a:t>
            </a:r>
            <a:r>
              <a:rPr lang="ru-RU" sz="1400" dirty="0"/>
              <a:t> до </a:t>
            </a:r>
            <a:r>
              <a:rPr lang="ru-RU" sz="1400" dirty="0" err="1"/>
              <a:t>України</a:t>
            </a:r>
            <a:r>
              <a:rPr lang="ru-RU" sz="1400" dirty="0"/>
              <a:t>, </a:t>
            </a:r>
            <a:r>
              <a:rPr lang="ru-RU" sz="1400" dirty="0" err="1"/>
              <a:t>щоб</a:t>
            </a:r>
            <a:r>
              <a:rPr lang="ru-RU" sz="1400" dirty="0"/>
              <a:t> </a:t>
            </a:r>
            <a:r>
              <a:rPr lang="ru-RU" sz="1400" dirty="0" err="1"/>
              <a:t>вникнути</a:t>
            </a:r>
            <a:r>
              <a:rPr lang="ru-RU" sz="1400" dirty="0"/>
              <a:t> в </a:t>
            </a:r>
            <a:r>
              <a:rPr lang="ru-RU" sz="1400" dirty="0" err="1"/>
              <a:t>хід</a:t>
            </a:r>
            <a:r>
              <a:rPr lang="ru-RU" sz="1400" dirty="0"/>
              <a:t> </a:t>
            </a:r>
            <a:r>
              <a:rPr lang="ru-RU" sz="1400" dirty="0" err="1"/>
              <a:t>будівництва</a:t>
            </a:r>
            <a:r>
              <a:rPr lang="ru-RU" sz="1400" dirty="0"/>
              <a:t> </a:t>
            </a:r>
            <a:r>
              <a:rPr lang="ru-RU" sz="1400" dirty="0" err="1"/>
              <a:t>Каховської</a:t>
            </a:r>
            <a:r>
              <a:rPr lang="ru-RU" sz="1400" dirty="0"/>
              <a:t> ГЕС. </a:t>
            </a:r>
            <a:r>
              <a:rPr lang="ru-RU" sz="1400" dirty="0" err="1"/>
              <a:t>Щоліта</a:t>
            </a:r>
            <a:r>
              <a:rPr lang="ru-RU" sz="1400" dirty="0"/>
              <a:t> до 1956 року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приїздив</a:t>
            </a:r>
            <a:r>
              <a:rPr lang="ru-RU" sz="1400" dirty="0"/>
              <a:t> на </a:t>
            </a:r>
            <a:r>
              <a:rPr lang="ru-RU" sz="1400" dirty="0" err="1"/>
              <a:t>будову</a:t>
            </a:r>
            <a:r>
              <a:rPr lang="ru-RU" sz="1400" dirty="0"/>
              <a:t>, жив </a:t>
            </a:r>
            <a:r>
              <a:rPr lang="ru-RU" sz="1400" dirty="0" err="1"/>
              <a:t>серед</a:t>
            </a:r>
            <a:r>
              <a:rPr lang="ru-RU" sz="1400" dirty="0"/>
              <a:t> </a:t>
            </a:r>
            <a:r>
              <a:rPr lang="ru-RU" sz="1400" dirty="0" err="1"/>
              <a:t>робітників</a:t>
            </a:r>
            <a:r>
              <a:rPr lang="ru-RU" sz="1400" dirty="0"/>
              <a:t>. 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dirty="0" err="1"/>
              <a:t>обдумування</a:t>
            </a:r>
            <a:r>
              <a:rPr lang="ru-RU" sz="1400" dirty="0"/>
              <a:t> </a:t>
            </a:r>
            <a:r>
              <a:rPr lang="ru-RU" sz="1400" dirty="0" err="1"/>
              <a:t>сценарію</a:t>
            </a:r>
            <a:r>
              <a:rPr lang="ru-RU" sz="1400" dirty="0"/>
              <a:t> Довженко </a:t>
            </a:r>
            <a:r>
              <a:rPr lang="ru-RU" sz="1400" dirty="0" err="1"/>
              <a:t>починає</a:t>
            </a:r>
            <a:r>
              <a:rPr lang="ru-RU" sz="1400" dirty="0"/>
              <a:t> </a:t>
            </a:r>
            <a:r>
              <a:rPr lang="ru-RU" sz="1400" dirty="0" err="1"/>
              <a:t>розуміти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</a:t>
            </a:r>
            <a:r>
              <a:rPr lang="ru-RU" sz="1400" dirty="0" err="1"/>
              <a:t>зафіксувати</a:t>
            </a:r>
            <a:r>
              <a:rPr lang="ru-RU" sz="1400" dirty="0"/>
              <a:t> </a:t>
            </a:r>
            <a:r>
              <a:rPr lang="ru-RU" sz="1400" dirty="0" err="1"/>
              <a:t>цінний</a:t>
            </a:r>
            <a:r>
              <a:rPr lang="ru-RU" sz="1400" dirty="0"/>
              <a:t> </a:t>
            </a:r>
            <a:r>
              <a:rPr lang="ru-RU" sz="1400" dirty="0" err="1"/>
              <a:t>природний</a:t>
            </a:r>
            <a:r>
              <a:rPr lang="ru-RU" sz="1400" dirty="0"/>
              <a:t> та </a:t>
            </a:r>
            <a:r>
              <a:rPr lang="ru-RU" sz="1400" dirty="0" err="1"/>
              <a:t>історичний</a:t>
            </a:r>
            <a:r>
              <a:rPr lang="ru-RU" sz="1400" dirty="0"/>
              <a:t> ландшафт, </a:t>
            </a:r>
            <a:r>
              <a:rPr lang="ru-RU" sz="1400" dirty="0" err="1"/>
              <a:t>адже</a:t>
            </a:r>
            <a:r>
              <a:rPr lang="ru-RU" sz="1400" dirty="0"/>
              <a:t>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спорудження</a:t>
            </a:r>
            <a:r>
              <a:rPr lang="ru-RU" sz="1400" dirty="0"/>
              <a:t> </a:t>
            </a:r>
            <a:r>
              <a:rPr lang="ru-RU" sz="1400" dirty="0" err="1" smtClean="0"/>
              <a:t>греблі</a:t>
            </a:r>
            <a:r>
              <a:rPr lang="ru-RU" sz="1400" dirty="0" smtClean="0"/>
              <a:t> </a:t>
            </a:r>
            <a:r>
              <a:rPr lang="ru-RU" sz="1400" dirty="0" err="1" smtClean="0"/>
              <a:t>будуть</a:t>
            </a:r>
            <a:r>
              <a:rPr lang="ru-RU" sz="1400" dirty="0" smtClean="0"/>
              <a:t> </a:t>
            </a:r>
            <a:r>
              <a:rPr lang="ru-RU" sz="1400" dirty="0" err="1"/>
              <a:t>залиті</a:t>
            </a:r>
            <a:r>
              <a:rPr lang="ru-RU" sz="1400" dirty="0"/>
              <a:t> </a:t>
            </a:r>
            <a:r>
              <a:rPr lang="ru-RU" sz="1400" dirty="0" err="1"/>
              <a:t>історичні</a:t>
            </a:r>
            <a:r>
              <a:rPr lang="ru-RU" sz="1400" dirty="0"/>
              <a:t> </a:t>
            </a:r>
            <a:r>
              <a:rPr lang="ru-RU" sz="1400" dirty="0" err="1"/>
              <a:t>місця</a:t>
            </a:r>
            <a:r>
              <a:rPr lang="ru-RU" sz="1400" dirty="0"/>
              <a:t> </a:t>
            </a:r>
            <a:r>
              <a:rPr lang="ru-RU" sz="1400" dirty="0" err="1"/>
              <a:t>Запорізької</a:t>
            </a:r>
            <a:r>
              <a:rPr lang="ru-RU" sz="1400" dirty="0"/>
              <a:t> </a:t>
            </a:r>
            <a:r>
              <a:rPr lang="ru-RU" sz="1400" dirty="0" err="1"/>
              <a:t>Січі</a:t>
            </a:r>
            <a:r>
              <a:rPr lang="ru-RU" sz="1400" dirty="0"/>
              <a:t> </a:t>
            </a:r>
            <a:r>
              <a:rPr lang="ru-RU" sz="1400" dirty="0" err="1"/>
              <a:t>й</a:t>
            </a:r>
            <a:r>
              <a:rPr lang="ru-RU" sz="1400" dirty="0"/>
              <a:t>, </a:t>
            </a:r>
            <a:r>
              <a:rPr lang="ru-RU" sz="1400" dirty="0" err="1"/>
              <a:t>зокрема</a:t>
            </a:r>
            <a:r>
              <a:rPr lang="ru-RU" sz="1400" dirty="0"/>
              <a:t>, Великий </a:t>
            </a:r>
            <a:r>
              <a:rPr lang="ru-RU" sz="1400" dirty="0" smtClean="0"/>
              <a:t>Луг. </a:t>
            </a:r>
            <a:r>
              <a:rPr lang="ru-RU" sz="1400" dirty="0"/>
              <a:t>«Наше </a:t>
            </a:r>
            <a:r>
              <a:rPr lang="ru-RU" sz="1400" dirty="0" err="1"/>
              <a:t>нове</a:t>
            </a:r>
            <a:r>
              <a:rPr lang="ru-RU" sz="1400" dirty="0"/>
              <a:t> море — наше </a:t>
            </a:r>
            <a:r>
              <a:rPr lang="ru-RU" sz="1400" dirty="0" err="1"/>
              <a:t>нове</a:t>
            </a:r>
            <a:r>
              <a:rPr lang="ru-RU" sz="1400" dirty="0"/>
              <a:t> горе. Так народ говоре про море», — </a:t>
            </a:r>
            <a:r>
              <a:rPr lang="ru-RU" sz="1400" dirty="0" err="1"/>
              <a:t>записує</a:t>
            </a:r>
            <a:r>
              <a:rPr lang="ru-RU" sz="1400" dirty="0"/>
              <a:t> Довженко у </a:t>
            </a:r>
            <a:r>
              <a:rPr lang="ru-RU" sz="1400" dirty="0" err="1"/>
              <a:t>щоденнику</a:t>
            </a:r>
            <a:r>
              <a:rPr lang="ru-RU" sz="1400" dirty="0"/>
              <a:t>,— «[…] </a:t>
            </a:r>
            <a:r>
              <a:rPr lang="ru-RU" sz="1400" dirty="0" err="1"/>
              <a:t>майже</a:t>
            </a:r>
            <a:r>
              <a:rPr lang="ru-RU" sz="1400" dirty="0"/>
              <a:t> 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проти</a:t>
            </a:r>
            <a:r>
              <a:rPr lang="ru-RU" sz="1400" dirty="0"/>
              <a:t> мене», </a:t>
            </a:r>
            <a:r>
              <a:rPr lang="ru-RU" sz="1400" dirty="0" err="1"/>
              <a:t>кошторис</a:t>
            </a:r>
            <a:r>
              <a:rPr lang="ru-RU" sz="1400" dirty="0"/>
              <a:t> </a:t>
            </a:r>
            <a:r>
              <a:rPr lang="ru-RU" sz="1400" dirty="0" err="1"/>
              <a:t>фільму</a:t>
            </a:r>
            <a:r>
              <a:rPr lang="ru-RU" sz="1400" dirty="0"/>
              <a:t> </a:t>
            </a:r>
            <a:r>
              <a:rPr lang="ru-RU" sz="1400" dirty="0" err="1"/>
              <a:t>свідомо</a:t>
            </a:r>
            <a:r>
              <a:rPr lang="ru-RU" sz="1400" dirty="0"/>
              <a:t> занижений чиновниками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міністерства</a:t>
            </a:r>
            <a:r>
              <a:rPr lang="ru-RU" sz="1400" dirty="0"/>
              <a:t>. Довженко </a:t>
            </a:r>
            <a:r>
              <a:rPr lang="ru-RU" sz="1400" dirty="0" err="1"/>
              <a:t>хотів</a:t>
            </a:r>
            <a:r>
              <a:rPr lang="ru-RU" sz="1400" dirty="0"/>
              <a:t> </a:t>
            </a:r>
            <a:r>
              <a:rPr lang="ru-RU" sz="1400" dirty="0" err="1"/>
              <a:t>знімати</a:t>
            </a:r>
            <a:r>
              <a:rPr lang="ru-RU" sz="1400" dirty="0"/>
              <a:t> </a:t>
            </a:r>
            <a:r>
              <a:rPr lang="ru-RU" sz="1400" dirty="0" err="1"/>
              <a:t>фільм</a:t>
            </a:r>
            <a:r>
              <a:rPr lang="ru-RU" sz="1400" dirty="0"/>
              <a:t> не </a:t>
            </a:r>
            <a:r>
              <a:rPr lang="ru-RU" sz="1400" dirty="0" err="1"/>
              <a:t>тільки</a:t>
            </a:r>
            <a:r>
              <a:rPr lang="ru-RU" sz="1400" dirty="0"/>
              <a:t> в </a:t>
            </a:r>
            <a:r>
              <a:rPr lang="ru-RU" sz="1400" dirty="0" err="1"/>
              <a:t>Україні</a:t>
            </a:r>
            <a:r>
              <a:rPr lang="ru-RU" sz="1400" dirty="0"/>
              <a:t>, </a:t>
            </a:r>
            <a:r>
              <a:rPr lang="ru-RU" sz="1400" dirty="0" err="1"/>
              <a:t>але</a:t>
            </a:r>
            <a:r>
              <a:rPr lang="ru-RU" sz="1400" dirty="0"/>
              <a:t> </a:t>
            </a:r>
            <a:r>
              <a:rPr lang="ru-RU" sz="1400" dirty="0" err="1"/>
              <a:t>й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Київською</a:t>
            </a:r>
            <a:r>
              <a:rPr lang="ru-RU" sz="1400" dirty="0"/>
              <a:t> </a:t>
            </a:r>
            <a:r>
              <a:rPr lang="ru-RU" sz="1400" dirty="0" err="1"/>
              <a:t>кіностудією</a:t>
            </a:r>
            <a:r>
              <a:rPr lang="ru-RU" sz="1400" dirty="0"/>
              <a:t>, </a:t>
            </a:r>
            <a:r>
              <a:rPr lang="ru-RU" sz="1400" dirty="0" err="1"/>
              <a:t>але</a:t>
            </a:r>
            <a:r>
              <a:rPr lang="ru-RU" sz="1400" dirty="0"/>
              <a:t> «добро» </a:t>
            </a:r>
            <a:r>
              <a:rPr lang="ru-RU" sz="1400" dirty="0" err="1"/>
              <a:t>він</a:t>
            </a:r>
            <a:r>
              <a:rPr lang="ru-RU" sz="1400" dirty="0"/>
              <a:t> не </a:t>
            </a:r>
            <a:r>
              <a:rPr lang="ru-RU" sz="1400" dirty="0" err="1"/>
              <a:t>отримав</a:t>
            </a:r>
            <a:r>
              <a:rPr lang="ru-RU" sz="1400" dirty="0"/>
              <a:t>. Та </a:t>
            </a:r>
            <a:r>
              <a:rPr lang="ru-RU" sz="1400" dirty="0" err="1"/>
              <a:t>й</a:t>
            </a:r>
            <a:r>
              <a:rPr lang="ru-RU" sz="1400" dirty="0"/>
              <a:t> </a:t>
            </a:r>
            <a:r>
              <a:rPr lang="ru-RU" sz="1400" dirty="0" err="1"/>
              <a:t>фільм</a:t>
            </a:r>
            <a:r>
              <a:rPr lang="ru-RU" sz="1400" dirty="0"/>
              <a:t> не </a:t>
            </a:r>
            <a:r>
              <a:rPr lang="ru-RU" sz="1400" dirty="0" err="1"/>
              <a:t>зняв</a:t>
            </a:r>
            <a:r>
              <a:rPr lang="ru-RU" sz="1400" dirty="0"/>
              <a:t>.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смерті</a:t>
            </a:r>
            <a:r>
              <a:rPr lang="ru-RU" sz="1400" dirty="0"/>
              <a:t> </a:t>
            </a:r>
            <a:r>
              <a:rPr lang="ru-RU" sz="1400" dirty="0" err="1"/>
              <a:t>режисера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зніме</a:t>
            </a:r>
            <a:r>
              <a:rPr lang="ru-RU" sz="1400" dirty="0"/>
              <a:t> </a:t>
            </a:r>
            <a:r>
              <a:rPr lang="ru-RU" sz="1400" dirty="0" err="1"/>
              <a:t>Юлія</a:t>
            </a:r>
            <a:r>
              <a:rPr lang="ru-RU" sz="1400" dirty="0"/>
              <a:t> Солнцева, дружина </a:t>
            </a:r>
            <a:r>
              <a:rPr lang="ru-RU" sz="1400" dirty="0" err="1"/>
              <a:t>і</a:t>
            </a:r>
            <a:r>
              <a:rPr lang="ru-RU" sz="1400" dirty="0"/>
              <a:t> соратник.</a:t>
            </a:r>
          </a:p>
          <a:p>
            <a:r>
              <a:rPr lang="ru-RU" sz="1400" dirty="0"/>
              <a:t>У </a:t>
            </a:r>
            <a:r>
              <a:rPr lang="ru-RU" sz="1400" b="1" dirty="0"/>
              <a:t>1954</a:t>
            </a:r>
            <a:r>
              <a:rPr lang="ru-RU" sz="1400" dirty="0"/>
              <a:t> </a:t>
            </a:r>
            <a:r>
              <a:rPr lang="ru-RU" sz="1400" dirty="0" err="1"/>
              <a:t>році</a:t>
            </a:r>
            <a:r>
              <a:rPr lang="ru-RU" sz="1400" dirty="0"/>
              <a:t> Довженко </a:t>
            </a:r>
            <a:r>
              <a:rPr lang="ru-RU" sz="1400" dirty="0" err="1"/>
              <a:t>робить</a:t>
            </a:r>
            <a:r>
              <a:rPr lang="ru-RU" sz="1400" dirty="0"/>
              <a:t> </a:t>
            </a:r>
            <a:r>
              <a:rPr lang="ru-RU" sz="1400" dirty="0" err="1"/>
              <a:t>начерки</a:t>
            </a:r>
            <a:r>
              <a:rPr lang="ru-RU" sz="1400" dirty="0"/>
              <a:t> </a:t>
            </a:r>
            <a:r>
              <a:rPr lang="ru-RU" sz="1400" dirty="0" err="1"/>
              <a:t>сценарію</a:t>
            </a:r>
            <a:r>
              <a:rPr lang="ru-RU" sz="1400" dirty="0"/>
              <a:t> «У </a:t>
            </a:r>
            <a:r>
              <a:rPr lang="ru-RU" sz="1400" dirty="0" err="1"/>
              <a:t>глибинах</a:t>
            </a:r>
            <a:r>
              <a:rPr lang="ru-RU" sz="1400" dirty="0"/>
              <a:t> космосу», </a:t>
            </a:r>
            <a:r>
              <a:rPr lang="ru-RU" sz="1400" dirty="0" err="1"/>
              <a:t>фільму-фантазії</a:t>
            </a:r>
            <a:r>
              <a:rPr lang="ru-RU" sz="1400" dirty="0"/>
              <a:t> про </a:t>
            </a:r>
            <a:r>
              <a:rPr lang="ru-RU" sz="1400" dirty="0" err="1"/>
              <a:t>трьох</a:t>
            </a:r>
            <a:r>
              <a:rPr lang="ru-RU" sz="1400" dirty="0"/>
              <a:t> </a:t>
            </a:r>
            <a:r>
              <a:rPr lang="ru-RU" sz="1400" dirty="0" err="1"/>
              <a:t>радянських</a:t>
            </a:r>
            <a:r>
              <a:rPr lang="ru-RU" sz="1400" dirty="0"/>
              <a:t> </a:t>
            </a:r>
            <a:r>
              <a:rPr lang="ru-RU" sz="1400" dirty="0" err="1"/>
              <a:t>інженерів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8 </a:t>
            </a:r>
            <a:r>
              <a:rPr lang="ru-RU" sz="1400" dirty="0" err="1"/>
              <a:t>років</a:t>
            </a:r>
            <a:r>
              <a:rPr lang="ru-RU" sz="1400" dirty="0"/>
              <a:t> </a:t>
            </a:r>
            <a:r>
              <a:rPr lang="ru-RU" sz="1400" dirty="0" err="1"/>
              <a:t>блукають</a:t>
            </a:r>
            <a:r>
              <a:rPr lang="ru-RU" sz="1400" dirty="0"/>
              <a:t> </a:t>
            </a:r>
            <a:r>
              <a:rPr lang="ru-RU" sz="1400" dirty="0" err="1"/>
              <a:t>зоряним</a:t>
            </a:r>
            <a:r>
              <a:rPr lang="ru-RU" sz="1400" dirty="0"/>
              <a:t> </a:t>
            </a:r>
            <a:r>
              <a:rPr lang="ru-RU" sz="1400" dirty="0" err="1"/>
              <a:t>всесвітом</a:t>
            </a:r>
            <a:r>
              <a:rPr lang="ru-RU" sz="1400" dirty="0"/>
              <a:t>. Але </a:t>
            </a:r>
            <a:r>
              <a:rPr lang="ru-RU" sz="1400" dirty="0" err="1"/>
              <a:t>сценарій</a:t>
            </a:r>
            <a:r>
              <a:rPr lang="ru-RU" sz="1400" dirty="0"/>
              <a:t> буде холодно </a:t>
            </a:r>
            <a:r>
              <a:rPr lang="ru-RU" sz="1400" dirty="0" err="1"/>
              <a:t>сприйнятий</a:t>
            </a:r>
            <a:r>
              <a:rPr lang="ru-RU" sz="1400" dirty="0"/>
              <a:t> </a:t>
            </a:r>
            <a:r>
              <a:rPr lang="ru-RU" sz="1400" dirty="0" err="1"/>
              <a:t>художньою</a:t>
            </a:r>
            <a:r>
              <a:rPr lang="ru-RU" sz="1400" dirty="0"/>
              <a:t> радою.</a:t>
            </a:r>
          </a:p>
          <a:p>
            <a:r>
              <a:rPr lang="ru-RU" sz="1400" dirty="0"/>
              <a:t>У </a:t>
            </a:r>
            <a:r>
              <a:rPr lang="ru-RU" sz="1400" b="1" dirty="0" smtClean="0"/>
              <a:t>1954—1955</a:t>
            </a:r>
            <a:r>
              <a:rPr lang="ru-RU" sz="1400" dirty="0"/>
              <a:t> </a:t>
            </a:r>
            <a:r>
              <a:rPr lang="ru-RU" sz="1400" dirty="0" err="1"/>
              <a:t>режисер</a:t>
            </a:r>
            <a:r>
              <a:rPr lang="ru-RU" sz="1400" dirty="0"/>
              <a:t> </a:t>
            </a:r>
            <a:r>
              <a:rPr lang="ru-RU" sz="1400" dirty="0" err="1"/>
              <a:t>закінчує</a:t>
            </a:r>
            <a:r>
              <a:rPr lang="ru-RU" sz="1400" dirty="0"/>
              <a:t> роботу над </a:t>
            </a:r>
            <a:r>
              <a:rPr lang="ru-RU" sz="1400" dirty="0" err="1"/>
              <a:t>кіноповістю</a:t>
            </a:r>
            <a:r>
              <a:rPr lang="ru-RU" sz="1400" dirty="0"/>
              <a:t> «Зачарована Десна</a:t>
            </a:r>
            <a:r>
              <a:rPr lang="ru-RU" sz="1400" dirty="0" smtClean="0"/>
              <a:t>», </a:t>
            </a:r>
            <a:r>
              <a:rPr lang="ru-RU" sz="1400" dirty="0" err="1"/>
              <a:t>розпочату</a:t>
            </a:r>
            <a:r>
              <a:rPr lang="ru-RU" sz="1400" dirty="0"/>
              <a:t> </a:t>
            </a:r>
            <a:r>
              <a:rPr lang="ru-RU" sz="1400" dirty="0" err="1"/>
              <a:t>ще</a:t>
            </a:r>
            <a:r>
              <a:rPr lang="ru-RU" sz="1400" dirty="0"/>
              <a:t> </a:t>
            </a:r>
            <a:r>
              <a:rPr lang="ru-RU" sz="1400" b="1" dirty="0"/>
              <a:t>1942</a:t>
            </a:r>
            <a:r>
              <a:rPr lang="ru-RU" sz="1400" dirty="0"/>
              <a:t> року, де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згадує</a:t>
            </a:r>
            <a:r>
              <a:rPr lang="ru-RU" sz="1400" dirty="0"/>
              <a:t> </a:t>
            </a:r>
            <a:r>
              <a:rPr lang="ru-RU" sz="1400" dirty="0" err="1"/>
              <a:t>своє</a:t>
            </a:r>
            <a:r>
              <a:rPr lang="ru-RU" sz="1400" dirty="0"/>
              <a:t> </a:t>
            </a:r>
            <a:r>
              <a:rPr lang="ru-RU" sz="1400" dirty="0" err="1"/>
              <a:t>дитинство</a:t>
            </a:r>
            <a:r>
              <a:rPr lang="ru-RU" sz="1400" dirty="0"/>
              <a:t>. </a:t>
            </a:r>
            <a:r>
              <a:rPr lang="ru-RU" sz="1400" dirty="0" err="1"/>
              <a:t>Її</a:t>
            </a:r>
            <a:r>
              <a:rPr lang="ru-RU" sz="1400" dirty="0"/>
              <a:t> </a:t>
            </a:r>
            <a:r>
              <a:rPr lang="ru-RU" sz="1400" dirty="0" err="1"/>
              <a:t>надрукують</a:t>
            </a:r>
            <a:r>
              <a:rPr lang="ru-RU" sz="1400" dirty="0"/>
              <a:t> у </a:t>
            </a:r>
            <a:r>
              <a:rPr lang="ru-RU" sz="1400" dirty="0" err="1"/>
              <a:t>журналі</a:t>
            </a:r>
            <a:r>
              <a:rPr lang="ru-RU" sz="1400" dirty="0"/>
              <a:t> «</a:t>
            </a:r>
            <a:r>
              <a:rPr lang="ru-RU" sz="1400" dirty="0" err="1"/>
              <a:t>Дніпро</a:t>
            </a:r>
            <a:r>
              <a:rPr lang="ru-RU" sz="1400" dirty="0"/>
              <a:t>», </a:t>
            </a:r>
            <a:r>
              <a:rPr lang="ru-RU" sz="1400" dirty="0" err="1"/>
              <a:t>але</a:t>
            </a:r>
            <a:r>
              <a:rPr lang="ru-RU" sz="1400" dirty="0"/>
              <a:t> </a:t>
            </a:r>
            <a:r>
              <a:rPr lang="ru-RU" sz="1400" dirty="0" err="1"/>
              <a:t>сценарію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неї</a:t>
            </a:r>
            <a:r>
              <a:rPr lang="ru-RU" sz="1400" dirty="0"/>
              <a:t> Довженко не створить. У </a:t>
            </a:r>
            <a:r>
              <a:rPr lang="ru-RU" sz="1400" dirty="0" err="1"/>
              <a:t>квітні</a:t>
            </a:r>
            <a:r>
              <a:rPr lang="ru-RU" sz="1400" dirty="0"/>
              <a:t> </a:t>
            </a:r>
            <a:r>
              <a:rPr lang="ru-RU" sz="1400" b="1" dirty="0" smtClean="0"/>
              <a:t>1956-го</a:t>
            </a:r>
            <a:r>
              <a:rPr lang="ru-RU" sz="1400" dirty="0" smtClean="0"/>
              <a:t> </a:t>
            </a:r>
            <a:r>
              <a:rPr lang="ru-RU" sz="1400" dirty="0"/>
              <a:t>разом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іншими</a:t>
            </a:r>
            <a:r>
              <a:rPr lang="ru-RU" sz="1400" dirty="0"/>
              <a:t> </a:t>
            </a:r>
            <a:r>
              <a:rPr lang="ru-RU" sz="1400" dirty="0" err="1"/>
              <a:t>режисерами</a:t>
            </a:r>
            <a:r>
              <a:rPr lang="ru-RU" sz="1400" dirty="0"/>
              <a:t> Довженко </a:t>
            </a:r>
            <a:r>
              <a:rPr lang="ru-RU" sz="1400" dirty="0" err="1"/>
              <a:t>пише</a:t>
            </a:r>
            <a:r>
              <a:rPr lang="ru-RU" sz="1400" dirty="0"/>
              <a:t> листа до </a:t>
            </a:r>
            <a:r>
              <a:rPr lang="ru-RU" sz="1400" dirty="0" err="1"/>
              <a:t>міністра</a:t>
            </a:r>
            <a:r>
              <a:rPr lang="ru-RU" sz="1400" dirty="0"/>
              <a:t> </a:t>
            </a:r>
            <a:r>
              <a:rPr lang="ru-RU" sz="1400" dirty="0" err="1"/>
              <a:t>культури</a:t>
            </a:r>
            <a:r>
              <a:rPr lang="ru-RU" sz="1400" dirty="0"/>
              <a:t> СРСР про </a:t>
            </a:r>
            <a:r>
              <a:rPr lang="ru-RU" sz="1400" dirty="0" err="1"/>
              <a:t>нагальну</a:t>
            </a:r>
            <a:r>
              <a:rPr lang="ru-RU" sz="1400" dirty="0"/>
              <a:t> </a:t>
            </a:r>
            <a:r>
              <a:rPr lang="ru-RU" sz="1400" dirty="0" err="1"/>
              <a:t>необхідність</a:t>
            </a:r>
            <a:r>
              <a:rPr lang="ru-RU" sz="1400" dirty="0"/>
              <a:t> </a:t>
            </a:r>
            <a:r>
              <a:rPr lang="ru-RU" sz="1400" dirty="0" err="1"/>
              <a:t>технічного</a:t>
            </a:r>
            <a:r>
              <a:rPr lang="ru-RU" sz="1400" dirty="0"/>
              <a:t> </a:t>
            </a:r>
            <a:r>
              <a:rPr lang="ru-RU" sz="1400" dirty="0" err="1"/>
              <a:t>переоснащення</a:t>
            </a:r>
            <a:r>
              <a:rPr lang="ru-RU" sz="1400" dirty="0"/>
              <a:t> </a:t>
            </a:r>
            <a:r>
              <a:rPr lang="ru-RU" sz="1400" dirty="0" err="1"/>
              <a:t>кіностудій</a:t>
            </a:r>
            <a:r>
              <a:rPr lang="ru-RU" sz="1400" dirty="0"/>
              <a:t>. Але </a:t>
            </a:r>
            <a:r>
              <a:rPr lang="ru-RU" sz="1400" dirty="0" err="1"/>
              <a:t>вже</a:t>
            </a:r>
            <a:r>
              <a:rPr lang="ru-RU" sz="1400" dirty="0"/>
              <a:t> </a:t>
            </a:r>
            <a:r>
              <a:rPr lang="ru-RU" sz="1400" dirty="0" err="1"/>
              <a:t>її</a:t>
            </a:r>
            <a:r>
              <a:rPr lang="ru-RU" sz="1400" dirty="0"/>
              <a:t> не </a:t>
            </a:r>
            <a:r>
              <a:rPr lang="ru-RU" sz="1400" dirty="0" err="1"/>
              <a:t>дочекається</a:t>
            </a:r>
            <a:r>
              <a:rPr lang="ru-RU" sz="1400" dirty="0"/>
              <a:t>.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ще</a:t>
            </a:r>
            <a:r>
              <a:rPr lang="ru-RU" sz="1400" dirty="0"/>
              <a:t> </a:t>
            </a:r>
            <a:r>
              <a:rPr lang="ru-RU" sz="1400" dirty="0" err="1"/>
              <a:t>встигне</a:t>
            </a:r>
            <a:r>
              <a:rPr lang="ru-RU" sz="1400" dirty="0"/>
              <a:t> </a:t>
            </a:r>
            <a:r>
              <a:rPr lang="ru-RU" sz="1400" dirty="0" err="1"/>
              <a:t>повернутися</a:t>
            </a:r>
            <a:r>
              <a:rPr lang="ru-RU" sz="1400" dirty="0"/>
              <a:t> до Каховки, </a:t>
            </a:r>
            <a:r>
              <a:rPr lang="ru-RU" sz="1400" dirty="0" err="1"/>
              <a:t>щоб</a:t>
            </a:r>
            <a:r>
              <a:rPr lang="ru-RU" sz="1400" dirty="0"/>
              <a:t> бути </a:t>
            </a:r>
            <a:r>
              <a:rPr lang="ru-RU" sz="1400" dirty="0" err="1"/>
              <a:t>присутнім</a:t>
            </a:r>
            <a:r>
              <a:rPr lang="ru-RU" sz="1400" dirty="0"/>
              <a:t> при </a:t>
            </a:r>
            <a:r>
              <a:rPr lang="ru-RU" sz="1400" dirty="0" err="1"/>
              <a:t>затопленні</a:t>
            </a:r>
            <a:r>
              <a:rPr lang="ru-RU" sz="1400" dirty="0"/>
              <a:t> земель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почати</a:t>
            </a:r>
            <a:r>
              <a:rPr lang="ru-RU" sz="1400" dirty="0"/>
              <a:t> </a:t>
            </a:r>
            <a:r>
              <a:rPr lang="ru-RU" sz="1400" dirty="0" err="1"/>
              <a:t>перші</a:t>
            </a:r>
            <a:r>
              <a:rPr lang="ru-RU" sz="1400" dirty="0"/>
              <a:t> </a:t>
            </a:r>
            <a:r>
              <a:rPr lang="ru-RU" sz="1400" dirty="0" err="1"/>
              <a:t>проби</a:t>
            </a:r>
            <a:r>
              <a:rPr lang="ru-RU" sz="1400" dirty="0"/>
              <a:t>. А </a:t>
            </a:r>
            <a:r>
              <a:rPr lang="ru-RU" sz="1400" b="1" dirty="0"/>
              <a:t>25</a:t>
            </a:r>
            <a:r>
              <a:rPr lang="ru-RU" sz="1400" dirty="0"/>
              <a:t> </a:t>
            </a:r>
            <a:r>
              <a:rPr lang="ru-RU" sz="1400" b="1" dirty="0"/>
              <a:t>листопада</a:t>
            </a:r>
            <a:r>
              <a:rPr lang="ru-RU" sz="1400" dirty="0"/>
              <a:t> того ж року </a:t>
            </a:r>
            <a:r>
              <a:rPr lang="ru-RU" sz="1400" dirty="0" err="1"/>
              <a:t>помирає</a:t>
            </a:r>
            <a:r>
              <a:rPr lang="ru-RU" sz="1400" dirty="0"/>
              <a:t> на </a:t>
            </a:r>
            <a:r>
              <a:rPr lang="ru-RU" sz="1400" dirty="0" err="1"/>
              <a:t>дачі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 Москвою.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4180344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«Поему про море» (</a:t>
            </a:r>
            <a:r>
              <a:rPr lang="ru-RU" sz="1400" b="1" dirty="0" smtClean="0"/>
              <a:t>1956</a:t>
            </a:r>
            <a:r>
              <a:rPr lang="ru-RU" sz="1400" dirty="0"/>
              <a:t>), «</a:t>
            </a:r>
            <a:r>
              <a:rPr lang="ru-RU" sz="1400" dirty="0" err="1"/>
              <a:t>Повість</a:t>
            </a:r>
            <a:r>
              <a:rPr lang="ru-RU" sz="1400" dirty="0"/>
              <a:t> </a:t>
            </a:r>
            <a:r>
              <a:rPr lang="ru-RU" sz="1400" dirty="0" err="1"/>
              <a:t>полум'яних</a:t>
            </a:r>
            <a:r>
              <a:rPr lang="ru-RU" sz="1400" dirty="0"/>
              <a:t> </a:t>
            </a:r>
            <a:r>
              <a:rPr lang="ru-RU" sz="1400" dirty="0" err="1"/>
              <a:t>літ</a:t>
            </a:r>
            <a:r>
              <a:rPr lang="ru-RU" sz="1400" dirty="0"/>
              <a:t>» (</a:t>
            </a:r>
            <a:r>
              <a:rPr lang="ru-RU" sz="1400" b="1" dirty="0"/>
              <a:t>1961</a:t>
            </a:r>
            <a:r>
              <a:rPr lang="ru-RU" sz="1400" dirty="0"/>
              <a:t>) </a:t>
            </a:r>
            <a:r>
              <a:rPr lang="ru-RU" sz="1400" dirty="0" err="1"/>
              <a:t>і</a:t>
            </a:r>
            <a:r>
              <a:rPr lang="ru-RU" sz="1400" dirty="0"/>
              <a:t> «</a:t>
            </a:r>
            <a:r>
              <a:rPr lang="ru-RU" sz="1400" dirty="0" err="1"/>
              <a:t>Зачаровану</a:t>
            </a:r>
            <a:r>
              <a:rPr lang="ru-RU" sz="1400" dirty="0"/>
              <a:t> Десну</a:t>
            </a:r>
            <a:r>
              <a:rPr lang="ru-RU" sz="1400" dirty="0" smtClean="0"/>
              <a:t>» (</a:t>
            </a:r>
            <a:r>
              <a:rPr lang="ru-RU" sz="1400" b="1" dirty="0"/>
              <a:t>1964</a:t>
            </a:r>
            <a:r>
              <a:rPr lang="ru-RU" sz="1400" dirty="0"/>
              <a:t>) (почали </a:t>
            </a:r>
            <a:r>
              <a:rPr lang="ru-RU" sz="1400" dirty="0" err="1"/>
              <a:t>знімати</a:t>
            </a:r>
            <a:r>
              <a:rPr lang="ru-RU" sz="1400" dirty="0"/>
              <a:t> у </a:t>
            </a:r>
            <a:r>
              <a:rPr lang="ru-RU" sz="1400" dirty="0" err="1"/>
              <a:t>серпні</a:t>
            </a:r>
            <a:r>
              <a:rPr lang="ru-RU" sz="1400" dirty="0"/>
              <a:t> </a:t>
            </a:r>
            <a:r>
              <a:rPr lang="ru-RU" sz="1400" b="1" dirty="0"/>
              <a:t>1963</a:t>
            </a:r>
            <a:r>
              <a:rPr lang="ru-RU" sz="1400" dirty="0"/>
              <a:t> </a:t>
            </a:r>
            <a:r>
              <a:rPr lang="ru-RU" sz="1400" dirty="0" err="1"/>
              <a:t>студією</a:t>
            </a:r>
            <a:r>
              <a:rPr lang="ru-RU" sz="1400" dirty="0"/>
              <a:t> “</a:t>
            </a:r>
            <a:r>
              <a:rPr lang="ru-RU" sz="1400" dirty="0" err="1"/>
              <a:t>Мосфільм</a:t>
            </a:r>
            <a:r>
              <a:rPr lang="ru-RU" sz="1400" dirty="0"/>
              <a:t>” на </a:t>
            </a:r>
            <a:r>
              <a:rPr lang="ru-RU" sz="1400" dirty="0" err="1"/>
              <a:t>Чернігівщині</a:t>
            </a:r>
            <a:r>
              <a:rPr lang="ru-RU" sz="1400" dirty="0"/>
              <a:t>) поставить </a:t>
            </a:r>
            <a:r>
              <a:rPr lang="ru-RU" sz="1400" dirty="0" err="1"/>
              <a:t>вже</a:t>
            </a:r>
            <a:r>
              <a:rPr lang="ru-RU" sz="1400" dirty="0"/>
              <a:t> </a:t>
            </a:r>
            <a:r>
              <a:rPr lang="ru-RU" sz="1400" dirty="0" err="1"/>
              <a:t>Юлія</a:t>
            </a:r>
            <a:r>
              <a:rPr lang="ru-RU" sz="1400" dirty="0"/>
              <a:t> Солнцева. </a:t>
            </a:r>
            <a:r>
              <a:rPr lang="ru-RU" sz="1400" dirty="0" err="1"/>
              <a:t>Крім</a:t>
            </a:r>
            <a:r>
              <a:rPr lang="ru-RU" sz="1400" dirty="0"/>
              <a:t> того, вона </a:t>
            </a:r>
            <a:r>
              <a:rPr lang="ru-RU" sz="1400" dirty="0" err="1"/>
              <a:t>зніме</a:t>
            </a:r>
            <a:r>
              <a:rPr lang="ru-RU" sz="1400" dirty="0"/>
              <a:t> «</a:t>
            </a:r>
            <a:r>
              <a:rPr lang="ru-RU" sz="1400" dirty="0" err="1"/>
              <a:t>Незабутнє</a:t>
            </a:r>
            <a:r>
              <a:rPr lang="ru-RU" sz="1400" dirty="0"/>
              <a:t>» (</a:t>
            </a:r>
            <a:r>
              <a:rPr lang="ru-RU" sz="1400" b="1" dirty="0"/>
              <a:t>1968</a:t>
            </a:r>
            <a:r>
              <a:rPr lang="ru-RU" sz="1400" dirty="0"/>
              <a:t>) та «</a:t>
            </a:r>
            <a:r>
              <a:rPr lang="ru-RU" sz="1400" dirty="0" err="1"/>
              <a:t>Золоті</a:t>
            </a:r>
            <a:r>
              <a:rPr lang="ru-RU" sz="1400" dirty="0"/>
              <a:t> ворота» (</a:t>
            </a:r>
            <a:r>
              <a:rPr lang="ru-RU" sz="1400" b="1" dirty="0"/>
              <a:t>1969</a:t>
            </a:r>
            <a:r>
              <a:rPr lang="ru-RU" sz="1400" dirty="0"/>
              <a:t>) на </a:t>
            </a:r>
            <a:r>
              <a:rPr lang="ru-RU" sz="1400" dirty="0" err="1"/>
              <a:t>основі</a:t>
            </a:r>
            <a:r>
              <a:rPr lang="ru-RU" sz="1400" dirty="0"/>
              <a:t> </a:t>
            </a:r>
            <a:r>
              <a:rPr lang="ru-RU" sz="1400" dirty="0" err="1"/>
              <a:t>літературних</a:t>
            </a:r>
            <a:r>
              <a:rPr lang="ru-RU" sz="1400" dirty="0"/>
              <a:t> </a:t>
            </a:r>
            <a:r>
              <a:rPr lang="ru-RU" sz="1400" dirty="0" err="1"/>
              <a:t>творів</a:t>
            </a:r>
            <a:r>
              <a:rPr lang="ru-RU" sz="1400" dirty="0"/>
              <a:t> </a:t>
            </a:r>
            <a:r>
              <a:rPr lang="ru-RU" sz="1400" dirty="0" err="1"/>
              <a:t>режисера</a:t>
            </a:r>
            <a:r>
              <a:rPr lang="ru-RU" sz="1400" dirty="0"/>
              <a:t>. </a:t>
            </a:r>
            <a:r>
              <a:rPr lang="ru-RU" sz="1400" dirty="0" err="1"/>
              <a:t>Фільми</a:t>
            </a:r>
            <a:r>
              <a:rPr lang="ru-RU" sz="1400" dirty="0"/>
              <a:t> </a:t>
            </a:r>
            <a:r>
              <a:rPr lang="ru-RU" sz="1400" dirty="0" err="1"/>
              <a:t>вважаються</a:t>
            </a:r>
            <a:r>
              <a:rPr lang="ru-RU" sz="1400" dirty="0"/>
              <a:t> </a:t>
            </a:r>
            <a:r>
              <a:rPr lang="ru-RU" sz="1400" dirty="0" err="1"/>
              <a:t>загалом</a:t>
            </a:r>
            <a:r>
              <a:rPr lang="ru-RU" sz="1400" dirty="0"/>
              <a:t> </a:t>
            </a:r>
            <a:r>
              <a:rPr lang="ru-RU" sz="1400" dirty="0" err="1"/>
              <a:t>суперечливими</a:t>
            </a:r>
            <a:r>
              <a:rPr lang="ru-RU" sz="1400" dirty="0"/>
              <a:t>, </a:t>
            </a:r>
            <a:r>
              <a:rPr lang="ru-RU" sz="1400" dirty="0" err="1"/>
              <a:t>тільки</a:t>
            </a:r>
            <a:r>
              <a:rPr lang="ru-RU" sz="1400" dirty="0"/>
              <a:t> «Поема про море» </a:t>
            </a:r>
            <a:r>
              <a:rPr lang="ru-RU" sz="1400" dirty="0" err="1"/>
              <a:t>виражатиме</a:t>
            </a:r>
            <a:r>
              <a:rPr lang="ru-RU" sz="1400" dirty="0"/>
              <a:t> думку метра </a:t>
            </a:r>
            <a:r>
              <a:rPr lang="ru-RU" sz="1400" dirty="0" err="1"/>
              <a:t>й</a:t>
            </a:r>
            <a:r>
              <a:rPr lang="ru-RU" sz="1400" dirty="0"/>
              <a:t> </a:t>
            </a:r>
            <a:r>
              <a:rPr lang="ru-RU" sz="1400" dirty="0" err="1"/>
              <a:t>розкриє</a:t>
            </a:r>
            <a:r>
              <a:rPr lang="ru-RU" sz="1400" dirty="0"/>
              <a:t> </a:t>
            </a:r>
            <a:r>
              <a:rPr lang="ru-RU" sz="1400" dirty="0" err="1"/>
              <a:t>головні</a:t>
            </a:r>
            <a:r>
              <a:rPr lang="ru-RU" sz="1400" dirty="0"/>
              <a:t> теми: </a:t>
            </a:r>
            <a:r>
              <a:rPr lang="ru-RU" sz="1400" dirty="0" err="1"/>
              <a:t>перетворення</a:t>
            </a:r>
            <a:r>
              <a:rPr lang="ru-RU" sz="1400" dirty="0"/>
              <a:t> </a:t>
            </a:r>
            <a:r>
              <a:rPr lang="ru-RU" sz="1400" dirty="0" err="1"/>
              <a:t>людини</a:t>
            </a:r>
            <a:r>
              <a:rPr lang="ru-RU" sz="1400" dirty="0"/>
              <a:t> </a:t>
            </a:r>
            <a:r>
              <a:rPr lang="ru-RU" sz="1400" dirty="0" err="1"/>
              <a:t>революцією</a:t>
            </a:r>
            <a:r>
              <a:rPr lang="ru-RU" sz="1400" dirty="0"/>
              <a:t> та </a:t>
            </a:r>
            <a:r>
              <a:rPr lang="ru-RU" sz="1400" dirty="0" err="1"/>
              <a:t>перетворення</a:t>
            </a:r>
            <a:r>
              <a:rPr lang="ru-RU" sz="1400" dirty="0"/>
              <a:t> </a:t>
            </a:r>
            <a:r>
              <a:rPr lang="ru-RU" sz="1400" dirty="0" err="1"/>
              <a:t>природи</a:t>
            </a:r>
            <a:r>
              <a:rPr lang="ru-RU" sz="1400" dirty="0"/>
              <a:t> </a:t>
            </a:r>
            <a:r>
              <a:rPr lang="ru-RU" sz="1400" dirty="0" err="1"/>
              <a:t>людиною</a:t>
            </a:r>
            <a:r>
              <a:rPr lang="ru-RU" sz="1400" dirty="0"/>
              <a:t>. «</a:t>
            </a:r>
            <a:r>
              <a:rPr lang="ru-RU" sz="1400" dirty="0" err="1"/>
              <a:t>Повість</a:t>
            </a:r>
            <a:r>
              <a:rPr lang="ru-RU" sz="1400" dirty="0"/>
              <a:t> </a:t>
            </a:r>
            <a:r>
              <a:rPr lang="ru-RU" sz="1400" dirty="0" err="1"/>
              <a:t>полум'яних</a:t>
            </a:r>
            <a:r>
              <a:rPr lang="ru-RU" sz="1400" dirty="0"/>
              <a:t> </a:t>
            </a:r>
            <a:r>
              <a:rPr lang="ru-RU" sz="1400" dirty="0" err="1"/>
              <a:t>літ</a:t>
            </a:r>
            <a:r>
              <a:rPr lang="ru-RU" sz="1400" dirty="0"/>
              <a:t>» </a:t>
            </a:r>
            <a:r>
              <a:rPr lang="ru-RU" sz="1400" dirty="0" err="1"/>
              <a:t>потерпатиме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різниці</a:t>
            </a:r>
            <a:r>
              <a:rPr lang="ru-RU" sz="1400" dirty="0"/>
              <a:t> в </a:t>
            </a:r>
            <a:r>
              <a:rPr lang="ru-RU" sz="1400" dirty="0" err="1"/>
              <a:t>часі</a:t>
            </a:r>
            <a:r>
              <a:rPr lang="ru-RU" sz="1400" dirty="0"/>
              <a:t> </a:t>
            </a:r>
            <a:r>
              <a:rPr lang="ru-RU" sz="1400" dirty="0" err="1"/>
              <a:t>між</a:t>
            </a:r>
            <a:r>
              <a:rPr lang="ru-RU" sz="1400" dirty="0"/>
              <a:t> </a:t>
            </a:r>
            <a:r>
              <a:rPr lang="ru-RU" sz="1400" dirty="0" err="1"/>
              <a:t>задумом</a:t>
            </a:r>
            <a:r>
              <a:rPr lang="ru-RU" sz="1400" dirty="0"/>
              <a:t> </a:t>
            </a:r>
            <a:r>
              <a:rPr lang="ru-RU" sz="1400" dirty="0" err="1"/>
              <a:t>сценарію</a:t>
            </a:r>
            <a:r>
              <a:rPr lang="ru-RU" sz="1400" dirty="0"/>
              <a:t> у 40-і роки та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реалізацією</a:t>
            </a:r>
            <a:r>
              <a:rPr lang="ru-RU" sz="1400" dirty="0"/>
              <a:t>. «Зачарована Десна» </a:t>
            </a:r>
            <a:r>
              <a:rPr lang="ru-RU" sz="1400" dirty="0" err="1"/>
              <a:t>взагалі</a:t>
            </a:r>
            <a:r>
              <a:rPr lang="ru-RU" sz="1400" dirty="0"/>
              <a:t> </a:t>
            </a:r>
            <a:r>
              <a:rPr lang="ru-RU" sz="1400" dirty="0" err="1"/>
              <a:t>вважається</a:t>
            </a:r>
            <a:r>
              <a:rPr lang="ru-RU" sz="1400" dirty="0"/>
              <a:t> </a:t>
            </a:r>
            <a:r>
              <a:rPr lang="ru-RU" sz="1400" dirty="0" err="1"/>
              <a:t>пародією</a:t>
            </a:r>
            <a:r>
              <a:rPr lang="ru-RU" sz="1400" dirty="0"/>
              <a:t> на </a:t>
            </a:r>
            <a:r>
              <a:rPr lang="ru-RU" sz="1400" dirty="0" err="1"/>
              <a:t>задум</a:t>
            </a:r>
            <a:r>
              <a:rPr lang="ru-RU" sz="1400" dirty="0"/>
              <a:t> </a:t>
            </a:r>
            <a:r>
              <a:rPr lang="ru-RU" sz="1400" dirty="0" err="1"/>
              <a:t>Довженка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Похований</a:t>
            </a:r>
            <a:r>
              <a:rPr lang="ru-RU" sz="1400" dirty="0"/>
              <a:t> Довженко на </a:t>
            </a:r>
            <a:r>
              <a:rPr lang="ru-RU" sz="1400" dirty="0" err="1"/>
              <a:t>Ново-Дівичому</a:t>
            </a:r>
            <a:r>
              <a:rPr lang="ru-RU" sz="1400" dirty="0"/>
              <a:t> </a:t>
            </a:r>
            <a:r>
              <a:rPr lang="ru-RU" sz="1400" dirty="0" err="1"/>
              <a:t>цвинтарі</a:t>
            </a:r>
            <a:r>
              <a:rPr lang="ru-RU" sz="1400" dirty="0"/>
              <a:t> у </a:t>
            </a:r>
            <a:r>
              <a:rPr lang="ru-RU" sz="1400" dirty="0" err="1"/>
              <a:t>Москві</a:t>
            </a:r>
            <a:r>
              <a:rPr lang="ru-RU" sz="1400" dirty="0"/>
              <a:t>. Ховали за </a:t>
            </a:r>
            <a:r>
              <a:rPr lang="ru-RU" sz="1400" dirty="0" err="1"/>
              <a:t>державний</a:t>
            </a:r>
            <a:r>
              <a:rPr lang="ru-RU" sz="1400" dirty="0"/>
              <a:t> кошт, </a:t>
            </a:r>
            <a:r>
              <a:rPr lang="ru-RU" sz="1400" dirty="0" err="1"/>
              <a:t>оскільки</a:t>
            </a:r>
            <a:r>
              <a:rPr lang="ru-RU" sz="1400" dirty="0"/>
              <a:t> грошей на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рахунку</a:t>
            </a:r>
            <a:r>
              <a:rPr lang="ru-RU" sz="1400" dirty="0"/>
              <a:t> в </a:t>
            </a:r>
            <a:r>
              <a:rPr lang="ru-RU" sz="1400" dirty="0" err="1"/>
              <a:t>ощадбанку</a:t>
            </a:r>
            <a:r>
              <a:rPr lang="ru-RU" sz="1400" dirty="0"/>
              <a:t>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тільки</a:t>
            </a:r>
            <a:r>
              <a:rPr lang="ru-RU" sz="1400" dirty="0"/>
              <a:t> 32 </a:t>
            </a:r>
            <a:r>
              <a:rPr lang="ru-RU" sz="1400" dirty="0" err="1"/>
              <a:t>рублі</a:t>
            </a:r>
            <a:r>
              <a:rPr lang="ru-RU" sz="1400" dirty="0"/>
              <a:t>. Траурна </a:t>
            </a:r>
            <a:r>
              <a:rPr lang="ru-RU" sz="1400" dirty="0" err="1"/>
              <a:t>церемонія</a:t>
            </a:r>
            <a:r>
              <a:rPr lang="ru-RU" sz="1400" dirty="0"/>
              <a:t> </a:t>
            </a:r>
            <a:r>
              <a:rPr lang="ru-RU" sz="1400" dirty="0" err="1"/>
              <a:t>відбулася</a:t>
            </a:r>
            <a:r>
              <a:rPr lang="ru-RU" sz="1400" dirty="0"/>
              <a:t> у </a:t>
            </a:r>
            <a:r>
              <a:rPr lang="ru-RU" sz="1400" dirty="0" err="1"/>
              <a:t>Будинку</a:t>
            </a:r>
            <a:r>
              <a:rPr lang="ru-RU" sz="1400" dirty="0"/>
              <a:t> </a:t>
            </a:r>
            <a:r>
              <a:rPr lang="ru-RU" sz="1400" dirty="0" err="1"/>
              <a:t>літераторів</a:t>
            </a:r>
            <a:r>
              <a:rPr lang="ru-RU" sz="1400" dirty="0"/>
              <a:t>. </a:t>
            </a:r>
            <a:r>
              <a:rPr lang="ru-RU" sz="1400" dirty="0" err="1"/>
              <a:t>Співав</a:t>
            </a:r>
            <a:r>
              <a:rPr lang="ru-RU" sz="1400" dirty="0"/>
              <a:t> друг </a:t>
            </a:r>
            <a:r>
              <a:rPr lang="ru-RU" sz="1400" dirty="0" err="1"/>
              <a:t>небіжчика</a:t>
            </a:r>
            <a:r>
              <a:rPr lang="ru-RU" sz="1400" dirty="0"/>
              <a:t> </a:t>
            </a:r>
            <a:r>
              <a:rPr lang="ru-RU" sz="1400" dirty="0" err="1"/>
              <a:t>Іван</a:t>
            </a:r>
            <a:r>
              <a:rPr lang="ru-RU" sz="1400" dirty="0"/>
              <a:t> </a:t>
            </a:r>
            <a:r>
              <a:rPr lang="ru-RU" sz="1400" dirty="0" err="1"/>
              <a:t>Козловський</a:t>
            </a:r>
            <a:r>
              <a:rPr lang="ru-RU" sz="1400" dirty="0"/>
              <a:t>, </a:t>
            </a:r>
            <a:r>
              <a:rPr lang="ru-RU" sz="1400" dirty="0" err="1"/>
              <a:t>грав</a:t>
            </a:r>
            <a:r>
              <a:rPr lang="ru-RU" sz="1400" dirty="0"/>
              <a:t> на </a:t>
            </a:r>
            <a:r>
              <a:rPr lang="ru-RU" sz="1400" dirty="0" err="1" smtClean="0"/>
              <a:t>скрипці</a:t>
            </a:r>
            <a:r>
              <a:rPr lang="ru-RU" sz="1400" dirty="0" smtClean="0"/>
              <a:t> </a:t>
            </a:r>
            <a:r>
              <a:rPr lang="ru-RU" sz="1400" dirty="0" err="1" smtClean="0"/>
              <a:t>Леонід</a:t>
            </a:r>
            <a:r>
              <a:rPr lang="ru-RU" sz="1400" dirty="0" smtClean="0"/>
              <a:t> </a:t>
            </a:r>
            <a:r>
              <a:rPr lang="ru-RU" sz="1400" dirty="0"/>
              <a:t>Коган. З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приїхала</a:t>
            </a:r>
            <a:r>
              <a:rPr lang="ru-RU" sz="1400" dirty="0"/>
              <a:t> </a:t>
            </a:r>
            <a:r>
              <a:rPr lang="ru-RU" sz="1400" dirty="0" err="1"/>
              <a:t>делегація</a:t>
            </a:r>
            <a:r>
              <a:rPr lang="ru-RU" sz="1400" dirty="0"/>
              <a:t>, </a:t>
            </a:r>
            <a:r>
              <a:rPr lang="ru-RU" sz="1400" dirty="0" err="1"/>
              <a:t>проте</a:t>
            </a:r>
            <a:r>
              <a:rPr lang="ru-RU" sz="1400" dirty="0"/>
              <a:t> не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колишніх</a:t>
            </a:r>
            <a:r>
              <a:rPr lang="ru-RU" sz="1400" dirty="0"/>
              <a:t> </a:t>
            </a:r>
            <a:r>
              <a:rPr lang="ru-RU" sz="1400" dirty="0" err="1"/>
              <a:t>друзів</a:t>
            </a:r>
            <a:r>
              <a:rPr lang="ru-RU" sz="1400" dirty="0"/>
              <a:t>, </a:t>
            </a:r>
            <a:r>
              <a:rPr lang="ru-RU" sz="1400" dirty="0" err="1"/>
              <a:t>наприклад</a:t>
            </a:r>
            <a:r>
              <a:rPr lang="ru-RU" sz="1400" dirty="0"/>
              <a:t> Бажана. Привезли </a:t>
            </a:r>
            <a:r>
              <a:rPr lang="ru-RU" sz="1400" dirty="0" err="1"/>
              <a:t>сніп</a:t>
            </a:r>
            <a:r>
              <a:rPr lang="ru-RU" sz="1400" dirty="0"/>
              <a:t> жита, землю та </a:t>
            </a:r>
            <a:r>
              <a:rPr lang="ru-RU" sz="1400" dirty="0" err="1"/>
              <a:t>яблука</a:t>
            </a:r>
            <a:r>
              <a:rPr lang="ru-RU" sz="1400" dirty="0"/>
              <a:t>. </a:t>
            </a:r>
            <a:r>
              <a:rPr lang="ru-RU" sz="1400" dirty="0" err="1"/>
              <a:t>Грудочку</a:t>
            </a:r>
            <a:r>
              <a:rPr lang="ru-RU" sz="1400" dirty="0"/>
              <a:t> </a:t>
            </a:r>
            <a:r>
              <a:rPr lang="ru-RU" sz="1400" dirty="0" err="1"/>
              <a:t>рідної</a:t>
            </a:r>
            <a:r>
              <a:rPr lang="ru-RU" sz="1400" dirty="0"/>
              <a:t> </a:t>
            </a:r>
            <a:r>
              <a:rPr lang="ru-RU" sz="1400" dirty="0" err="1"/>
              <a:t>землі</a:t>
            </a:r>
            <a:r>
              <a:rPr lang="ru-RU" sz="1400" dirty="0"/>
              <a:t> вкинули до </a:t>
            </a:r>
            <a:r>
              <a:rPr lang="ru-RU" sz="1400" dirty="0" err="1"/>
              <a:t>могили</a:t>
            </a:r>
            <a:r>
              <a:rPr lang="ru-RU" sz="1400" dirty="0"/>
              <a:t> </a:t>
            </a:r>
            <a:r>
              <a:rPr lang="ru-RU" sz="1400" dirty="0" err="1"/>
              <a:t>зі</a:t>
            </a:r>
            <a:r>
              <a:rPr lang="ru-RU" sz="1400" dirty="0"/>
              <a:t> словами «Земля, по </a:t>
            </a:r>
            <a:r>
              <a:rPr lang="ru-RU" sz="1400" dirty="0" err="1"/>
              <a:t>якій</a:t>
            </a:r>
            <a:r>
              <a:rPr lang="ru-RU" sz="1400" dirty="0"/>
              <a:t> </a:t>
            </a:r>
            <a:r>
              <a:rPr lang="ru-RU" sz="1400" dirty="0" err="1"/>
              <a:t>твої</a:t>
            </a:r>
            <a:r>
              <a:rPr lang="ru-RU" sz="1400" dirty="0"/>
              <a:t> ноги ходили, </a:t>
            </a:r>
            <a:r>
              <a:rPr lang="ru-RU" sz="1400" dirty="0" err="1"/>
              <a:t>нині</a:t>
            </a:r>
            <a:r>
              <a:rPr lang="ru-RU" sz="1400" dirty="0"/>
              <a:t> теплом тебе </a:t>
            </a:r>
            <a:r>
              <a:rPr lang="ru-RU" sz="1400" dirty="0" err="1"/>
              <a:t>приймає</a:t>
            </a:r>
            <a:r>
              <a:rPr lang="ru-RU" sz="1400" dirty="0"/>
              <a:t>». На </a:t>
            </a:r>
            <a:r>
              <a:rPr lang="ru-RU" sz="1400" dirty="0" err="1"/>
              <a:t>могилі</a:t>
            </a:r>
            <a:r>
              <a:rPr lang="ru-RU" sz="1400" dirty="0"/>
              <a:t> написано </a:t>
            </a:r>
            <a:r>
              <a:rPr lang="ru-RU" sz="1400" dirty="0" err="1"/>
              <a:t>по-російськи</a:t>
            </a:r>
            <a:r>
              <a:rPr lang="ru-RU" sz="1400" dirty="0"/>
              <a:t>: «Умер в воскресенье». </a:t>
            </a:r>
            <a:r>
              <a:rPr lang="ru-RU" sz="1400" dirty="0" err="1"/>
              <a:t>Більшість</a:t>
            </a:r>
            <a:r>
              <a:rPr lang="ru-RU" sz="1400" dirty="0"/>
              <a:t> людей,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приходять</a:t>
            </a:r>
            <a:r>
              <a:rPr lang="ru-RU" sz="1400" dirty="0"/>
              <a:t> до </a:t>
            </a:r>
            <a:r>
              <a:rPr lang="ru-RU" sz="1400" dirty="0" err="1"/>
              <a:t>нього</a:t>
            </a:r>
            <a:r>
              <a:rPr lang="ru-RU" sz="1400" dirty="0"/>
              <a:t>, </a:t>
            </a:r>
            <a:r>
              <a:rPr lang="ru-RU" sz="1400" dirty="0" err="1"/>
              <a:t>читають</a:t>
            </a:r>
            <a:r>
              <a:rPr lang="ru-RU" sz="1400" dirty="0"/>
              <a:t> </a:t>
            </a:r>
            <a:r>
              <a:rPr lang="ru-RU" sz="1400" dirty="0" err="1"/>
              <a:t>останнє</a:t>
            </a:r>
            <a:r>
              <a:rPr lang="ru-RU" sz="1400" dirty="0"/>
              <a:t> слово як «</a:t>
            </a:r>
            <a:r>
              <a:rPr lang="ru-RU" sz="1400" dirty="0" err="1"/>
              <a:t>воскресіння</a:t>
            </a:r>
            <a:r>
              <a:rPr lang="ru-RU" sz="1400" dirty="0" smtClean="0"/>
              <a:t>».</a:t>
            </a: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/>
              <a:t>Смерть</a:t>
            </a:r>
            <a:endParaRPr lang="ru-RU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70008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Сам Довженко весь час тужив за </a:t>
            </a:r>
            <a:r>
              <a:rPr lang="ru-RU" sz="1400" dirty="0" err="1" smtClean="0"/>
              <a:t>Україною</a:t>
            </a:r>
            <a:r>
              <a:rPr lang="ru-RU" sz="1400" dirty="0" smtClean="0"/>
              <a:t> </a:t>
            </a:r>
            <a:r>
              <a:rPr lang="ru-RU" sz="1400" dirty="0" err="1" smtClean="0"/>
              <a:t>і</a:t>
            </a:r>
            <a:r>
              <a:rPr lang="ru-RU" sz="1400" dirty="0" smtClean="0"/>
              <a:t> у </a:t>
            </a:r>
            <a:r>
              <a:rPr lang="ru-RU" sz="1400" dirty="0" err="1" smtClean="0"/>
              <a:t>останні</a:t>
            </a:r>
            <a:r>
              <a:rPr lang="ru-RU" sz="1400" dirty="0" smtClean="0"/>
              <a:t> роки </a:t>
            </a:r>
            <a:r>
              <a:rPr lang="ru-RU" sz="1400" dirty="0" err="1" smtClean="0"/>
              <a:t>свого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життя</a:t>
            </a:r>
            <a:r>
              <a:rPr lang="ru-RU" sz="1400" dirty="0" smtClean="0"/>
              <a:t> записав у </a:t>
            </a:r>
            <a:r>
              <a:rPr lang="ru-RU" sz="1400" dirty="0" err="1" smtClean="0"/>
              <a:t>щоденнику</a:t>
            </a:r>
            <a:r>
              <a:rPr lang="ru-RU" sz="1400" dirty="0" smtClean="0"/>
              <a:t>: </a:t>
            </a:r>
            <a:r>
              <a:rPr lang="ru-RU" sz="1400" i="1" dirty="0" smtClean="0"/>
              <a:t>«Я </a:t>
            </a:r>
            <a:r>
              <a:rPr lang="ru-RU" sz="1400" i="1" dirty="0" err="1" smtClean="0"/>
              <a:t>вмру</a:t>
            </a:r>
            <a:r>
              <a:rPr lang="ru-RU" sz="1400" i="1" dirty="0" smtClean="0"/>
              <a:t> в </a:t>
            </a:r>
            <a:r>
              <a:rPr lang="ru-RU" sz="1400" i="1" dirty="0" err="1" smtClean="0"/>
              <a:t>Москві</a:t>
            </a:r>
            <a:r>
              <a:rPr lang="ru-RU" sz="1400" i="1" dirty="0" smtClean="0"/>
              <a:t>, так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не </a:t>
            </a:r>
            <a:r>
              <a:rPr lang="ru-RU" sz="1400" i="1" dirty="0" err="1" smtClean="0"/>
              <a:t>побачивши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України</a:t>
            </a:r>
            <a:r>
              <a:rPr lang="ru-RU" sz="1400" i="1" dirty="0" smtClean="0"/>
              <a:t>! Перед </a:t>
            </a:r>
            <a:r>
              <a:rPr lang="ru-RU" sz="1400" i="1" dirty="0" err="1" smtClean="0"/>
              <a:t>смертю</a:t>
            </a:r>
            <a:r>
              <a:rPr lang="ru-RU" sz="1400" i="1" dirty="0" smtClean="0"/>
              <a:t> попрошу </a:t>
            </a:r>
            <a:r>
              <a:rPr lang="ru-RU" sz="1400" i="1" dirty="0" err="1" smtClean="0"/>
              <a:t>Сталіна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аби</a:t>
            </a:r>
            <a:r>
              <a:rPr lang="ru-RU" sz="1400" i="1" dirty="0" smtClean="0"/>
              <a:t>, перед </a:t>
            </a:r>
            <a:r>
              <a:rPr lang="ru-RU" sz="1400" i="1" dirty="0" err="1" smtClean="0"/>
              <a:t>тим</a:t>
            </a:r>
            <a:r>
              <a:rPr lang="ru-RU" sz="1400" i="1" dirty="0" smtClean="0"/>
              <a:t>, як </a:t>
            </a:r>
            <a:r>
              <a:rPr lang="ru-RU" sz="1400" i="1" dirty="0" err="1" smtClean="0"/>
              <a:t>спалити</a:t>
            </a:r>
            <a:r>
              <a:rPr lang="ru-RU" sz="1400" i="1" dirty="0" smtClean="0"/>
              <a:t> мене в </a:t>
            </a:r>
            <a:r>
              <a:rPr lang="ru-RU" sz="1400" i="1" dirty="0" err="1" smtClean="0"/>
              <a:t>крематорії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з</a:t>
            </a:r>
            <a:r>
              <a:rPr lang="ru-RU" sz="1400" i="1" dirty="0" smtClean="0"/>
              <a:t> грудей </a:t>
            </a:r>
            <a:r>
              <a:rPr lang="ru-RU" sz="1400" i="1" dirty="0" err="1" smtClean="0"/>
              <a:t>моїх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вийняли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серце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закопали </a:t>
            </a:r>
            <a:r>
              <a:rPr lang="ru-RU" sz="1400" i="1" dirty="0" err="1" smtClean="0"/>
              <a:t>його</a:t>
            </a:r>
            <a:r>
              <a:rPr lang="ru-RU" sz="1400" i="1" dirty="0" smtClean="0"/>
              <a:t> в </a:t>
            </a:r>
            <a:r>
              <a:rPr lang="ru-RU" sz="1400" i="1" dirty="0" err="1" smtClean="0"/>
              <a:t>рідну</a:t>
            </a:r>
            <a:r>
              <a:rPr lang="ru-RU" sz="1400" i="1" dirty="0" smtClean="0"/>
              <a:t> землю, у </a:t>
            </a:r>
            <a:r>
              <a:rPr lang="ru-RU" sz="1400" i="1" dirty="0" err="1" smtClean="0"/>
              <a:t>Києві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десь</a:t>
            </a:r>
            <a:r>
              <a:rPr lang="ru-RU" sz="1400" i="1" dirty="0" smtClean="0"/>
              <a:t> над </a:t>
            </a:r>
            <a:r>
              <a:rPr lang="ru-RU" sz="1400" i="1" dirty="0" err="1" smtClean="0"/>
              <a:t>Дніпром</a:t>
            </a:r>
            <a:r>
              <a:rPr lang="ru-RU" sz="1400" i="1" dirty="0" smtClean="0"/>
              <a:t>, на </a:t>
            </a:r>
            <a:r>
              <a:rPr lang="ru-RU" sz="1400" i="1" dirty="0" err="1" smtClean="0"/>
              <a:t>горі</a:t>
            </a:r>
            <a:r>
              <a:rPr lang="ru-RU" sz="1400" i="1" dirty="0" smtClean="0"/>
              <a:t>»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928670"/>
            <a:ext cx="67151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У </a:t>
            </a:r>
            <a:r>
              <a:rPr lang="ru-RU" sz="1400" b="1" dirty="0"/>
              <a:t>2006</a:t>
            </a:r>
            <a:r>
              <a:rPr lang="ru-RU" sz="1400" dirty="0"/>
              <a:t> </a:t>
            </a:r>
            <a:r>
              <a:rPr lang="ru-RU" sz="1400" dirty="0" err="1"/>
              <a:t>році</a:t>
            </a:r>
            <a:r>
              <a:rPr lang="ru-RU" sz="1400" dirty="0"/>
              <a:t> </a:t>
            </a:r>
            <a:r>
              <a:rPr lang="ru-RU" sz="1400" dirty="0" err="1"/>
              <a:t>громадські</a:t>
            </a:r>
            <a:r>
              <a:rPr lang="ru-RU" sz="1400" dirty="0"/>
              <a:t> кола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нарешті</a:t>
            </a:r>
            <a:r>
              <a:rPr lang="ru-RU" sz="1400" dirty="0"/>
              <a:t> </a:t>
            </a:r>
            <a:r>
              <a:rPr lang="ru-RU" sz="1400" dirty="0" err="1"/>
              <a:t>підняли</a:t>
            </a:r>
            <a:r>
              <a:rPr lang="ru-RU" sz="1400" dirty="0"/>
              <a:t> </a:t>
            </a:r>
            <a:r>
              <a:rPr lang="ru-RU" sz="1400" dirty="0" err="1"/>
              <a:t>питання</a:t>
            </a:r>
            <a:r>
              <a:rPr lang="ru-RU" sz="1400" dirty="0"/>
              <a:t> перед </a:t>
            </a:r>
            <a:r>
              <a:rPr lang="ru-RU" sz="1400" dirty="0" err="1"/>
              <a:t>владою</a:t>
            </a:r>
            <a:r>
              <a:rPr lang="ru-RU" sz="1400" dirty="0"/>
              <a:t> про </a:t>
            </a:r>
            <a:r>
              <a:rPr lang="ru-RU" sz="1400" dirty="0" err="1"/>
              <a:t>перенесення</a:t>
            </a:r>
            <a:r>
              <a:rPr lang="ru-RU" sz="1400" dirty="0"/>
              <a:t> праху О. П. </a:t>
            </a:r>
            <a:r>
              <a:rPr lang="ru-RU" sz="1400" dirty="0" err="1"/>
              <a:t>Довженка</a:t>
            </a:r>
            <a:r>
              <a:rPr lang="ru-RU" sz="1400" dirty="0"/>
              <a:t> та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дружини</a:t>
            </a:r>
            <a:r>
              <a:rPr lang="ru-RU" sz="1400" dirty="0"/>
              <a:t> в </a:t>
            </a:r>
            <a:r>
              <a:rPr lang="ru-RU" sz="1400" dirty="0" err="1"/>
              <a:t>Україну</a:t>
            </a:r>
            <a:r>
              <a:rPr lang="ru-RU" sz="1400" dirty="0"/>
              <a:t>, про </a:t>
            </a:r>
            <a:r>
              <a:rPr lang="ru-RU" sz="1400" dirty="0" err="1"/>
              <a:t>можливість</a:t>
            </a:r>
            <a:r>
              <a:rPr lang="ru-RU" sz="1400" dirty="0"/>
              <a:t> </a:t>
            </a:r>
            <a:r>
              <a:rPr lang="ru-RU" sz="1400" dirty="0" err="1"/>
              <a:t>повернення</a:t>
            </a:r>
            <a:r>
              <a:rPr lang="ru-RU" sz="1400" dirty="0"/>
              <a:t> </a:t>
            </a:r>
            <a:r>
              <a:rPr lang="ru-RU" sz="1400" dirty="0" err="1"/>
              <a:t>архівів</a:t>
            </a:r>
            <a:r>
              <a:rPr lang="ru-RU" sz="1400" dirty="0"/>
              <a:t> </a:t>
            </a:r>
            <a:r>
              <a:rPr lang="ru-RU" sz="1400" dirty="0" err="1"/>
              <a:t>режисера</a:t>
            </a:r>
            <a:r>
              <a:rPr lang="ru-RU" sz="1400" dirty="0"/>
              <a:t> (</a:t>
            </a:r>
            <a:r>
              <a:rPr lang="ru-RU" sz="1400" dirty="0" err="1"/>
              <a:t>зокрема</a:t>
            </a:r>
            <a:r>
              <a:rPr lang="ru-RU" sz="1400" dirty="0"/>
              <a:t> </a:t>
            </a:r>
            <a:r>
              <a:rPr lang="ru-RU" sz="1400" dirty="0" err="1"/>
              <a:t>щоденники</a:t>
            </a:r>
            <a:r>
              <a:rPr lang="ru-RU" sz="1400" dirty="0"/>
              <a:t> </a:t>
            </a:r>
            <a:r>
              <a:rPr lang="ru-RU" sz="1400" dirty="0" err="1"/>
              <a:t>митця</a:t>
            </a:r>
            <a:r>
              <a:rPr lang="ru-RU" sz="1400" dirty="0"/>
              <a:t> за волею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дружини</a:t>
            </a:r>
            <a:r>
              <a:rPr lang="ru-RU" sz="1400" dirty="0"/>
              <a:t> </a:t>
            </a:r>
            <a:r>
              <a:rPr lang="ru-RU" sz="1400" dirty="0" err="1"/>
              <a:t>закриті</a:t>
            </a:r>
            <a:r>
              <a:rPr lang="ru-RU" sz="1400" dirty="0"/>
              <a:t> в </a:t>
            </a:r>
            <a:r>
              <a:rPr lang="ru-RU" sz="1400" dirty="0" err="1"/>
              <a:t>архівах</a:t>
            </a:r>
            <a:r>
              <a:rPr lang="ru-RU" sz="1400" dirty="0"/>
              <a:t> </a:t>
            </a:r>
            <a:r>
              <a:rPr lang="ru-RU" sz="1400" dirty="0" err="1"/>
              <a:t>ще</a:t>
            </a:r>
            <a:r>
              <a:rPr lang="ru-RU" sz="1400" dirty="0"/>
              <a:t> до 2009 року) та </a:t>
            </a:r>
            <a:r>
              <a:rPr lang="ru-RU" sz="1400" dirty="0" err="1"/>
              <a:t>увічнення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пам'яті</a:t>
            </a:r>
            <a:r>
              <a:rPr lang="ru-RU" sz="1400" dirty="0"/>
              <a:t> у державах, де </a:t>
            </a:r>
            <a:r>
              <a:rPr lang="ru-RU" sz="1400" dirty="0" err="1"/>
              <a:t>він</a:t>
            </a:r>
            <a:r>
              <a:rPr lang="ru-RU" sz="1400" dirty="0"/>
              <a:t> проживав. </a:t>
            </a:r>
            <a:r>
              <a:rPr lang="ru-RU" sz="1400" dirty="0" err="1"/>
              <a:t>Питання</a:t>
            </a:r>
            <a:r>
              <a:rPr lang="ru-RU" sz="1400" dirty="0"/>
              <a:t> </a:t>
            </a:r>
            <a:r>
              <a:rPr lang="ru-RU" sz="1400" dirty="0" err="1"/>
              <a:t>наразі</a:t>
            </a:r>
            <a:r>
              <a:rPr lang="ru-RU" sz="1400" dirty="0"/>
              <a:t> не </a:t>
            </a:r>
            <a:r>
              <a:rPr lang="ru-RU" sz="1400" dirty="0" err="1"/>
              <a:t>вирішено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як </a:t>
            </a:r>
            <a:r>
              <a:rPr lang="ru-RU" sz="1400" dirty="0" err="1"/>
              <a:t>висловився</a:t>
            </a:r>
            <a:r>
              <a:rPr lang="ru-RU" sz="1400" dirty="0"/>
              <a:t> Ярослав </a:t>
            </a:r>
            <a:r>
              <a:rPr lang="ru-RU" sz="1400" dirty="0" err="1"/>
              <a:t>Проць</a:t>
            </a:r>
            <a:r>
              <a:rPr lang="ru-RU" sz="1400" dirty="0"/>
              <a:t>, член </a:t>
            </a:r>
            <a:r>
              <a:rPr lang="ru-RU" sz="1400" dirty="0" err="1"/>
              <a:t>Спілки</a:t>
            </a:r>
            <a:r>
              <a:rPr lang="ru-RU" sz="1400" dirty="0"/>
              <a:t> </a:t>
            </a:r>
            <a:r>
              <a:rPr lang="ru-RU" sz="1400" dirty="0" err="1"/>
              <a:t>журналістів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, «</a:t>
            </a:r>
            <a:r>
              <a:rPr lang="ru-RU" sz="1400" dirty="0" err="1"/>
              <a:t>хресна</a:t>
            </a:r>
            <a:r>
              <a:rPr lang="ru-RU" sz="1400" dirty="0"/>
              <a:t> дорога </a:t>
            </a:r>
            <a:r>
              <a:rPr lang="ru-RU" sz="1400" dirty="0" err="1"/>
              <a:t>Довженка</a:t>
            </a:r>
            <a:r>
              <a:rPr lang="ru-RU" sz="1400" dirty="0"/>
              <a:t> до </a:t>
            </a:r>
            <a:r>
              <a:rPr lang="ru-RU" sz="1400" dirty="0" err="1"/>
              <a:t>своєї</a:t>
            </a:r>
            <a:r>
              <a:rPr lang="ru-RU" sz="1400" dirty="0"/>
              <a:t> </a:t>
            </a:r>
            <a:r>
              <a:rPr lang="ru-RU" sz="1400" dirty="0" err="1"/>
              <a:t>Землі</a:t>
            </a:r>
            <a:r>
              <a:rPr lang="ru-RU" sz="1400" dirty="0"/>
              <a:t> </a:t>
            </a:r>
            <a:r>
              <a:rPr lang="ru-RU" sz="1400" dirty="0" err="1"/>
              <a:t>ще</a:t>
            </a:r>
            <a:r>
              <a:rPr lang="ru-RU" sz="1400" dirty="0"/>
              <a:t> не </a:t>
            </a:r>
            <a:r>
              <a:rPr lang="ru-RU" sz="1400" dirty="0" err="1"/>
              <a:t>закінчилась</a:t>
            </a:r>
            <a:r>
              <a:rPr lang="ru-RU" sz="1400" dirty="0"/>
              <a:t>».</a:t>
            </a:r>
          </a:p>
        </p:txBody>
      </p:sp>
      <p:pic>
        <p:nvPicPr>
          <p:cNvPr id="28674" name="Picture 2" descr="http://upload.wikimedia.org/wikipedia/commons/thumb/6/63/Grave-dovzhenko.jpg/200px-Grave-dovzhenk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0"/>
            <a:ext cx="2428860" cy="321468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0" y="2357430"/>
            <a:ext cx="2207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/>
              <a:t>Вшанування</a:t>
            </a:r>
            <a:r>
              <a:rPr lang="ru-RU" b="1" dirty="0"/>
              <a:t> </a:t>
            </a:r>
            <a:r>
              <a:rPr lang="ru-RU" b="1" dirty="0" err="1"/>
              <a:t>пам'яті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2714620"/>
            <a:ext cx="70008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/>
              <a:t>Вшанування</a:t>
            </a:r>
            <a:r>
              <a:rPr lang="ru-RU" sz="1400" dirty="0"/>
              <a:t> </a:t>
            </a:r>
            <a:r>
              <a:rPr lang="ru-RU" sz="1400" dirty="0" err="1"/>
              <a:t>пам'яті</a:t>
            </a:r>
            <a:r>
              <a:rPr lang="ru-RU" sz="1400" dirty="0"/>
              <a:t> </a:t>
            </a:r>
            <a:r>
              <a:rPr lang="ru-RU" sz="1400" dirty="0" err="1"/>
              <a:t>геніального</a:t>
            </a:r>
            <a:r>
              <a:rPr lang="ru-RU" sz="1400" dirty="0"/>
              <a:t> </a:t>
            </a:r>
            <a:r>
              <a:rPr lang="ru-RU" sz="1400" dirty="0" err="1"/>
              <a:t>митця</a:t>
            </a:r>
            <a:r>
              <a:rPr lang="ru-RU" sz="1400" dirty="0"/>
              <a:t> </a:t>
            </a:r>
            <a:r>
              <a:rPr lang="ru-RU" sz="1400" dirty="0" err="1"/>
              <a:t>Олександра</a:t>
            </a:r>
            <a:r>
              <a:rPr lang="ru-RU" sz="1400" dirty="0"/>
              <a:t> </a:t>
            </a:r>
            <a:r>
              <a:rPr lang="ru-RU" sz="1400" dirty="0" err="1"/>
              <a:t>Довженка</a:t>
            </a:r>
            <a:r>
              <a:rPr lang="ru-RU" sz="1400" dirty="0"/>
              <a:t> в </a:t>
            </a:r>
            <a:r>
              <a:rPr lang="ru-RU" sz="1400" dirty="0" err="1"/>
              <a:t>Україні</a:t>
            </a:r>
            <a:r>
              <a:rPr lang="ru-RU" sz="1400" dirty="0"/>
              <a:t> </a:t>
            </a:r>
            <a:r>
              <a:rPr lang="ru-RU" sz="1400" dirty="0" err="1"/>
              <a:t>є</a:t>
            </a:r>
            <a:r>
              <a:rPr lang="ru-RU" sz="1400" dirty="0"/>
              <a:t> на </a:t>
            </a:r>
            <a:r>
              <a:rPr lang="ru-RU" sz="1400" dirty="0" err="1"/>
              <a:t>вкрай</a:t>
            </a:r>
            <a:r>
              <a:rPr lang="ru-RU" sz="1400" dirty="0"/>
              <a:t> </a:t>
            </a:r>
            <a:r>
              <a:rPr lang="ru-RU" sz="1400" dirty="0" err="1"/>
              <a:t>низькому</a:t>
            </a:r>
            <a:r>
              <a:rPr lang="ru-RU" sz="1400" dirty="0"/>
              <a:t> </a:t>
            </a:r>
            <a:r>
              <a:rPr lang="ru-RU" sz="1400" dirty="0" err="1" smtClean="0"/>
              <a:t>рівні</a:t>
            </a:r>
            <a:r>
              <a:rPr lang="ru-RU" sz="1400" dirty="0"/>
              <a:t>. Те,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зроблене</a:t>
            </a:r>
            <a:r>
              <a:rPr lang="ru-RU" sz="1400" dirty="0"/>
              <a:t>, в основному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зроблене</a:t>
            </a:r>
            <a:r>
              <a:rPr lang="ru-RU" sz="1400" dirty="0"/>
              <a:t> за </a:t>
            </a:r>
            <a:r>
              <a:rPr lang="ru-RU" sz="1400" dirty="0" err="1"/>
              <a:t>часів</a:t>
            </a:r>
            <a:r>
              <a:rPr lang="ru-RU" sz="1400" dirty="0"/>
              <a:t> СРСР та </a:t>
            </a:r>
            <a:r>
              <a:rPr lang="ru-RU" sz="1400" dirty="0" err="1"/>
              <a:t>радянської</a:t>
            </a:r>
            <a:r>
              <a:rPr lang="ru-RU" sz="1400" dirty="0"/>
              <a:t> </a:t>
            </a:r>
            <a:r>
              <a:rPr lang="ru-RU" sz="1400" dirty="0" err="1"/>
              <a:t>влади</a:t>
            </a:r>
            <a:r>
              <a:rPr lang="ru-RU" sz="1400" dirty="0"/>
              <a:t>: </a:t>
            </a:r>
            <a:r>
              <a:rPr lang="ru-RU" sz="1400" dirty="0" err="1"/>
              <a:t>з</a:t>
            </a:r>
            <a:r>
              <a:rPr lang="ru-RU" sz="1400" dirty="0"/>
              <a:t> </a:t>
            </a:r>
            <a:r>
              <a:rPr lang="ru-RU" sz="1400" b="1" dirty="0"/>
              <a:t>1957</a:t>
            </a:r>
            <a:r>
              <a:rPr lang="ru-RU" sz="1400" dirty="0"/>
              <a:t> </a:t>
            </a:r>
            <a:r>
              <a:rPr lang="ru-RU" sz="1400" dirty="0" err="1"/>
              <a:t>рокуКиївська</a:t>
            </a:r>
            <a:r>
              <a:rPr lang="ru-RU" sz="1400" dirty="0"/>
              <a:t> </a:t>
            </a:r>
            <a:r>
              <a:rPr lang="ru-RU" sz="1400" dirty="0" err="1"/>
              <a:t>кіностудія</a:t>
            </a:r>
            <a:r>
              <a:rPr lang="ru-RU" sz="1400" dirty="0"/>
              <a:t> носить </a:t>
            </a:r>
            <a:r>
              <a:rPr lang="ru-RU" sz="1400" dirty="0" err="1"/>
              <a:t>ім'я</a:t>
            </a:r>
            <a:r>
              <a:rPr lang="ru-RU" sz="1400" dirty="0"/>
              <a:t> </a:t>
            </a:r>
            <a:r>
              <a:rPr lang="ru-RU" sz="1400" dirty="0" err="1"/>
              <a:t>Довженка</a:t>
            </a:r>
            <a:r>
              <a:rPr lang="ru-RU" sz="1400" dirty="0"/>
              <a:t>, у </a:t>
            </a:r>
            <a:r>
              <a:rPr lang="ru-RU" sz="1400" b="1" dirty="0"/>
              <a:t>1972-му</a:t>
            </a:r>
            <a:r>
              <a:rPr lang="ru-RU" sz="1400" dirty="0"/>
              <a:t>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затверджено</a:t>
            </a:r>
            <a:r>
              <a:rPr lang="ru-RU" sz="1400" dirty="0"/>
              <a:t> Золоту медаль </a:t>
            </a:r>
            <a:r>
              <a:rPr lang="ru-RU" sz="1400" dirty="0" err="1"/>
              <a:t>ім</a:t>
            </a:r>
            <a:r>
              <a:rPr lang="ru-RU" sz="1400" dirty="0"/>
              <a:t>. </a:t>
            </a:r>
            <a:r>
              <a:rPr lang="ru-RU" sz="1400" dirty="0" err="1"/>
              <a:t>Довженка</a:t>
            </a:r>
            <a:r>
              <a:rPr lang="ru-RU" sz="1400" dirty="0"/>
              <a:t> «За </a:t>
            </a:r>
            <a:r>
              <a:rPr lang="ru-RU" sz="1400" dirty="0" err="1"/>
              <a:t>найкращий</a:t>
            </a:r>
            <a:r>
              <a:rPr lang="ru-RU" sz="1400" dirty="0"/>
              <a:t> </a:t>
            </a:r>
            <a:r>
              <a:rPr lang="ru-RU" sz="1400" dirty="0" err="1"/>
              <a:t>військово-патріотичний</a:t>
            </a:r>
            <a:r>
              <a:rPr lang="ru-RU" sz="1400" dirty="0"/>
              <a:t> </a:t>
            </a:r>
            <a:r>
              <a:rPr lang="ru-RU" sz="1400" dirty="0" err="1"/>
              <a:t>фільм</a:t>
            </a:r>
            <a:r>
              <a:rPr lang="ru-RU" sz="1400" dirty="0"/>
              <a:t>», у </a:t>
            </a:r>
            <a:r>
              <a:rPr lang="ru-RU" sz="1400" b="1" dirty="0" smtClean="0"/>
              <a:t>1960</a:t>
            </a:r>
            <a:r>
              <a:rPr lang="ru-RU" sz="1400" dirty="0"/>
              <a:t> </a:t>
            </a:r>
            <a:r>
              <a:rPr lang="ru-RU" sz="1400" dirty="0" err="1"/>
              <a:t>році</a:t>
            </a:r>
            <a:r>
              <a:rPr lang="ru-RU" sz="1400" dirty="0"/>
              <a:t> створено музей </a:t>
            </a:r>
            <a:r>
              <a:rPr lang="ru-RU" sz="1400" dirty="0" err="1"/>
              <a:t>Довженка</a:t>
            </a:r>
            <a:r>
              <a:rPr lang="ru-RU" sz="1400" dirty="0"/>
              <a:t> у </a:t>
            </a:r>
            <a:r>
              <a:rPr lang="ru-RU" sz="1400" dirty="0" err="1"/>
              <a:t>батьківській</a:t>
            </a:r>
            <a:r>
              <a:rPr lang="ru-RU" sz="1400" dirty="0"/>
              <a:t> </a:t>
            </a:r>
            <a:r>
              <a:rPr lang="ru-RU" sz="1400" dirty="0" err="1"/>
              <a:t>хаті</a:t>
            </a:r>
            <a:r>
              <a:rPr lang="ru-RU" sz="1400" dirty="0"/>
              <a:t>, попри те, </a:t>
            </a:r>
            <a:r>
              <a:rPr lang="ru-RU" sz="1400" dirty="0" err="1"/>
              <a:t>що</a:t>
            </a:r>
            <a:r>
              <a:rPr lang="ru-RU" sz="1400" dirty="0"/>
              <a:t> в </a:t>
            </a:r>
            <a:r>
              <a:rPr lang="ru-RU" sz="1400" dirty="0" err="1"/>
              <a:t>Україні</a:t>
            </a:r>
            <a:r>
              <a:rPr lang="ru-RU" sz="1400" dirty="0"/>
              <a:t> Довженко </a:t>
            </a:r>
            <a:r>
              <a:rPr lang="ru-RU" sz="1400" dirty="0" err="1"/>
              <a:t>був</a:t>
            </a:r>
            <a:r>
              <a:rPr lang="ru-RU" sz="1400" dirty="0"/>
              <a:t> персона нон-грата. </a:t>
            </a:r>
            <a:r>
              <a:rPr lang="ru-RU" sz="1400" dirty="0" err="1"/>
              <a:t>Ще</a:t>
            </a:r>
            <a:r>
              <a:rPr lang="ru-RU" sz="1400" dirty="0"/>
              <a:t> за два роки скульптор </a:t>
            </a:r>
            <a:r>
              <a:rPr lang="ru-RU" sz="1400" dirty="0" err="1"/>
              <a:t>Анатолій</a:t>
            </a:r>
            <a:r>
              <a:rPr lang="ru-RU" sz="1400" dirty="0"/>
              <a:t> </a:t>
            </a:r>
            <a:r>
              <a:rPr lang="ru-RU" sz="1400" dirty="0" err="1"/>
              <a:t>Фуженко</a:t>
            </a:r>
            <a:r>
              <a:rPr lang="ru-RU" sz="1400" dirty="0"/>
              <a:t> </a:t>
            </a:r>
            <a:r>
              <a:rPr lang="ru-RU" sz="1400" dirty="0" err="1"/>
              <a:t>змушений</a:t>
            </a:r>
            <a:r>
              <a:rPr lang="ru-RU" sz="1400" dirty="0"/>
              <a:t>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подарувати</a:t>
            </a:r>
            <a:r>
              <a:rPr lang="ru-RU" sz="1400" dirty="0"/>
              <a:t> </a:t>
            </a:r>
            <a:r>
              <a:rPr lang="ru-RU" sz="1400" dirty="0" err="1"/>
              <a:t>садибі</a:t>
            </a:r>
            <a:r>
              <a:rPr lang="ru-RU" sz="1400" dirty="0"/>
              <a:t> </a:t>
            </a:r>
            <a:r>
              <a:rPr lang="ru-RU" sz="1400" dirty="0" err="1"/>
              <a:t>пам'ятник</a:t>
            </a:r>
            <a:r>
              <a:rPr lang="ru-RU" sz="1400" dirty="0"/>
              <a:t> (</a:t>
            </a:r>
            <a:r>
              <a:rPr lang="ru-RU" sz="1400" dirty="0" err="1"/>
              <a:t>художня</a:t>
            </a:r>
            <a:r>
              <a:rPr lang="ru-RU" sz="1400" dirty="0"/>
              <a:t> рада </a:t>
            </a:r>
            <a:r>
              <a:rPr lang="ru-RU" sz="1400" dirty="0" err="1"/>
              <a:t>боялася</a:t>
            </a:r>
            <a:r>
              <a:rPr lang="ru-RU" sz="1400" dirty="0"/>
              <a:t> </a:t>
            </a:r>
            <a:r>
              <a:rPr lang="ru-RU" sz="1400" dirty="0" err="1"/>
              <a:t>Довженка</a:t>
            </a:r>
            <a:r>
              <a:rPr lang="ru-RU" sz="1400" dirty="0"/>
              <a:t> </a:t>
            </a:r>
            <a:r>
              <a:rPr lang="ru-RU" sz="1400" dirty="0" err="1"/>
              <a:t>навіть</a:t>
            </a:r>
            <a:r>
              <a:rPr lang="ru-RU" sz="1400" dirty="0"/>
              <a:t> у </a:t>
            </a:r>
            <a:r>
              <a:rPr lang="ru-RU" sz="1400" dirty="0" err="1"/>
              <a:t>бронзі</a:t>
            </a:r>
            <a:r>
              <a:rPr lang="ru-RU" sz="1400" dirty="0"/>
              <a:t>, тому </a:t>
            </a:r>
            <a:r>
              <a:rPr lang="ru-RU" sz="1400" dirty="0" err="1"/>
              <a:t>офіційно</a:t>
            </a:r>
            <a:r>
              <a:rPr lang="ru-RU" sz="1400" dirty="0"/>
              <a:t> скульптуру не затвердила), </a:t>
            </a:r>
            <a:r>
              <a:rPr lang="ru-RU" sz="1400" dirty="0" err="1"/>
              <a:t>отже</a:t>
            </a:r>
            <a:r>
              <a:rPr lang="ru-RU" sz="1400" dirty="0"/>
              <a:t> </a:t>
            </a:r>
            <a:r>
              <a:rPr lang="ru-RU" sz="1400" dirty="0" err="1"/>
              <a:t>існує</a:t>
            </a:r>
            <a:r>
              <a:rPr lang="ru-RU" sz="1400" dirty="0"/>
              <a:t> </a:t>
            </a:r>
            <a:r>
              <a:rPr lang="ru-RU" sz="1400" dirty="0" err="1"/>
              <a:t>лише</a:t>
            </a:r>
            <a:r>
              <a:rPr lang="ru-RU" sz="1400" dirty="0"/>
              <a:t> один </a:t>
            </a:r>
            <a:r>
              <a:rPr lang="ru-RU" sz="1400" dirty="0" err="1"/>
              <a:t>пам'ятник</a:t>
            </a:r>
            <a:r>
              <a:rPr lang="ru-RU" sz="1400" dirty="0"/>
              <a:t>, та </a:t>
            </a:r>
            <a:r>
              <a:rPr lang="ru-RU" sz="1400" dirty="0" err="1"/>
              <a:t>й</a:t>
            </a:r>
            <a:r>
              <a:rPr lang="ru-RU" sz="1400" dirty="0"/>
              <a:t> то не </a:t>
            </a:r>
            <a:r>
              <a:rPr lang="ru-RU" sz="1400" dirty="0" err="1"/>
              <a:t>офіційний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4714884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Перші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значні</a:t>
            </a:r>
            <a:r>
              <a:rPr lang="ru-RU" sz="1400" dirty="0" smtClean="0"/>
              <a:t> кроки по </a:t>
            </a:r>
            <a:r>
              <a:rPr lang="ru-RU" sz="1400" dirty="0" err="1" smtClean="0"/>
              <a:t>збереженню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вшануванню</a:t>
            </a:r>
            <a:r>
              <a:rPr lang="ru-RU" sz="1400" dirty="0" smtClean="0"/>
              <a:t> </a:t>
            </a:r>
            <a:r>
              <a:rPr lang="ru-RU" sz="1400" dirty="0" err="1" smtClean="0"/>
              <a:t>пам'яті</a:t>
            </a:r>
            <a:r>
              <a:rPr lang="ru-RU" sz="1400" dirty="0" smtClean="0"/>
              <a:t> </a:t>
            </a:r>
            <a:r>
              <a:rPr lang="ru-RU" sz="1400" dirty="0" err="1" smtClean="0"/>
              <a:t>видатного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українця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були</a:t>
            </a:r>
            <a:r>
              <a:rPr lang="ru-RU" sz="1400" dirty="0" smtClean="0"/>
              <a:t> </a:t>
            </a:r>
            <a:r>
              <a:rPr lang="ru-RU" sz="1400" dirty="0" err="1" smtClean="0"/>
              <a:t>зроблені</a:t>
            </a:r>
            <a:r>
              <a:rPr lang="ru-RU" sz="1400" dirty="0" smtClean="0"/>
              <a:t> </a:t>
            </a:r>
            <a:r>
              <a:rPr lang="ru-RU" sz="1400" dirty="0" err="1" smtClean="0"/>
              <a:t>із</a:t>
            </a:r>
            <a:r>
              <a:rPr lang="ru-RU" sz="1400" dirty="0" smtClean="0"/>
              <a:t> </a:t>
            </a:r>
            <a:r>
              <a:rPr lang="ru-RU" sz="1400" dirty="0" err="1" smtClean="0"/>
              <a:t>здобуттям</a:t>
            </a:r>
            <a:r>
              <a:rPr lang="ru-RU" sz="1400" dirty="0" smtClean="0"/>
              <a:t> </a:t>
            </a:r>
            <a:r>
              <a:rPr lang="ru-RU" sz="1400" dirty="0" err="1" smtClean="0"/>
              <a:t>незалежності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, </a:t>
            </a:r>
            <a:r>
              <a:rPr lang="ru-RU" sz="1400" dirty="0" err="1" smtClean="0"/>
              <a:t>проте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досі</a:t>
            </a:r>
            <a:r>
              <a:rPr lang="ru-RU" sz="1400" dirty="0" smtClean="0"/>
              <a:t> </a:t>
            </a:r>
            <a:r>
              <a:rPr lang="ru-RU" sz="1400" dirty="0" err="1" smtClean="0"/>
              <a:t>цього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вкрай</a:t>
            </a:r>
            <a:r>
              <a:rPr lang="ru-RU" sz="1400" dirty="0" smtClean="0"/>
              <a:t> мало, а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співітчизники</a:t>
            </a:r>
            <a:r>
              <a:rPr lang="ru-RU" sz="1400" dirty="0" smtClean="0"/>
              <a:t> не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вільної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можливості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побачити</a:t>
            </a:r>
            <a:r>
              <a:rPr lang="ru-RU" sz="1400" dirty="0" smtClean="0"/>
              <a:t> </a:t>
            </a:r>
            <a:r>
              <a:rPr lang="ru-RU" sz="1400" dirty="0" err="1" smtClean="0"/>
              <a:t>фільми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. </a:t>
            </a:r>
            <a:r>
              <a:rPr lang="ru-RU" sz="1400" b="1" dirty="0" smtClean="0"/>
              <a:t>10</a:t>
            </a:r>
            <a:r>
              <a:rPr lang="ru-RU" sz="1400" dirty="0" smtClean="0"/>
              <a:t> </a:t>
            </a:r>
            <a:r>
              <a:rPr lang="ru-RU" sz="1400" b="1" dirty="0" err="1" smtClean="0"/>
              <a:t>вересня</a:t>
            </a:r>
            <a:r>
              <a:rPr lang="ru-RU" sz="1400" dirty="0" smtClean="0"/>
              <a:t> — день </a:t>
            </a:r>
            <a:r>
              <a:rPr lang="ru-RU" sz="1400" dirty="0" err="1" smtClean="0"/>
              <a:t>народження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Олександра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 — </a:t>
            </a:r>
            <a:r>
              <a:rPr lang="ru-RU" sz="1400" dirty="0" err="1" smtClean="0"/>
              <a:t>святкується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Україні</a:t>
            </a:r>
            <a:r>
              <a:rPr lang="ru-RU" sz="1400" dirty="0" smtClean="0"/>
              <a:t> як День </a:t>
            </a:r>
            <a:r>
              <a:rPr lang="ru-RU" sz="1400" dirty="0" err="1" smtClean="0"/>
              <a:t>кіно</a:t>
            </a:r>
            <a:r>
              <a:rPr lang="ru-RU" sz="1400" dirty="0" smtClean="0"/>
              <a:t>. В </a:t>
            </a:r>
            <a:r>
              <a:rPr lang="ru-RU" sz="1400" dirty="0" err="1" smtClean="0"/>
              <a:t>цей</a:t>
            </a:r>
            <a:r>
              <a:rPr lang="ru-RU" sz="1400" dirty="0" smtClean="0"/>
              <a:t> же день </a:t>
            </a:r>
            <a:r>
              <a:rPr lang="ru-RU" sz="1400" dirty="0" err="1" smtClean="0"/>
              <a:t>з</a:t>
            </a:r>
            <a:r>
              <a:rPr lang="ru-RU" sz="1400" dirty="0" smtClean="0"/>
              <a:t> </a:t>
            </a:r>
            <a:r>
              <a:rPr lang="ru-RU" sz="1400" b="1" dirty="0" smtClean="0"/>
              <a:t>1994</a:t>
            </a:r>
            <a:r>
              <a:rPr lang="ru-RU" sz="1400" dirty="0" smtClean="0"/>
              <a:t> року за указом Президента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 </a:t>
            </a:r>
            <a:r>
              <a:rPr lang="ru-RU" sz="1400" dirty="0" err="1" smtClean="0"/>
              <a:t>вручається</a:t>
            </a:r>
            <a:r>
              <a:rPr lang="ru-RU" sz="1400" dirty="0" smtClean="0"/>
              <a:t> </a:t>
            </a:r>
            <a:r>
              <a:rPr lang="ru-RU" sz="1400" dirty="0" err="1" smtClean="0"/>
              <a:t>державна</a:t>
            </a:r>
            <a:r>
              <a:rPr lang="ru-RU" sz="1400" dirty="0" smtClean="0"/>
              <a:t> </a:t>
            </a:r>
            <a:r>
              <a:rPr lang="ru-RU" sz="1400" dirty="0" err="1" smtClean="0"/>
              <a:t>премія</a:t>
            </a:r>
            <a:r>
              <a:rPr lang="ru-RU" sz="1400" dirty="0" smtClean="0"/>
              <a:t> в </a:t>
            </a:r>
            <a:r>
              <a:rPr lang="ru-RU" sz="1400" dirty="0" err="1" smtClean="0"/>
              <a:t>галузі</a:t>
            </a:r>
            <a:r>
              <a:rPr lang="ru-RU" sz="1400" dirty="0" smtClean="0"/>
              <a:t> </a:t>
            </a:r>
            <a:r>
              <a:rPr lang="ru-RU" sz="1400" dirty="0" err="1" smtClean="0"/>
              <a:t>кінематографа</a:t>
            </a:r>
            <a:r>
              <a:rPr lang="ru-RU" sz="1400" dirty="0" smtClean="0"/>
              <a:t> </a:t>
            </a:r>
            <a:r>
              <a:rPr lang="ru-RU" sz="1400" dirty="0" err="1" smtClean="0"/>
              <a:t>імені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О.Довженка</a:t>
            </a:r>
            <a:r>
              <a:rPr lang="ru-RU" sz="1400" dirty="0" smtClean="0"/>
              <a:t>. У </a:t>
            </a:r>
            <a:r>
              <a:rPr lang="ru-RU" sz="1400" b="1" dirty="0" smtClean="0"/>
              <a:t>1994</a:t>
            </a:r>
            <a:r>
              <a:rPr lang="ru-RU" sz="1400" dirty="0" smtClean="0"/>
              <a:t> </a:t>
            </a:r>
            <a:r>
              <a:rPr lang="ru-RU" sz="1400" dirty="0" err="1" smtClean="0"/>
              <a:t>році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створено «</a:t>
            </a:r>
            <a:r>
              <a:rPr lang="ru-RU" sz="1400" dirty="0" err="1" smtClean="0"/>
              <a:t>Національний</a:t>
            </a:r>
            <a:r>
              <a:rPr lang="ru-RU" sz="1400" dirty="0" smtClean="0"/>
              <a:t> центр </a:t>
            </a:r>
            <a:r>
              <a:rPr lang="ru-RU" sz="1400" dirty="0" err="1" smtClean="0"/>
              <a:t>Олександра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», робота </a:t>
            </a:r>
            <a:r>
              <a:rPr lang="ru-RU" sz="1400" dirty="0" err="1" smtClean="0"/>
              <a:t>якого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зосереджена</a:t>
            </a:r>
            <a:r>
              <a:rPr lang="ru-RU" sz="1400" dirty="0" smtClean="0"/>
              <a:t> на </a:t>
            </a:r>
            <a:r>
              <a:rPr lang="ru-RU" sz="1400" dirty="0" err="1" smtClean="0"/>
              <a:t>двох</a:t>
            </a:r>
            <a:r>
              <a:rPr lang="ru-RU" sz="1400" dirty="0" smtClean="0"/>
              <a:t> </a:t>
            </a:r>
            <a:r>
              <a:rPr lang="ru-RU" sz="1400" dirty="0" err="1" smtClean="0"/>
              <a:t>основних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напрямках</a:t>
            </a:r>
            <a:r>
              <a:rPr lang="ru-RU" sz="1400" dirty="0" smtClean="0"/>
              <a:t>: </a:t>
            </a:r>
            <a:r>
              <a:rPr lang="ru-RU" sz="1400" dirty="0" err="1" smtClean="0"/>
              <a:t>збирання</a:t>
            </a:r>
            <a:r>
              <a:rPr lang="ru-RU" sz="1400" dirty="0" smtClean="0"/>
              <a:t> та </a:t>
            </a:r>
            <a:r>
              <a:rPr lang="ru-RU" sz="1400" dirty="0" err="1" smtClean="0"/>
              <a:t>збереження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фільмів</a:t>
            </a:r>
            <a:r>
              <a:rPr lang="ru-RU" sz="1400" dirty="0" smtClean="0"/>
              <a:t> (</a:t>
            </a:r>
            <a:r>
              <a:rPr lang="ru-RU" sz="1400" dirty="0" err="1" smtClean="0"/>
              <a:t>передусім</a:t>
            </a:r>
            <a:r>
              <a:rPr lang="ru-RU" sz="1400" dirty="0" smtClean="0"/>
              <a:t> </a:t>
            </a:r>
            <a:r>
              <a:rPr lang="ru-RU" sz="1400" dirty="0" err="1" smtClean="0"/>
              <a:t>національного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кіно</a:t>
            </a:r>
            <a:r>
              <a:rPr lang="ru-RU" sz="1400" dirty="0" smtClean="0"/>
              <a:t>) </a:t>
            </a:r>
            <a:r>
              <a:rPr lang="ru-RU" sz="1400" dirty="0" err="1" smtClean="0"/>
              <a:t>та</a:t>
            </a:r>
            <a:r>
              <a:rPr lang="ru-RU" sz="1400" dirty="0" smtClean="0"/>
              <a:t> </a:t>
            </a:r>
            <a:r>
              <a:rPr lang="ru-RU" sz="1400" dirty="0" err="1" smtClean="0"/>
              <a:t>поширення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кінострічок</a:t>
            </a:r>
            <a:r>
              <a:rPr lang="ru-RU" sz="1400" dirty="0" smtClean="0"/>
              <a:t> (в першу </a:t>
            </a:r>
            <a:r>
              <a:rPr lang="ru-RU" sz="1400" dirty="0" err="1" smtClean="0"/>
              <a:t>чергу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українських</a:t>
            </a:r>
            <a:r>
              <a:rPr lang="ru-RU" sz="1400" dirty="0" smtClean="0"/>
              <a:t>), </a:t>
            </a:r>
            <a:r>
              <a:rPr lang="ru-RU" sz="1400" dirty="0" err="1" smtClean="0"/>
              <a:t>їхня</a:t>
            </a:r>
            <a:r>
              <a:rPr lang="ru-RU" sz="1400" dirty="0" smtClean="0"/>
              <a:t> </a:t>
            </a:r>
            <a:r>
              <a:rPr lang="ru-RU" sz="1400" dirty="0" err="1" smtClean="0"/>
              <a:t>популяризація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серед</a:t>
            </a:r>
            <a:r>
              <a:rPr lang="ru-RU" sz="1400" dirty="0" smtClean="0"/>
              <a:t> </a:t>
            </a:r>
            <a:r>
              <a:rPr lang="ru-RU" sz="1400" dirty="0" err="1" smtClean="0"/>
              <a:t>населення</a:t>
            </a:r>
            <a:r>
              <a:rPr lang="ru-RU" sz="1400" dirty="0" smtClean="0"/>
              <a:t>. У </a:t>
            </a:r>
            <a:r>
              <a:rPr lang="ru-RU" sz="1400" b="1" dirty="0" smtClean="0"/>
              <a:t>2006</a:t>
            </a:r>
            <a:r>
              <a:rPr lang="ru-RU" sz="1400" dirty="0" smtClean="0"/>
              <a:t> </a:t>
            </a:r>
            <a:r>
              <a:rPr lang="ru-RU" sz="1400" dirty="0" err="1" smtClean="0"/>
              <a:t>році</a:t>
            </a:r>
            <a:r>
              <a:rPr lang="ru-RU" sz="1400" dirty="0" smtClean="0"/>
              <a:t> центр завершив роботу над </a:t>
            </a:r>
            <a:r>
              <a:rPr lang="ru-RU" sz="1400" dirty="0" err="1" smtClean="0"/>
              <a:t>виданням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фільмів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 у </a:t>
            </a:r>
            <a:r>
              <a:rPr lang="ru-RU" sz="1400" dirty="0" err="1" smtClean="0"/>
              <a:t>форматі</a:t>
            </a:r>
            <a:r>
              <a:rPr lang="ru-RU" sz="1400" dirty="0" smtClean="0"/>
              <a:t> </a:t>
            </a:r>
            <a:r>
              <a:rPr lang="en-US" sz="1400" dirty="0" smtClean="0"/>
              <a:t>DVD,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</a:t>
            </a:r>
            <a:r>
              <a:rPr lang="ru-RU" sz="1400" dirty="0" err="1" smtClean="0"/>
              <a:t>унікальне</a:t>
            </a:r>
            <a:r>
              <a:rPr lang="ru-RU" sz="1400" dirty="0" smtClean="0"/>
              <a:t> </a:t>
            </a:r>
            <a:r>
              <a:rPr lang="ru-RU" sz="1400" dirty="0" err="1" smtClean="0"/>
              <a:t>видання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розповсюджене</a:t>
            </a:r>
            <a:r>
              <a:rPr lang="ru-RU" sz="1400" dirty="0" smtClean="0"/>
              <a:t> </a:t>
            </a:r>
            <a:r>
              <a:rPr lang="ru-RU" sz="1400" dirty="0" err="1" smtClean="0"/>
              <a:t>лише</a:t>
            </a:r>
            <a:r>
              <a:rPr lang="ru-RU" sz="1400" dirty="0" smtClean="0"/>
              <a:t> в консульствах та посольствах як </a:t>
            </a:r>
            <a:r>
              <a:rPr lang="ru-RU" sz="1400" dirty="0" err="1" smtClean="0"/>
              <a:t>подарунок</a:t>
            </a:r>
            <a:r>
              <a:rPr lang="ru-RU" sz="1400" dirty="0" smtClean="0"/>
              <a:t>. В той же час, за кордоном, </a:t>
            </a:r>
            <a:r>
              <a:rPr lang="ru-RU" sz="1400" dirty="0" err="1" smtClean="0"/>
              <a:t>фільми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 на </a:t>
            </a:r>
            <a:r>
              <a:rPr lang="en-US" sz="1400" dirty="0" smtClean="0"/>
              <a:t>DVD </a:t>
            </a:r>
            <a:r>
              <a:rPr lang="ru-RU" sz="1400" dirty="0" err="1" smtClean="0"/>
              <a:t>вже</a:t>
            </a:r>
            <a:r>
              <a:rPr lang="ru-RU" sz="1400" dirty="0" smtClean="0"/>
              <a:t> давно в </a:t>
            </a:r>
            <a:r>
              <a:rPr lang="ru-RU" sz="1400" dirty="0" err="1" smtClean="0"/>
              <a:t>вільному</a:t>
            </a:r>
            <a:r>
              <a:rPr lang="ru-RU" sz="1400" dirty="0" smtClean="0"/>
              <a:t> продажу.</a:t>
            </a:r>
            <a:endParaRPr lang="ru-RU" sz="1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721520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З </a:t>
            </a:r>
            <a:r>
              <a:rPr lang="ru-RU" sz="1400" b="1" dirty="0" smtClean="0"/>
              <a:t>5</a:t>
            </a:r>
            <a:r>
              <a:rPr lang="ru-RU" sz="1400" dirty="0" smtClean="0"/>
              <a:t> </a:t>
            </a:r>
            <a:r>
              <a:rPr lang="ru-RU" sz="1400" b="1" dirty="0" err="1" smtClean="0"/>
              <a:t>липня</a:t>
            </a:r>
            <a:r>
              <a:rPr lang="ru-RU" sz="1400" dirty="0" smtClean="0"/>
              <a:t> </a:t>
            </a:r>
            <a:r>
              <a:rPr lang="ru-RU" sz="1400" b="1" dirty="0" smtClean="0"/>
              <a:t>2004</a:t>
            </a:r>
            <a:r>
              <a:rPr lang="ru-RU" sz="1400" dirty="0" smtClean="0"/>
              <a:t> року </a:t>
            </a:r>
            <a:r>
              <a:rPr lang="ru-RU" sz="1400" dirty="0" err="1" smtClean="0"/>
              <a:t>Національний</a:t>
            </a:r>
            <a:r>
              <a:rPr lang="ru-RU" sz="1400" dirty="0" smtClean="0"/>
              <a:t> банк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 </a:t>
            </a:r>
            <a:r>
              <a:rPr lang="ru-RU" sz="1400" dirty="0" err="1" smtClean="0"/>
              <a:t>ввів</a:t>
            </a:r>
            <a:r>
              <a:rPr lang="ru-RU" sz="1400" dirty="0" smtClean="0"/>
              <a:t> у </a:t>
            </a:r>
            <a:r>
              <a:rPr lang="ru-RU" sz="1400" dirty="0" err="1" smtClean="0"/>
              <a:t>обіг</a:t>
            </a:r>
            <a:r>
              <a:rPr lang="ru-RU" sz="1400" dirty="0" smtClean="0"/>
              <a:t> </a:t>
            </a:r>
            <a:r>
              <a:rPr lang="ru-RU" sz="1400" dirty="0" err="1" smtClean="0"/>
              <a:t>ювілейну</a:t>
            </a:r>
            <a:r>
              <a:rPr lang="ru-RU" sz="1400" dirty="0" smtClean="0"/>
              <a:t> монету у 2 </a:t>
            </a:r>
            <a:r>
              <a:rPr lang="ru-RU" sz="1400" dirty="0" err="1" smtClean="0"/>
              <a:t>гривні</a:t>
            </a:r>
            <a:r>
              <a:rPr lang="ru-RU" sz="1400" dirty="0" smtClean="0"/>
              <a:t>, </a:t>
            </a:r>
            <a:r>
              <a:rPr lang="ru-RU" sz="1400" dirty="0" err="1" smtClean="0"/>
              <a:t>присвячену</a:t>
            </a:r>
            <a:r>
              <a:rPr lang="ru-RU" sz="1400" dirty="0" smtClean="0"/>
              <a:t> 110-річчю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дня </a:t>
            </a:r>
            <a:r>
              <a:rPr lang="ru-RU" sz="1400" dirty="0" err="1" smtClean="0"/>
              <a:t>народження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. Один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банків</a:t>
            </a:r>
            <a:r>
              <a:rPr lang="ru-RU" sz="1400" dirty="0" smtClean="0"/>
              <a:t> у м. </a:t>
            </a:r>
            <a:r>
              <a:rPr lang="ru-RU" sz="1400" dirty="0" err="1" smtClean="0"/>
              <a:t>Києві</a:t>
            </a:r>
            <a:r>
              <a:rPr lang="ru-RU" sz="1400" dirty="0" smtClean="0"/>
              <a:t> </a:t>
            </a:r>
            <a:r>
              <a:rPr lang="ru-RU" sz="1400" dirty="0" err="1" smtClean="0"/>
              <a:t>планує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відкрити</a:t>
            </a:r>
            <a:r>
              <a:rPr lang="ru-RU" sz="1400" dirty="0" smtClean="0"/>
              <a:t> </a:t>
            </a:r>
            <a:r>
              <a:rPr lang="ru-RU" sz="1400" dirty="0" err="1" smtClean="0"/>
              <a:t>пам'ятник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Довженку</a:t>
            </a:r>
            <a:r>
              <a:rPr lang="ru-RU" sz="1400" dirty="0" smtClean="0"/>
              <a:t> до </a:t>
            </a:r>
            <a:r>
              <a:rPr lang="ru-RU" sz="1400" dirty="0" err="1" smtClean="0"/>
              <a:t>наступного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ювілею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Нарешті</a:t>
            </a:r>
            <a:r>
              <a:rPr lang="ru-RU" sz="1400" dirty="0" smtClean="0"/>
              <a:t> у </a:t>
            </a:r>
            <a:r>
              <a:rPr lang="ru-RU" sz="1400" dirty="0" err="1" smtClean="0"/>
              <a:t>листопаді</a:t>
            </a:r>
            <a:r>
              <a:rPr lang="ru-RU" sz="1400" dirty="0" smtClean="0"/>
              <a:t> </a:t>
            </a:r>
            <a:r>
              <a:rPr lang="ru-RU" sz="1400" b="1" dirty="0" smtClean="0"/>
              <a:t>2006</a:t>
            </a:r>
            <a:r>
              <a:rPr lang="ru-RU" sz="1400" dirty="0" smtClean="0"/>
              <a:t> року указом Президента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 </a:t>
            </a:r>
            <a:r>
              <a:rPr lang="ru-RU" sz="1400" dirty="0" err="1" smtClean="0"/>
              <a:t>започатковано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програму</a:t>
            </a:r>
            <a:r>
              <a:rPr lang="ru-RU" sz="1400" dirty="0" smtClean="0"/>
              <a:t> </a:t>
            </a:r>
            <a:r>
              <a:rPr lang="ru-RU" sz="1400" dirty="0" err="1" smtClean="0"/>
              <a:t>дій</a:t>
            </a:r>
            <a:r>
              <a:rPr lang="ru-RU" sz="1400" dirty="0" smtClean="0"/>
              <a:t> </a:t>
            </a:r>
            <a:r>
              <a:rPr lang="ru-RU" sz="1400" dirty="0" err="1" smtClean="0"/>
              <a:t>щодо</a:t>
            </a:r>
            <a:r>
              <a:rPr lang="ru-RU" sz="1400" dirty="0" smtClean="0"/>
              <a:t> </a:t>
            </a:r>
            <a:r>
              <a:rPr lang="ru-RU" sz="1400" dirty="0" err="1" smtClean="0"/>
              <a:t>вшанування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пам'яті</a:t>
            </a:r>
            <a:r>
              <a:rPr lang="ru-RU" sz="1400" dirty="0" smtClean="0"/>
              <a:t> </a:t>
            </a:r>
            <a:r>
              <a:rPr lang="ru-RU" sz="1400" dirty="0" err="1" smtClean="0"/>
              <a:t>Олександра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В </a:t>
            </a:r>
            <a:r>
              <a:rPr lang="ru-RU" sz="1400" b="1" dirty="0" smtClean="0"/>
              <a:t>лютому 2011 р</a:t>
            </a:r>
            <a:r>
              <a:rPr lang="ru-RU" sz="1400" dirty="0" smtClean="0"/>
              <a:t>. один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кінотеатрів</a:t>
            </a:r>
            <a:r>
              <a:rPr lang="ru-RU" sz="1400" dirty="0" smtClean="0"/>
              <a:t> </a:t>
            </a:r>
            <a:r>
              <a:rPr lang="ru-RU" sz="1400" dirty="0" err="1" smtClean="0"/>
              <a:t>Києва</a:t>
            </a:r>
            <a:r>
              <a:rPr lang="ru-RU" sz="1400" dirty="0" smtClean="0"/>
              <a:t> </a:t>
            </a:r>
            <a:r>
              <a:rPr lang="ru-RU" sz="1400" dirty="0" err="1" smtClean="0"/>
              <a:t>влаштував</a:t>
            </a:r>
            <a:r>
              <a:rPr lang="ru-RU" sz="1400" dirty="0" smtClean="0"/>
              <a:t> ретроспективу </a:t>
            </a:r>
            <a:r>
              <a:rPr lang="ru-RU" sz="1400" dirty="0" err="1" smtClean="0"/>
              <a:t>фільмів</a:t>
            </a:r>
            <a:r>
              <a:rPr lang="ru-RU" sz="1400" dirty="0" smtClean="0"/>
              <a:t> </a:t>
            </a:r>
            <a:r>
              <a:rPr lang="ru-RU" sz="1400" dirty="0" err="1" smtClean="0"/>
              <a:t>Олександра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 — </a:t>
            </a:r>
            <a:r>
              <a:rPr lang="ru-RU" sz="1400" dirty="0" err="1" smtClean="0"/>
              <a:t>варто</a:t>
            </a:r>
            <a:r>
              <a:rPr lang="ru-RU" sz="1400" dirty="0" smtClean="0"/>
              <a:t> </a:t>
            </a:r>
            <a:r>
              <a:rPr lang="ru-RU" sz="1400" dirty="0" err="1" smtClean="0"/>
              <a:t>зауважити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фільми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замовлення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Мінкульту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оцифровано та </a:t>
            </a:r>
            <a:r>
              <a:rPr lang="ru-RU" sz="1400" dirty="0" err="1" smtClean="0"/>
              <a:t>суттєво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поліпшено</a:t>
            </a:r>
            <a:r>
              <a:rPr lang="ru-RU" sz="1400" dirty="0" smtClean="0"/>
              <a:t> </a:t>
            </a:r>
            <a:r>
              <a:rPr lang="ru-RU" sz="1400" dirty="0" err="1" smtClean="0"/>
              <a:t>якість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зображення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оцифрованих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копій</a:t>
            </a:r>
            <a:r>
              <a:rPr lang="ru-RU" sz="1400" dirty="0" smtClean="0"/>
              <a:t>. Треба </a:t>
            </a:r>
            <a:r>
              <a:rPr lang="ru-RU" sz="1400" dirty="0" err="1" smtClean="0"/>
              <a:t>зазначити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побудований</a:t>
            </a:r>
            <a:r>
              <a:rPr lang="ru-RU" sz="1400" dirty="0" smtClean="0"/>
              <a:t> в </a:t>
            </a:r>
            <a:r>
              <a:rPr lang="ru-RU" sz="1400" dirty="0" err="1" smtClean="0"/>
              <a:t>часи</a:t>
            </a:r>
            <a:r>
              <a:rPr lang="ru-RU" sz="1400" dirty="0" smtClean="0"/>
              <a:t> СРСР </a:t>
            </a:r>
            <a:r>
              <a:rPr lang="ru-RU" sz="1400" dirty="0" err="1" smtClean="0"/>
              <a:t>кінотеатр</a:t>
            </a:r>
            <a:r>
              <a:rPr lang="ru-RU" sz="1400" dirty="0" smtClean="0"/>
              <a:t> </a:t>
            </a:r>
            <a:r>
              <a:rPr lang="ru-RU" sz="1400" dirty="0" err="1" smtClean="0"/>
              <a:t>імені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Олександра</a:t>
            </a:r>
            <a:r>
              <a:rPr lang="ru-RU" sz="1400" dirty="0" smtClean="0"/>
              <a:t> Довженко на </a:t>
            </a:r>
            <a:r>
              <a:rPr lang="ru-RU" sz="1400" dirty="0" err="1" smtClean="0"/>
              <a:t>проспекті</a:t>
            </a:r>
            <a:r>
              <a:rPr lang="ru-RU" sz="1400" dirty="0" smtClean="0"/>
              <a:t> Перемоги в </a:t>
            </a:r>
            <a:r>
              <a:rPr lang="ru-RU" sz="1400" dirty="0" err="1" smtClean="0"/>
              <a:t>Києві</a:t>
            </a:r>
            <a:r>
              <a:rPr lang="ru-RU" sz="1400" dirty="0" smtClean="0"/>
              <a:t>, за </a:t>
            </a:r>
            <a:r>
              <a:rPr lang="ru-RU" sz="1400" dirty="0" err="1" smtClean="0"/>
              <a:t>часів</a:t>
            </a:r>
            <a:r>
              <a:rPr lang="ru-RU" sz="1400" dirty="0" smtClean="0"/>
              <a:t> </a:t>
            </a:r>
            <a:r>
              <a:rPr lang="ru-RU" sz="1400" dirty="0" err="1" smtClean="0"/>
              <a:t>незалежності</a:t>
            </a:r>
            <a:r>
              <a:rPr lang="ru-RU" sz="1400" dirty="0" smtClean="0"/>
              <a:t>, </a:t>
            </a:r>
            <a:r>
              <a:rPr lang="ru-RU" sz="1400" dirty="0" err="1" smtClean="0"/>
              <a:t>починаючи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b="1" dirty="0" smtClean="0"/>
              <a:t>1995</a:t>
            </a:r>
            <a:r>
              <a:rPr lang="ru-RU" sz="1400" dirty="0" smtClean="0"/>
              <a:t> року, </a:t>
            </a:r>
            <a:r>
              <a:rPr lang="ru-RU" sz="1400" dirty="0" err="1" smtClean="0"/>
              <a:t>використовувався</a:t>
            </a:r>
            <a:r>
              <a:rPr lang="ru-RU" sz="1400" dirty="0" smtClean="0"/>
              <a:t>, як </a:t>
            </a:r>
            <a:r>
              <a:rPr lang="ru-RU" sz="1400" dirty="0" err="1" smtClean="0"/>
              <a:t>елітний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бізнес-клуб</a:t>
            </a:r>
            <a:r>
              <a:rPr lang="ru-RU" sz="1400" dirty="0" smtClean="0"/>
              <a:t> («</a:t>
            </a:r>
            <a:r>
              <a:rPr lang="ru-RU" sz="1400" dirty="0" err="1" smtClean="0"/>
              <a:t>Червоне</a:t>
            </a:r>
            <a:r>
              <a:rPr lang="ru-RU" sz="1400" dirty="0" smtClean="0"/>
              <a:t> та </a:t>
            </a:r>
            <a:r>
              <a:rPr lang="ru-RU" sz="1400" dirty="0" err="1" smtClean="0"/>
              <a:t>Чорне</a:t>
            </a:r>
            <a:r>
              <a:rPr lang="ru-RU" sz="1400" dirty="0" smtClean="0"/>
              <a:t>» </a:t>
            </a:r>
            <a:r>
              <a:rPr lang="ru-RU" sz="1400" dirty="0" err="1" smtClean="0"/>
              <a:t>тощо</a:t>
            </a:r>
            <a:r>
              <a:rPr lang="ru-RU" sz="1400" dirty="0" smtClean="0"/>
              <a:t>), а у </a:t>
            </a:r>
            <a:r>
              <a:rPr lang="ru-RU" sz="1400" b="1" dirty="0" smtClean="0"/>
              <a:t>2011</a:t>
            </a:r>
            <a:r>
              <a:rPr lang="ru-RU" sz="1400" dirty="0" smtClean="0"/>
              <a:t> </a:t>
            </a:r>
            <a:r>
              <a:rPr lang="ru-RU" sz="1400" dirty="0" err="1" smtClean="0"/>
              <a:t>році</a:t>
            </a:r>
            <a:r>
              <a:rPr lang="ru-RU" sz="1400" dirty="0" smtClean="0"/>
              <a:t> </a:t>
            </a:r>
            <a:r>
              <a:rPr lang="ru-RU" sz="1400" dirty="0" err="1" smtClean="0"/>
              <a:t>будівля</a:t>
            </a:r>
            <a:r>
              <a:rPr lang="ru-RU" sz="1400" dirty="0" smtClean="0"/>
              <a:t> </a:t>
            </a:r>
            <a:r>
              <a:rPr lang="ru-RU" sz="1400" dirty="0" err="1" smtClean="0"/>
              <a:t>кінотеатру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була</a:t>
            </a:r>
            <a:r>
              <a:rPr lang="ru-RU" sz="1400" dirty="0" smtClean="0"/>
              <a:t> </a:t>
            </a:r>
            <a:r>
              <a:rPr lang="ru-RU" sz="1400" dirty="0" err="1" smtClean="0"/>
              <a:t>взагалі</a:t>
            </a:r>
            <a:r>
              <a:rPr lang="ru-RU" sz="1400" dirty="0" smtClean="0"/>
              <a:t> </a:t>
            </a:r>
            <a:r>
              <a:rPr lang="ru-RU" sz="1400" dirty="0" err="1" smtClean="0"/>
              <a:t>знищена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30722" name="Picture 2" descr="http://upload.wikimedia.org/wikipedia/commons/thumb/0/0f/S105.jpg/200px-S1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0"/>
            <a:ext cx="1905000" cy="6572272"/>
          </a:xfrm>
          <a:prstGeom prst="rect">
            <a:avLst/>
          </a:prstGeom>
          <a:noFill/>
        </p:spPr>
      </p:pic>
      <p:pic>
        <p:nvPicPr>
          <p:cNvPr id="30724" name="Picture 4" descr="http://upload.wikimedia.org/wikipedia/commons/thumb/e/ee/Dovzhenko_R.jpg/150px-Dovzhenko_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4429132"/>
            <a:ext cx="1714512" cy="1785950"/>
          </a:xfrm>
          <a:prstGeom prst="rect">
            <a:avLst/>
          </a:prstGeom>
          <a:noFill/>
        </p:spPr>
      </p:pic>
      <p:pic>
        <p:nvPicPr>
          <p:cNvPr id="30726" name="Picture 6" descr="http://upload.wikimedia.org/wikipedia/commons/thumb/5/50/Dovzhenko_A.jpg/150px-Dovzhenko_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44" y="2714620"/>
            <a:ext cx="1714512" cy="171450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726543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253920" tIns="4761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Мистецька</a:t>
            </a: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 та </a:t>
            </a:r>
            <a:r>
              <a:rPr kumimoji="0" lang="ru-RU" sz="1400" b="1" i="1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літературна</a:t>
            </a: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 </a:t>
            </a:r>
            <a:r>
              <a:rPr kumimoji="0" lang="ru-RU" sz="1400" b="1" i="1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спадщина</a:t>
            </a:r>
            <a:endParaRPr kumimoji="0" lang="ru-RU" sz="1400" b="1" i="1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Літературні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твори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Воля до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життя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Зачарована Десна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кіноповість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)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Земля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сценарій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втрачено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спогади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про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сценарій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і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фільм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Мати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Ніч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перед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боєм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Повість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полум'яних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літ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Нащадки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запорожців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(драматична поема)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Україна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в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огні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кіноповість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Поема про море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кіноповість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Антарктида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кіноповість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Життя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в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цвіту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п'єса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Щоденник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1941-56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Оповідання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"Сон" та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інші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Фільмографія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1926 Вася-реформатор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співрежисер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, сценарист,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фільм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втрачено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)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1926 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Ягідка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кохання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режисер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, сценарист)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1927 Сумка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дипкур'єра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режисер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переробка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сценарію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актор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)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1927 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Звенигора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режисер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переробка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сценарію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)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1929 Арсенал</a:t>
            </a:r>
            <a:r>
              <a:rPr lang="ru-RU" sz="900" dirty="0">
                <a:latin typeface="Arial" charset="0"/>
                <a:cs typeface="Arial" charset="0"/>
              </a:rPr>
              <a:t>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режисер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, сценарист)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1930 Земля</a:t>
            </a:r>
            <a:r>
              <a:rPr lang="ru-RU" sz="900" dirty="0">
                <a:latin typeface="Arial" charset="0"/>
                <a:cs typeface="Arial" charset="0"/>
              </a:rPr>
              <a:t>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режисер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, сценарист)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1932 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Іван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режисер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, сценарист)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1935 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Аероград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режисер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, сценарист)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1939 Щорс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режисер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, сценарист)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1939 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Буковина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, земля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українська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режисер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)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1940 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Визволення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режисер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)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1943 рос. </a:t>
            </a:r>
            <a:r>
              <a:rPr kumimoji="0" lang="ru-RU" sz="900" b="0" i="1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Битва за нашу </a:t>
            </a:r>
            <a:r>
              <a:rPr kumimoji="0" lang="ru-RU" sz="900" b="0" i="1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Радянську</a:t>
            </a:r>
            <a:r>
              <a:rPr kumimoji="0" lang="ru-RU" sz="900" b="0" i="1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900" b="0" i="1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Україну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режисер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, у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співавторстві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з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Ю. Солнцевою та Я. 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Авдєєнко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)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1945 Перемога на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Правобережній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Україні</a:t>
            </a:r>
            <a:r>
              <a:rPr lang="ru-RU" sz="900" dirty="0">
                <a:latin typeface="Arial" charset="0"/>
                <a:cs typeface="Arial" charset="0"/>
              </a:rPr>
              <a:t>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режисер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, у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співавторстві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з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Ю. Солнцевою)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1945 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Рідна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країна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художній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керівник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)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1948 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Мічурін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режисер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, сценарист)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1951 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Прощавай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Америко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!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режисер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незакінчений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змонтовано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лише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 6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частин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)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1959 Поема про море 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(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effectLst/>
                <a:latin typeface="Arial" charset="0"/>
                <a:cs typeface="Arial" charset="0"/>
              </a:rPr>
              <a:t>режисер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cs typeface="Arial" charset="0"/>
              </a:rPr>
              <a:t>)</a:t>
            </a:r>
            <a:endParaRPr kumimoji="0" lang="ru-RU" sz="900" b="0" i="0" u="none" strike="noStrike" cap="none" normalizeH="0" baseline="0" dirty="0" smtClean="0">
              <a:ln>
                <a:noFill/>
              </a:ln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Нереалізовані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сценарії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1926—1929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Цар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Батьківщина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Загублений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Чаплін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Згода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(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Повстання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мертвих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1934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Загублений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і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віднайдений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рай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1941 Тарас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Бульба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663366"/>
                </a:solidFill>
                <a:effectLst/>
                <a:latin typeface="Arial" charset="0"/>
                <a:cs typeface="Arial" charset="0"/>
              </a:rPr>
              <a:t>[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1943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Україна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в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огні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1951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Відкриття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Антарктиди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1954 У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глибинах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космосу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Нагороди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премії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1934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МКФ у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Венеції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(Приз,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фільм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«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Іван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»)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1941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Сталінська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премія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(I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ступеню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фільм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«Щорс»)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1949 МКФ в м.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Готвальдові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(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Премія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праці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фільм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«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Мічурін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»)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1949 МКФ в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Маріанських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Лазнях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(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Премія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за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найкращий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кольорвий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фільм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фільм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«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Мічурін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»)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1949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Сталінська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премія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(II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ступеню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фільм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«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Мічурін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»)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1959 ВКФ (Перша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премія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автору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сценарію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(посмертно),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фільм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«Поема про море»)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1959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Ленінська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премія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(посмертно, 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фільм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«Поема про море»)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5984" y="264318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uk-UA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17693"/>
            <a:ext cx="9144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/>
              <a:t>Дитинство</a:t>
            </a:r>
            <a:endParaRPr lang="ru-RU" sz="2000" b="1" dirty="0"/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Народився</a:t>
            </a:r>
            <a:r>
              <a:rPr lang="ru-RU" sz="1600" dirty="0" smtClean="0"/>
              <a:t> </a:t>
            </a:r>
            <a:r>
              <a:rPr lang="ru-RU" sz="1600" dirty="0"/>
              <a:t>у </a:t>
            </a:r>
            <a:r>
              <a:rPr lang="ru-RU" sz="1600" dirty="0" err="1"/>
              <a:t>багатодітній</a:t>
            </a:r>
            <a:r>
              <a:rPr lang="ru-RU" sz="1600" dirty="0"/>
              <a:t> </a:t>
            </a:r>
            <a:r>
              <a:rPr lang="ru-RU" sz="1600" dirty="0" err="1"/>
              <a:t>селянській</a:t>
            </a:r>
            <a:r>
              <a:rPr lang="ru-RU" sz="1600" dirty="0"/>
              <a:t> </a:t>
            </a:r>
            <a:r>
              <a:rPr lang="ru-RU" sz="1600" dirty="0" err="1"/>
              <a:t>сім'ї</a:t>
            </a:r>
            <a:r>
              <a:rPr lang="ru-RU" sz="1600" dirty="0"/>
              <a:t> на </a:t>
            </a:r>
            <a:r>
              <a:rPr lang="ru-RU" sz="1600" dirty="0" err="1"/>
              <a:t>хуторі</a:t>
            </a:r>
            <a:r>
              <a:rPr lang="ru-RU" sz="1600" dirty="0"/>
              <a:t> </a:t>
            </a:r>
            <a:r>
              <a:rPr lang="ru-RU" sz="1600" dirty="0" err="1"/>
              <a:t>В'юнище</a:t>
            </a:r>
            <a:r>
              <a:rPr lang="ru-RU" sz="1600" dirty="0"/>
              <a:t> </a:t>
            </a:r>
            <a:r>
              <a:rPr lang="ru-RU" sz="1600" dirty="0" err="1"/>
              <a:t>Сосницького</a:t>
            </a:r>
            <a:r>
              <a:rPr lang="ru-RU" sz="1600" dirty="0"/>
              <a:t> </a:t>
            </a:r>
            <a:r>
              <a:rPr lang="ru-RU" sz="1600" dirty="0" err="1"/>
              <a:t>повіту</a:t>
            </a:r>
            <a:r>
              <a:rPr lang="ru-RU" sz="1600" dirty="0"/>
              <a:t> </a:t>
            </a:r>
            <a:r>
              <a:rPr lang="ru-RU" sz="1600" dirty="0" err="1"/>
              <a:t>Чернігівської</a:t>
            </a:r>
            <a:r>
              <a:rPr lang="ru-RU" sz="1600" dirty="0"/>
              <a:t> </a:t>
            </a:r>
            <a:r>
              <a:rPr lang="ru-RU" sz="1600" dirty="0" err="1"/>
              <a:t>губернії</a:t>
            </a:r>
            <a:r>
              <a:rPr lang="ru-RU" sz="1600" dirty="0"/>
              <a:t>.</a:t>
            </a:r>
          </a:p>
          <a:p>
            <a:r>
              <a:rPr lang="ru-RU" sz="1600" dirty="0"/>
              <a:t>У </a:t>
            </a:r>
            <a:r>
              <a:rPr lang="ru-RU" sz="1600" dirty="0" err="1"/>
              <a:t>різних</a:t>
            </a:r>
            <a:r>
              <a:rPr lang="ru-RU" sz="1600" dirty="0"/>
              <a:t> </a:t>
            </a:r>
            <a:r>
              <a:rPr lang="ru-RU" sz="1600" dirty="0" err="1"/>
              <a:t>джерелах</a:t>
            </a:r>
            <a:r>
              <a:rPr lang="ru-RU" sz="1600" dirty="0"/>
              <a:t> </a:t>
            </a:r>
            <a:r>
              <a:rPr lang="ru-RU" sz="1600" dirty="0" err="1"/>
              <a:t>називають</a:t>
            </a:r>
            <a:r>
              <a:rPr lang="ru-RU" sz="1600" dirty="0"/>
              <a:t> </a:t>
            </a:r>
            <a:r>
              <a:rPr lang="ru-RU" sz="1600" dirty="0" err="1"/>
              <a:t>різні</a:t>
            </a:r>
            <a:r>
              <a:rPr lang="ru-RU" sz="1600" dirty="0"/>
              <a:t> </a:t>
            </a:r>
            <a:r>
              <a:rPr lang="ru-RU" sz="1600" dirty="0" err="1"/>
              <a:t>дати</a:t>
            </a:r>
            <a:r>
              <a:rPr lang="ru-RU" sz="1600" dirty="0"/>
              <a:t> </a:t>
            </a:r>
            <a:r>
              <a:rPr lang="ru-RU" sz="1600" dirty="0" err="1"/>
              <a:t>народження</a:t>
            </a:r>
            <a:r>
              <a:rPr lang="ru-RU" sz="1600" dirty="0"/>
              <a:t> </a:t>
            </a:r>
            <a:r>
              <a:rPr lang="ru-RU" sz="1600" dirty="0" err="1"/>
              <a:t>О.Довженка</a:t>
            </a:r>
            <a:r>
              <a:rPr lang="ru-RU" sz="1600" dirty="0"/>
              <a:t>: 10, 11 </a:t>
            </a:r>
            <a:r>
              <a:rPr lang="ru-RU" sz="1600" dirty="0" err="1"/>
              <a:t>або</a:t>
            </a:r>
            <a:r>
              <a:rPr lang="ru-RU" sz="1600" dirty="0"/>
              <a:t> 12 </a:t>
            </a:r>
            <a:r>
              <a:rPr lang="ru-RU" sz="1600" dirty="0" err="1"/>
              <a:t>вересня</a:t>
            </a:r>
            <a:r>
              <a:rPr lang="ru-RU" sz="1600" dirty="0"/>
              <a:t>. </a:t>
            </a:r>
            <a:r>
              <a:rPr lang="ru-RU" sz="1600" dirty="0" err="1"/>
              <a:t>Згідно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актовим</a:t>
            </a:r>
            <a:r>
              <a:rPr lang="ru-RU" sz="1600" dirty="0"/>
              <a:t> </a:t>
            </a:r>
            <a:r>
              <a:rPr lang="ru-RU" sz="1600" dirty="0" err="1"/>
              <a:t>записом</a:t>
            </a:r>
            <a:r>
              <a:rPr lang="ru-RU" sz="1600" dirty="0"/>
              <a:t> у </a:t>
            </a:r>
            <a:r>
              <a:rPr lang="ru-RU" sz="1600" dirty="0" err="1"/>
              <a:t>метричній</a:t>
            </a:r>
            <a:r>
              <a:rPr lang="ru-RU" sz="1600" dirty="0"/>
              <a:t> </a:t>
            </a:r>
            <a:r>
              <a:rPr lang="ru-RU" sz="1600" dirty="0" err="1"/>
              <a:t>книзі</a:t>
            </a:r>
            <a:r>
              <a:rPr lang="ru-RU" sz="1600" dirty="0"/>
              <a:t> </a:t>
            </a:r>
            <a:r>
              <a:rPr lang="ru-RU" sz="1600" dirty="0" err="1"/>
              <a:t>Соборно-Троїцької</a:t>
            </a:r>
            <a:r>
              <a:rPr lang="ru-RU" sz="1600" dirty="0"/>
              <a:t> церкви </a:t>
            </a:r>
            <a:r>
              <a:rPr lang="ru-RU" sz="1600" dirty="0" err="1"/>
              <a:t>містечка</a:t>
            </a:r>
            <a:r>
              <a:rPr lang="ru-RU" sz="1600" dirty="0"/>
              <a:t> </a:t>
            </a:r>
            <a:r>
              <a:rPr lang="ru-RU" sz="1600" dirty="0" err="1"/>
              <a:t>Сосниця</a:t>
            </a:r>
            <a:r>
              <a:rPr lang="ru-RU" sz="1600" dirty="0"/>
              <a:t>,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народився</a:t>
            </a:r>
            <a:r>
              <a:rPr lang="ru-RU" sz="1600" dirty="0"/>
              <a:t> </a:t>
            </a:r>
            <a:r>
              <a:rPr lang="ru-RU" sz="1600" b="1" dirty="0"/>
              <a:t>29 </a:t>
            </a:r>
            <a:r>
              <a:rPr lang="ru-RU" sz="1600" b="1" dirty="0" err="1"/>
              <a:t>серпня</a:t>
            </a:r>
            <a:r>
              <a:rPr lang="ru-RU" sz="1600" b="1" dirty="0"/>
              <a:t> 1894 року</a:t>
            </a:r>
            <a:r>
              <a:rPr lang="ru-RU" sz="1600" dirty="0"/>
              <a:t> за «старим стилем» — </a:t>
            </a:r>
            <a:r>
              <a:rPr lang="ru-RU" sz="1600" dirty="0" err="1"/>
              <a:t>тобто</a:t>
            </a:r>
            <a:r>
              <a:rPr lang="ru-RU" sz="1600" dirty="0"/>
              <a:t> </a:t>
            </a:r>
            <a:r>
              <a:rPr lang="ru-RU" sz="1600" b="1" dirty="0"/>
              <a:t>10 </a:t>
            </a:r>
            <a:r>
              <a:rPr lang="ru-RU" sz="1600" b="1" dirty="0" err="1"/>
              <a:t>вересня</a:t>
            </a:r>
            <a:r>
              <a:rPr lang="ru-RU" sz="1600" dirty="0"/>
              <a:t> за </a:t>
            </a:r>
            <a:r>
              <a:rPr lang="ru-RU" sz="1600" dirty="0" err="1" smtClean="0"/>
              <a:t>новим</a:t>
            </a:r>
            <a:r>
              <a:rPr lang="ru-RU" sz="1600" dirty="0" smtClean="0"/>
              <a:t>.</a:t>
            </a:r>
            <a:endParaRPr lang="ru-RU" sz="1600" dirty="0"/>
          </a:p>
          <a:p>
            <a:r>
              <a:rPr lang="ru-RU" sz="1600" dirty="0" err="1"/>
              <a:t>Батько</a:t>
            </a:r>
            <a:r>
              <a:rPr lang="ru-RU" sz="1600" dirty="0"/>
              <a:t> </a:t>
            </a:r>
            <a:r>
              <a:rPr lang="ru-RU" sz="1600" dirty="0" err="1"/>
              <a:t>й</a:t>
            </a:r>
            <a:r>
              <a:rPr lang="ru-RU" sz="1600" dirty="0"/>
              <a:t> </a:t>
            </a:r>
            <a:r>
              <a:rPr lang="ru-RU" sz="1600" dirty="0" err="1"/>
              <a:t>мати</a:t>
            </a:r>
            <a:r>
              <a:rPr lang="ru-RU" sz="1600" dirty="0"/>
              <a:t> </a:t>
            </a:r>
            <a:r>
              <a:rPr lang="ru-RU" sz="1600" dirty="0" err="1"/>
              <a:t>були</a:t>
            </a:r>
            <a:r>
              <a:rPr lang="ru-RU" sz="1600" dirty="0"/>
              <a:t> </a:t>
            </a:r>
            <a:r>
              <a:rPr lang="ru-RU" sz="1600" dirty="0" err="1"/>
              <a:t>неписьменні</a:t>
            </a:r>
            <a:r>
              <a:rPr lang="ru-RU" sz="1600" dirty="0"/>
              <a:t>. </a:t>
            </a:r>
            <a:r>
              <a:rPr lang="ru-RU" sz="1600" dirty="0" err="1"/>
              <a:t>Батько</a:t>
            </a:r>
            <a:r>
              <a:rPr lang="ru-RU" sz="1600" dirty="0"/>
              <a:t>, Петро Семенович Довженко, належав до </a:t>
            </a:r>
            <a:r>
              <a:rPr lang="ru-RU" sz="1600" dirty="0" err="1"/>
              <a:t>козацького</a:t>
            </a:r>
            <a:r>
              <a:rPr lang="ru-RU" sz="1600" dirty="0"/>
              <a:t> стану.</a:t>
            </a:r>
          </a:p>
          <a:p>
            <a:r>
              <a:rPr lang="ru-RU" sz="1600" dirty="0" err="1"/>
              <a:t>Сім'я</a:t>
            </a:r>
            <a:r>
              <a:rPr lang="ru-RU" sz="1600" dirty="0"/>
              <a:t> жила </a:t>
            </a:r>
            <a:r>
              <a:rPr lang="ru-RU" sz="1600" dirty="0" err="1"/>
              <a:t>незаможно</a:t>
            </a:r>
            <a:r>
              <a:rPr lang="ru-RU" sz="1600" dirty="0"/>
              <a:t>: </a:t>
            </a:r>
            <a:r>
              <a:rPr lang="ru-RU" sz="1600" dirty="0" err="1"/>
              <a:t>землі</a:t>
            </a:r>
            <a:r>
              <a:rPr lang="ru-RU" sz="1600" dirty="0"/>
              <a:t> </a:t>
            </a:r>
            <a:r>
              <a:rPr lang="ru-RU" sz="1600" dirty="0" err="1"/>
              <a:t>було</a:t>
            </a:r>
            <a:r>
              <a:rPr lang="ru-RU" sz="1600" dirty="0"/>
              <a:t> немало, </a:t>
            </a:r>
            <a:r>
              <a:rPr lang="ru-RU" sz="1600" dirty="0" err="1"/>
              <a:t>проте</a:t>
            </a:r>
            <a:r>
              <a:rPr lang="ru-RU" sz="1600" dirty="0"/>
              <a:t> вона </a:t>
            </a:r>
            <a:r>
              <a:rPr lang="ru-RU" sz="1600" dirty="0" err="1"/>
              <a:t>була</a:t>
            </a:r>
            <a:r>
              <a:rPr lang="ru-RU" sz="1600" dirty="0"/>
              <a:t> </a:t>
            </a:r>
            <a:r>
              <a:rPr lang="ru-RU" sz="1600" dirty="0" err="1"/>
              <a:t>неродюча</a:t>
            </a:r>
            <a:r>
              <a:rPr lang="ru-RU" sz="1600" dirty="0"/>
              <a:t>, </a:t>
            </a:r>
            <a:r>
              <a:rPr lang="ru-RU" sz="1600" dirty="0" err="1"/>
              <a:t>натомість</a:t>
            </a:r>
            <a:r>
              <a:rPr lang="ru-RU" sz="1600" dirty="0"/>
              <a:t> </a:t>
            </a:r>
            <a:r>
              <a:rPr lang="ru-RU" sz="1600" dirty="0" err="1"/>
              <a:t>дітей</a:t>
            </a:r>
            <a:r>
              <a:rPr lang="ru-RU" sz="1600" dirty="0"/>
              <a:t> </a:t>
            </a:r>
            <a:r>
              <a:rPr lang="ru-RU" sz="1600" dirty="0" err="1"/>
              <a:t>було</a:t>
            </a:r>
            <a:r>
              <a:rPr lang="ru-RU" sz="1600" dirty="0"/>
              <a:t> 14, тому </a:t>
            </a:r>
            <a:r>
              <a:rPr lang="ru-RU" sz="1600" dirty="0" err="1"/>
              <a:t>батько</a:t>
            </a:r>
            <a:r>
              <a:rPr lang="ru-RU" sz="1600" dirty="0"/>
              <a:t> «</a:t>
            </a:r>
            <a:r>
              <a:rPr lang="ru-RU" sz="1600" dirty="0" err="1"/>
              <a:t>наймався</a:t>
            </a:r>
            <a:r>
              <a:rPr lang="ru-RU" sz="1600" dirty="0"/>
              <a:t> в </a:t>
            </a:r>
            <a:r>
              <a:rPr lang="ru-RU" sz="1600" dirty="0" err="1"/>
              <a:t>підводчики</a:t>
            </a:r>
            <a:r>
              <a:rPr lang="ru-RU" sz="1600" dirty="0"/>
              <a:t> та </a:t>
            </a:r>
            <a:r>
              <a:rPr lang="ru-RU" sz="1600" dirty="0" err="1"/>
              <a:t>смолярував</a:t>
            </a:r>
            <a:r>
              <a:rPr lang="ru-RU" sz="1600" dirty="0"/>
              <a:t>». </a:t>
            </a:r>
            <a:r>
              <a:rPr lang="ru-RU" sz="1600" dirty="0" err="1"/>
              <a:t>Діти</a:t>
            </a:r>
            <a:r>
              <a:rPr lang="ru-RU" sz="1600" dirty="0"/>
              <a:t> в </a:t>
            </a:r>
            <a:r>
              <a:rPr lang="ru-RU" sz="1600" dirty="0" err="1"/>
              <a:t>сім'ї</a:t>
            </a:r>
            <a:r>
              <a:rPr lang="ru-RU" sz="1600" dirty="0"/>
              <a:t> </a:t>
            </a:r>
            <a:r>
              <a:rPr lang="ru-RU" sz="1600" dirty="0" err="1"/>
              <a:t>швидко</a:t>
            </a:r>
            <a:r>
              <a:rPr lang="ru-RU" sz="1600" dirty="0"/>
              <a:t> помирали, </a:t>
            </a:r>
            <a:r>
              <a:rPr lang="ru-RU" sz="1600" dirty="0" err="1"/>
              <a:t>майже</a:t>
            </a:r>
            <a:r>
              <a:rPr lang="ru-RU" sz="1600" dirty="0"/>
              <a:t> </a:t>
            </a:r>
            <a:r>
              <a:rPr lang="ru-RU" sz="1600" dirty="0" err="1"/>
              <a:t>всі</a:t>
            </a:r>
            <a:r>
              <a:rPr lang="ru-RU" sz="1600" dirty="0"/>
              <a:t> не досягнувши </a:t>
            </a:r>
            <a:r>
              <a:rPr lang="ru-RU" sz="1600" dirty="0" err="1"/>
              <a:t>працездатного</a:t>
            </a:r>
            <a:r>
              <a:rPr lang="ru-RU" sz="1600" dirty="0"/>
              <a:t> </a:t>
            </a:r>
            <a:r>
              <a:rPr lang="ru-RU" sz="1600" dirty="0" err="1"/>
              <a:t>віку</a:t>
            </a:r>
            <a:r>
              <a:rPr lang="ru-RU" sz="1600" dirty="0"/>
              <a:t>, тому у </a:t>
            </a:r>
            <a:r>
              <a:rPr lang="ru-RU" sz="1600" dirty="0" err="1"/>
              <a:t>згадках</a:t>
            </a:r>
            <a:r>
              <a:rPr lang="ru-RU" sz="1600" dirty="0"/>
              <a:t> про </a:t>
            </a:r>
            <a:r>
              <a:rPr lang="ru-RU" sz="1600" dirty="0" err="1"/>
              <a:t>дитинство</a:t>
            </a:r>
            <a:r>
              <a:rPr lang="ru-RU" sz="1600" dirty="0"/>
              <a:t> в </a:t>
            </a:r>
            <a:r>
              <a:rPr lang="ru-RU" sz="1600" dirty="0" err="1"/>
              <a:t>уяві</a:t>
            </a:r>
            <a:r>
              <a:rPr lang="ru-RU" sz="1600" dirty="0"/>
              <a:t> </a:t>
            </a:r>
            <a:r>
              <a:rPr lang="ru-RU" sz="1600" dirty="0" err="1"/>
              <a:t>Олександра</a:t>
            </a:r>
            <a:r>
              <a:rPr lang="ru-RU" sz="1600" dirty="0"/>
              <a:t> </a:t>
            </a:r>
            <a:r>
              <a:rPr lang="ru-RU" sz="1600" dirty="0" err="1"/>
              <a:t>Довженка</a:t>
            </a:r>
            <a:r>
              <a:rPr lang="ru-RU" sz="1600" dirty="0"/>
              <a:t> </a:t>
            </a:r>
            <a:r>
              <a:rPr lang="ru-RU" sz="1600" dirty="0" err="1"/>
              <a:t>завжди</a:t>
            </a:r>
            <a:r>
              <a:rPr lang="ru-RU" sz="1600" dirty="0"/>
              <a:t> </a:t>
            </a:r>
            <a:r>
              <a:rPr lang="ru-RU" sz="1600" dirty="0" err="1"/>
              <a:t>поставали</a:t>
            </a:r>
            <a:r>
              <a:rPr lang="ru-RU" sz="1600" dirty="0"/>
              <a:t> «плач </a:t>
            </a:r>
            <a:r>
              <a:rPr lang="ru-RU" sz="1600" dirty="0" err="1"/>
              <a:t>і</a:t>
            </a:r>
            <a:r>
              <a:rPr lang="ru-RU" sz="1600" dirty="0"/>
              <a:t> похорон». </a:t>
            </a:r>
            <a:r>
              <a:rPr lang="ru-RU" sz="1600" dirty="0" err="1"/>
              <a:t>Він</a:t>
            </a:r>
            <a:r>
              <a:rPr lang="ru-RU" sz="1600" dirty="0"/>
              <a:t> любив </a:t>
            </a:r>
            <a:r>
              <a:rPr lang="ru-RU" sz="1600" dirty="0" err="1"/>
              <a:t>матір</a:t>
            </a:r>
            <a:r>
              <a:rPr lang="ru-RU" sz="1600" dirty="0"/>
              <a:t>, про яку писав: </a:t>
            </a:r>
            <a:r>
              <a:rPr lang="ru-RU" sz="1600" i="1" dirty="0"/>
              <a:t>«</a:t>
            </a:r>
            <a:r>
              <a:rPr lang="ru-RU" sz="1600" i="1" dirty="0" err="1"/>
              <a:t>Народжена</a:t>
            </a:r>
            <a:r>
              <a:rPr lang="ru-RU" sz="1600" i="1" dirty="0"/>
              <a:t> для </a:t>
            </a:r>
            <a:r>
              <a:rPr lang="ru-RU" sz="1600" i="1" dirty="0" err="1"/>
              <a:t>пісень</a:t>
            </a:r>
            <a:r>
              <a:rPr lang="ru-RU" sz="1600" i="1" dirty="0"/>
              <a:t>, вона проплакала усе </a:t>
            </a:r>
            <a:r>
              <a:rPr lang="ru-RU" sz="1600" i="1" dirty="0" err="1"/>
              <a:t>життя</a:t>
            </a:r>
            <a:r>
              <a:rPr lang="ru-RU" sz="1600" i="1" dirty="0"/>
              <a:t>, </a:t>
            </a:r>
            <a:r>
              <a:rPr lang="ru-RU" sz="1600" i="1" dirty="0" err="1"/>
              <a:t>проводжаючи</a:t>
            </a:r>
            <a:r>
              <a:rPr lang="ru-RU" sz="1600" i="1" dirty="0"/>
              <a:t> </a:t>
            </a:r>
            <a:r>
              <a:rPr lang="ru-RU" sz="1600" i="1" dirty="0" err="1"/>
              <a:t>назавжди</a:t>
            </a:r>
            <a:r>
              <a:rPr lang="ru-RU" sz="1600" i="1" dirty="0"/>
              <a:t>».</a:t>
            </a:r>
            <a:endParaRPr lang="ru-RU" sz="1600" dirty="0"/>
          </a:p>
          <a:p>
            <a:r>
              <a:rPr lang="ru-RU" sz="1600" dirty="0" err="1"/>
              <a:t>Вирішальним</a:t>
            </a:r>
            <a:r>
              <a:rPr lang="ru-RU" sz="1600" dirty="0"/>
              <a:t> для характеру </a:t>
            </a:r>
            <a:r>
              <a:rPr lang="ru-RU" sz="1600" dirty="0" err="1"/>
              <a:t>творчості</a:t>
            </a:r>
            <a:r>
              <a:rPr lang="ru-RU" sz="1600" dirty="0"/>
              <a:t> </a:t>
            </a:r>
            <a:r>
              <a:rPr lang="ru-RU" sz="1600" dirty="0" err="1"/>
              <a:t>майбутнього</a:t>
            </a:r>
            <a:r>
              <a:rPr lang="ru-RU" sz="1600" dirty="0"/>
              <a:t> </a:t>
            </a:r>
            <a:r>
              <a:rPr lang="ru-RU" sz="1600" dirty="0" err="1"/>
              <a:t>режисера</a:t>
            </a:r>
            <a:r>
              <a:rPr lang="ru-RU" sz="1600" dirty="0"/>
              <a:t> </a:t>
            </a:r>
            <a:r>
              <a:rPr lang="ru-RU" sz="1600" dirty="0" err="1"/>
              <a:t>почуттям</a:t>
            </a:r>
            <a:r>
              <a:rPr lang="ru-RU" sz="1600" dirty="0"/>
              <a:t> стала </a:t>
            </a:r>
            <a:r>
              <a:rPr lang="ru-RU" sz="1600" dirty="0" err="1"/>
              <a:t>любов</a:t>
            </a:r>
            <a:r>
              <a:rPr lang="ru-RU" sz="1600" dirty="0"/>
              <a:t> до </a:t>
            </a:r>
            <a:r>
              <a:rPr lang="ru-RU" sz="1600" dirty="0" err="1"/>
              <a:t>природи</a:t>
            </a:r>
            <a:r>
              <a:rPr lang="ru-RU" sz="1600" dirty="0"/>
              <a:t>, яка </a:t>
            </a:r>
            <a:r>
              <a:rPr lang="ru-RU" sz="1600" dirty="0" err="1"/>
              <a:t>визріла</a:t>
            </a:r>
            <a:r>
              <a:rPr lang="ru-RU" sz="1600" dirty="0"/>
              <a:t> </a:t>
            </a:r>
            <a:r>
              <a:rPr lang="ru-RU" sz="1600" dirty="0" err="1"/>
              <a:t>ще</a:t>
            </a:r>
            <a:r>
              <a:rPr lang="ru-RU" sz="1600" dirty="0"/>
              <a:t> в </a:t>
            </a:r>
            <a:r>
              <a:rPr lang="ru-RU" sz="1600" dirty="0" err="1"/>
              <a:t>дитинстві</a:t>
            </a:r>
            <a:r>
              <a:rPr lang="ru-RU" sz="1600" dirty="0"/>
              <a:t>: </a:t>
            </a:r>
            <a:r>
              <a:rPr lang="ru-RU" sz="1600" dirty="0" err="1"/>
              <a:t>мальовнича</a:t>
            </a:r>
            <a:r>
              <a:rPr lang="ru-RU" sz="1600" dirty="0"/>
              <a:t> Десна, «</a:t>
            </a:r>
            <a:r>
              <a:rPr lang="ru-RU" sz="1600" dirty="0" err="1"/>
              <a:t>казкова</a:t>
            </a:r>
            <a:r>
              <a:rPr lang="ru-RU" sz="1600" dirty="0"/>
              <a:t> </a:t>
            </a:r>
            <a:r>
              <a:rPr lang="ru-RU" sz="1600" dirty="0" err="1"/>
              <a:t>сіножать</a:t>
            </a:r>
            <a:r>
              <a:rPr lang="ru-RU" sz="1600" dirty="0"/>
              <a:t>» на </a:t>
            </a:r>
            <a:r>
              <a:rPr lang="ru-RU" sz="1600" dirty="0" err="1"/>
              <a:t>ній</a:t>
            </a:r>
            <a:r>
              <a:rPr lang="ru-RU" sz="1600" dirty="0"/>
              <a:t> </a:t>
            </a:r>
            <a:r>
              <a:rPr lang="ru-RU" sz="1600" dirty="0" err="1"/>
              <a:t>назавжди</a:t>
            </a:r>
            <a:r>
              <a:rPr lang="ru-RU" sz="1600" dirty="0"/>
              <a:t> </a:t>
            </a:r>
            <a:r>
              <a:rPr lang="ru-RU" sz="1600" dirty="0" err="1"/>
              <a:t>залишилися</a:t>
            </a:r>
            <a:r>
              <a:rPr lang="ru-RU" sz="1600" dirty="0"/>
              <a:t> для </a:t>
            </a:r>
            <a:r>
              <a:rPr lang="ru-RU" sz="1600" dirty="0" err="1"/>
              <a:t>Довженка</a:t>
            </a:r>
            <a:r>
              <a:rPr lang="ru-RU" sz="1600" dirty="0"/>
              <a:t> </a:t>
            </a:r>
            <a:r>
              <a:rPr lang="ru-RU" sz="1600" dirty="0" err="1"/>
              <a:t>найкрасивішим</a:t>
            </a:r>
            <a:r>
              <a:rPr lang="ru-RU" sz="1600" dirty="0"/>
              <a:t> </a:t>
            </a:r>
            <a:r>
              <a:rPr lang="ru-RU" sz="1600" dirty="0" err="1"/>
              <a:t>місцем</a:t>
            </a:r>
            <a:r>
              <a:rPr lang="ru-RU" sz="1600" dirty="0"/>
              <a:t> на </a:t>
            </a:r>
            <a:r>
              <a:rPr lang="ru-RU" sz="1600" dirty="0" err="1"/>
              <a:t>всій</a:t>
            </a:r>
            <a:r>
              <a:rPr lang="ru-RU" sz="1600" dirty="0"/>
              <a:t> </a:t>
            </a:r>
            <a:r>
              <a:rPr lang="ru-RU" sz="1600" dirty="0" err="1"/>
              <a:t>землі</a:t>
            </a:r>
            <a:r>
              <a:rPr lang="ru-RU" sz="1600" dirty="0"/>
              <a:t>.</a:t>
            </a:r>
          </a:p>
          <a:p>
            <a:r>
              <a:rPr lang="ru-RU" sz="1600" dirty="0" err="1"/>
              <a:t>Вчився</a:t>
            </a:r>
            <a:r>
              <a:rPr lang="ru-RU" sz="1600" dirty="0"/>
              <a:t> Довженко в </a:t>
            </a:r>
            <a:r>
              <a:rPr lang="ru-RU" sz="1600" dirty="0" err="1"/>
              <a:t>Сосницькій</a:t>
            </a:r>
            <a:r>
              <a:rPr lang="ru-RU" sz="1600" dirty="0"/>
              <a:t> </a:t>
            </a:r>
            <a:r>
              <a:rPr lang="ru-RU" sz="1600" dirty="0" err="1"/>
              <a:t>початковій</a:t>
            </a:r>
            <a:r>
              <a:rPr lang="ru-RU" sz="1600" dirty="0"/>
              <a:t>, а </a:t>
            </a:r>
            <a:r>
              <a:rPr lang="ru-RU" sz="1600" dirty="0" err="1"/>
              <a:t>потім</a:t>
            </a:r>
            <a:r>
              <a:rPr lang="ru-RU" sz="1600" dirty="0"/>
              <a:t> у </a:t>
            </a:r>
            <a:r>
              <a:rPr lang="ru-RU" sz="1600" dirty="0" err="1"/>
              <a:t>вищій</a:t>
            </a:r>
            <a:r>
              <a:rPr lang="ru-RU" sz="1600" dirty="0"/>
              <a:t> </a:t>
            </a:r>
            <a:r>
              <a:rPr lang="ru-RU" sz="1600" dirty="0" err="1"/>
              <a:t>початковій</a:t>
            </a:r>
            <a:r>
              <a:rPr lang="ru-RU" sz="1600" dirty="0"/>
              <a:t> </a:t>
            </a:r>
            <a:r>
              <a:rPr lang="ru-RU" sz="1600" dirty="0" err="1"/>
              <a:t>школі</a:t>
            </a:r>
            <a:r>
              <a:rPr lang="ru-RU" sz="1600" dirty="0"/>
              <a:t>. </a:t>
            </a:r>
            <a:r>
              <a:rPr lang="ru-RU" sz="1600" dirty="0" err="1"/>
              <a:t>Навчання</a:t>
            </a:r>
            <a:r>
              <a:rPr lang="ru-RU" sz="1600" dirty="0"/>
              <a:t> </a:t>
            </a:r>
            <a:r>
              <a:rPr lang="ru-RU" sz="1600" dirty="0" err="1"/>
              <a:t>хлопчикові</a:t>
            </a:r>
            <a:r>
              <a:rPr lang="ru-RU" sz="1600" dirty="0"/>
              <a:t> </a:t>
            </a:r>
            <a:r>
              <a:rPr lang="ru-RU" sz="1600" dirty="0" err="1"/>
              <a:t>давалося</a:t>
            </a:r>
            <a:r>
              <a:rPr lang="ru-RU" sz="1600" dirty="0"/>
              <a:t> легко —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був</a:t>
            </a:r>
            <a:r>
              <a:rPr lang="ru-RU" sz="1600" dirty="0"/>
              <a:t> </a:t>
            </a:r>
            <a:r>
              <a:rPr lang="ru-RU" sz="1600" dirty="0" err="1"/>
              <a:t>відмінником</a:t>
            </a:r>
            <a:r>
              <a:rPr lang="ru-RU" sz="1600" dirty="0"/>
              <a:t>, </a:t>
            </a:r>
            <a:r>
              <a:rPr lang="ru-RU" sz="1600" dirty="0" err="1"/>
              <a:t>хоча</a:t>
            </a:r>
            <a:r>
              <a:rPr lang="ru-RU" sz="1600" dirty="0"/>
              <a:t> </a:t>
            </a:r>
            <a:r>
              <a:rPr lang="ru-RU" sz="1600" dirty="0" err="1"/>
              <a:t>потім</a:t>
            </a:r>
            <a:r>
              <a:rPr lang="ru-RU" sz="1600" dirty="0"/>
              <a:t> </a:t>
            </a:r>
            <a:r>
              <a:rPr lang="ru-RU" sz="1600" dirty="0" err="1"/>
              <a:t>вважав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це</a:t>
            </a:r>
            <a:r>
              <a:rPr lang="ru-RU" sz="1600" dirty="0"/>
              <a:t> «</a:t>
            </a:r>
            <a:r>
              <a:rPr lang="ru-RU" sz="1600" dirty="0" err="1"/>
              <a:t>вчителі</a:t>
            </a:r>
            <a:r>
              <a:rPr lang="ru-RU" sz="1600" dirty="0"/>
              <a:t> </a:t>
            </a:r>
            <a:r>
              <a:rPr lang="ru-RU" sz="1600" dirty="0" err="1"/>
              <a:t>самі</a:t>
            </a:r>
            <a:r>
              <a:rPr lang="ru-RU" sz="1600" dirty="0"/>
              <a:t> </a:t>
            </a:r>
            <a:r>
              <a:rPr lang="ru-RU" sz="1600" dirty="0" err="1"/>
              <a:t>щось</a:t>
            </a:r>
            <a:r>
              <a:rPr lang="ru-RU" sz="1600" dirty="0"/>
              <a:t> </a:t>
            </a:r>
            <a:r>
              <a:rPr lang="ru-RU" sz="1600" dirty="0" err="1"/>
              <a:t>зовсім</a:t>
            </a:r>
            <a:r>
              <a:rPr lang="ru-RU" sz="1600" dirty="0"/>
              <a:t> не </a:t>
            </a:r>
            <a:r>
              <a:rPr lang="ru-RU" sz="1600" dirty="0" err="1"/>
              <a:t>розуміють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тому </a:t>
            </a:r>
            <a:r>
              <a:rPr lang="ru-RU" sz="1600" dirty="0" err="1"/>
              <a:t>їм</a:t>
            </a:r>
            <a:r>
              <a:rPr lang="ru-RU" sz="1600" dirty="0"/>
              <a:t> </a:t>
            </a:r>
            <a:r>
              <a:rPr lang="ru-RU" sz="1600" dirty="0" err="1"/>
              <a:t>здається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я </a:t>
            </a:r>
            <a:r>
              <a:rPr lang="ru-RU" sz="1600" dirty="0" err="1"/>
              <a:t>відмінник</a:t>
            </a:r>
            <a:r>
              <a:rPr lang="ru-RU" sz="1600" dirty="0"/>
              <a:t>…». </a:t>
            </a:r>
            <a:r>
              <a:rPr lang="ru-RU" sz="1600" dirty="0" err="1"/>
              <a:t>Загалом</a:t>
            </a:r>
            <a:r>
              <a:rPr lang="ru-RU" sz="1600" dirty="0"/>
              <a:t>, Довженко </a:t>
            </a:r>
            <a:r>
              <a:rPr lang="ru-RU" sz="1600" dirty="0" err="1"/>
              <a:t>зростав</a:t>
            </a:r>
            <a:r>
              <a:rPr lang="ru-RU" sz="1600" dirty="0"/>
              <a:t> </a:t>
            </a:r>
            <a:r>
              <a:rPr lang="ru-RU" sz="1600" dirty="0" err="1"/>
              <a:t>мрійливим</a:t>
            </a:r>
            <a:r>
              <a:rPr lang="ru-RU" sz="1600" dirty="0"/>
              <a:t>, </a:t>
            </a:r>
            <a:r>
              <a:rPr lang="ru-RU" sz="1600" dirty="0" err="1"/>
              <a:t>схильним</a:t>
            </a:r>
            <a:r>
              <a:rPr lang="ru-RU" sz="1600" dirty="0"/>
              <a:t> до </a:t>
            </a:r>
            <a:r>
              <a:rPr lang="ru-RU" sz="1600" dirty="0" err="1"/>
              <a:t>споглядальності</a:t>
            </a:r>
            <a:r>
              <a:rPr lang="ru-RU" sz="1600" dirty="0"/>
              <a:t>: </a:t>
            </a:r>
            <a:r>
              <a:rPr lang="ru-RU" sz="1600" dirty="0" err="1"/>
              <a:t>життя</a:t>
            </a:r>
            <a:r>
              <a:rPr lang="ru-RU" sz="1600" dirty="0"/>
              <a:t> (</a:t>
            </a:r>
            <a:r>
              <a:rPr lang="ru-RU" sz="1600" dirty="0" err="1"/>
              <a:t>тоді</a:t>
            </a:r>
            <a:r>
              <a:rPr lang="ru-RU" sz="1600" dirty="0"/>
              <a:t> </a:t>
            </a:r>
            <a:r>
              <a:rPr lang="ru-RU" sz="1600" dirty="0" err="1"/>
              <a:t>йому</a:t>
            </a:r>
            <a:r>
              <a:rPr lang="ru-RU" sz="1600" dirty="0"/>
              <a:t> </a:t>
            </a:r>
            <a:r>
              <a:rPr lang="ru-RU" sz="1600" dirty="0" err="1"/>
              <a:t>здавалось</a:t>
            </a:r>
            <a:r>
              <a:rPr lang="ru-RU" sz="1600" dirty="0"/>
              <a:t>) </a:t>
            </a:r>
            <a:r>
              <a:rPr lang="ru-RU" sz="1600" dirty="0" err="1"/>
              <a:t>йшло</a:t>
            </a:r>
            <a:r>
              <a:rPr lang="ru-RU" sz="1600" dirty="0"/>
              <a:t> у </a:t>
            </a:r>
            <a:r>
              <a:rPr lang="ru-RU" sz="1600" dirty="0" err="1"/>
              <a:t>двох</a:t>
            </a:r>
            <a:r>
              <a:rPr lang="ru-RU" sz="1600" dirty="0"/>
              <a:t> </a:t>
            </a:r>
            <a:r>
              <a:rPr lang="ru-RU" sz="1600" dirty="0" err="1"/>
              <a:t>вимірах</a:t>
            </a:r>
            <a:r>
              <a:rPr lang="ru-RU" sz="1600" dirty="0"/>
              <a:t> — реальному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уявному</a:t>
            </a:r>
            <a:r>
              <a:rPr lang="ru-RU" sz="1600" dirty="0"/>
              <a:t>. </a:t>
            </a:r>
            <a:r>
              <a:rPr lang="ru-RU" sz="1600" dirty="0" err="1"/>
              <a:t>Пристрасті</a:t>
            </a:r>
            <a:r>
              <a:rPr lang="ru-RU" sz="1600" dirty="0"/>
              <a:t> до </a:t>
            </a:r>
            <a:r>
              <a:rPr lang="ru-RU" sz="1600" dirty="0" err="1"/>
              <a:t>чогось</a:t>
            </a:r>
            <a:r>
              <a:rPr lang="ru-RU" sz="1600" dirty="0"/>
              <a:t> одного </a:t>
            </a:r>
            <a:r>
              <a:rPr lang="ru-RU" sz="1600" dirty="0" err="1"/>
              <a:t>він</a:t>
            </a:r>
            <a:r>
              <a:rPr lang="ru-RU" sz="1600" dirty="0"/>
              <a:t> не </a:t>
            </a:r>
            <a:r>
              <a:rPr lang="ru-RU" sz="1600" dirty="0" err="1"/>
              <a:t>мав</a:t>
            </a:r>
            <a:r>
              <a:rPr lang="ru-RU" sz="1600" dirty="0"/>
              <a:t>, </a:t>
            </a:r>
            <a:r>
              <a:rPr lang="ru-RU" sz="1600" dirty="0" err="1"/>
              <a:t>натомість</a:t>
            </a:r>
            <a:r>
              <a:rPr lang="ru-RU" sz="1600" dirty="0"/>
              <a:t> </a:t>
            </a:r>
            <a:r>
              <a:rPr lang="ru-RU" sz="1600" dirty="0" err="1"/>
              <a:t>хотів</a:t>
            </a:r>
            <a:r>
              <a:rPr lang="ru-RU" sz="1600" dirty="0"/>
              <a:t> </a:t>
            </a:r>
            <a:r>
              <a:rPr lang="ru-RU" sz="1600" dirty="0" err="1"/>
              <a:t>вирізнятися</a:t>
            </a:r>
            <a:r>
              <a:rPr lang="ru-RU" sz="1600" dirty="0"/>
              <a:t>, </a:t>
            </a:r>
            <a:r>
              <a:rPr lang="ru-RU" sz="1600" dirty="0" err="1"/>
              <a:t>йому</a:t>
            </a:r>
            <a:r>
              <a:rPr lang="ru-RU" sz="1600" dirty="0"/>
              <a:t> </a:t>
            </a:r>
            <a:r>
              <a:rPr lang="ru-RU" sz="1600" dirty="0" err="1"/>
              <a:t>здавалося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може</a:t>
            </a:r>
            <a:r>
              <a:rPr lang="ru-RU" sz="1600" dirty="0"/>
              <a:t> все, </a:t>
            </a:r>
            <a:r>
              <a:rPr lang="ru-RU" sz="1600" dirty="0" err="1"/>
              <a:t>але</a:t>
            </a:r>
            <a:r>
              <a:rPr lang="ru-RU" sz="1600" dirty="0"/>
              <a:t> «</a:t>
            </a:r>
            <a:r>
              <a:rPr lang="ru-RU" sz="1600" dirty="0" err="1"/>
              <a:t>загалом</a:t>
            </a:r>
            <a:r>
              <a:rPr lang="ru-RU" sz="1600" dirty="0"/>
              <a:t> </a:t>
            </a:r>
            <a:r>
              <a:rPr lang="ru-RU" sz="1600" dirty="0" err="1"/>
              <a:t>мрії</a:t>
            </a:r>
            <a:r>
              <a:rPr lang="ru-RU" sz="1600" dirty="0"/>
              <a:t> у </a:t>
            </a:r>
            <a:r>
              <a:rPr lang="ru-RU" sz="1600" dirty="0" err="1"/>
              <a:t>виборі</a:t>
            </a:r>
            <a:r>
              <a:rPr lang="ru-RU" sz="1600" dirty="0"/>
              <a:t> </a:t>
            </a:r>
            <a:r>
              <a:rPr lang="ru-RU" sz="1600" dirty="0" err="1"/>
              <a:t>майбутньої</a:t>
            </a:r>
            <a:r>
              <a:rPr lang="ru-RU" sz="1600" dirty="0"/>
              <a:t> </a:t>
            </a:r>
            <a:r>
              <a:rPr lang="ru-RU" sz="1600" dirty="0" err="1"/>
              <a:t>професії</a:t>
            </a:r>
            <a:r>
              <a:rPr lang="ru-RU" sz="1600" dirty="0"/>
              <a:t> </a:t>
            </a:r>
            <a:r>
              <a:rPr lang="ru-RU" sz="1600" dirty="0" err="1"/>
              <a:t>літали</a:t>
            </a:r>
            <a:r>
              <a:rPr lang="ru-RU" sz="1600" dirty="0"/>
              <a:t> </a:t>
            </a:r>
            <a:r>
              <a:rPr lang="ru-RU" sz="1600" dirty="0" err="1"/>
              <a:t>у</a:t>
            </a:r>
            <a:r>
              <a:rPr lang="ru-RU" sz="1600" dirty="0"/>
              <a:t> </a:t>
            </a:r>
            <a:r>
              <a:rPr lang="ru-RU" sz="1600" dirty="0" err="1"/>
              <a:t>сфері</a:t>
            </a:r>
            <a:r>
              <a:rPr lang="ru-RU" sz="1600" dirty="0"/>
              <a:t> </a:t>
            </a:r>
            <a:r>
              <a:rPr lang="ru-RU" sz="1600" dirty="0" err="1"/>
              <a:t>архітектури</a:t>
            </a:r>
            <a:r>
              <a:rPr lang="ru-RU" sz="1600" dirty="0"/>
              <a:t>, </a:t>
            </a:r>
            <a:r>
              <a:rPr lang="ru-RU" sz="1600" dirty="0" err="1"/>
              <a:t>живопису</a:t>
            </a:r>
            <a:r>
              <a:rPr lang="ru-RU" sz="1600" dirty="0"/>
              <a:t>, </a:t>
            </a:r>
            <a:r>
              <a:rPr lang="ru-RU" sz="1600" dirty="0" err="1"/>
              <a:t>мореплавства</a:t>
            </a:r>
            <a:r>
              <a:rPr lang="ru-RU" sz="1600" dirty="0"/>
              <a:t> далекого </a:t>
            </a:r>
            <a:r>
              <a:rPr lang="ru-RU" sz="1600" dirty="0" err="1"/>
              <a:t>плавання</a:t>
            </a:r>
            <a:r>
              <a:rPr lang="ru-RU" sz="1600" dirty="0"/>
              <a:t>, </a:t>
            </a:r>
            <a:r>
              <a:rPr lang="ru-RU" sz="1600" dirty="0" err="1"/>
              <a:t>розведення</a:t>
            </a:r>
            <a:r>
              <a:rPr lang="ru-RU" sz="1600" dirty="0"/>
              <a:t> </a:t>
            </a:r>
            <a:r>
              <a:rPr lang="ru-RU" sz="1600" dirty="0" err="1"/>
              <a:t>риб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учителювання</a:t>
            </a:r>
            <a:r>
              <a:rPr lang="ru-RU" sz="1600" dirty="0"/>
              <a:t>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0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/>
              <a:t>Юні</a:t>
            </a:r>
            <a:r>
              <a:rPr lang="ru-RU" b="1" dirty="0"/>
              <a:t> роки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285728"/>
            <a:ext cx="77152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1911</a:t>
            </a:r>
            <a:r>
              <a:rPr lang="ru-RU" sz="1400" dirty="0"/>
              <a:t> — вступив до </a:t>
            </a:r>
            <a:r>
              <a:rPr lang="ru-RU" sz="1400" dirty="0" err="1"/>
              <a:t>Глухівського</a:t>
            </a:r>
            <a:r>
              <a:rPr lang="ru-RU" sz="1400" dirty="0"/>
              <a:t> </a:t>
            </a:r>
            <a:r>
              <a:rPr lang="ru-RU" sz="1400" dirty="0" err="1"/>
              <a:t>вчительського</a:t>
            </a:r>
            <a:r>
              <a:rPr lang="ru-RU" sz="1400" dirty="0"/>
              <a:t> </a:t>
            </a:r>
            <a:r>
              <a:rPr lang="ru-RU" sz="1400" dirty="0" err="1"/>
              <a:t>інституту</a:t>
            </a:r>
            <a:r>
              <a:rPr lang="ru-RU" sz="1400" dirty="0"/>
              <a:t> (зараз </a:t>
            </a:r>
            <a:r>
              <a:rPr lang="ru-RU" sz="1400" dirty="0" err="1"/>
              <a:t>Глухівський</a:t>
            </a:r>
            <a:r>
              <a:rPr lang="ru-RU" sz="1400" dirty="0"/>
              <a:t> </a:t>
            </a:r>
            <a:r>
              <a:rPr lang="ru-RU" sz="1400" dirty="0" err="1"/>
              <a:t>національний</a:t>
            </a:r>
            <a:r>
              <a:rPr lang="ru-RU" sz="1400" dirty="0"/>
              <a:t> </a:t>
            </a:r>
            <a:r>
              <a:rPr lang="ru-RU" sz="1400" dirty="0" err="1"/>
              <a:t>педагогічний</a:t>
            </a:r>
            <a:r>
              <a:rPr lang="ru-RU" sz="1400" dirty="0"/>
              <a:t> </a:t>
            </a:r>
            <a:r>
              <a:rPr lang="ru-RU" sz="1400" dirty="0" err="1"/>
              <a:t>університет</a:t>
            </a:r>
            <a:r>
              <a:rPr lang="ru-RU" sz="1400" dirty="0"/>
              <a:t> </a:t>
            </a:r>
            <a:r>
              <a:rPr lang="ru-RU" sz="1400" dirty="0" err="1"/>
              <a:t>імені</a:t>
            </a:r>
            <a:r>
              <a:rPr lang="ru-RU" sz="1400" dirty="0"/>
              <a:t> </a:t>
            </a:r>
            <a:r>
              <a:rPr lang="ru-RU" sz="1400" dirty="0" err="1"/>
              <a:t>Олександра</a:t>
            </a:r>
            <a:r>
              <a:rPr lang="ru-RU" sz="1400" dirty="0"/>
              <a:t> </a:t>
            </a:r>
            <a:r>
              <a:rPr lang="ru-RU" sz="1400" dirty="0" err="1"/>
              <a:t>Довженка</a:t>
            </a:r>
            <a:r>
              <a:rPr lang="ru-RU" sz="1400" dirty="0"/>
              <a:t>), </a:t>
            </a:r>
            <a:r>
              <a:rPr lang="ru-RU" sz="1400" dirty="0" err="1"/>
              <a:t>але</a:t>
            </a:r>
            <a:r>
              <a:rPr lang="ru-RU" sz="1400" dirty="0"/>
              <a:t> не тому,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хотів</a:t>
            </a:r>
            <a:r>
              <a:rPr lang="ru-RU" sz="1400" dirty="0"/>
              <a:t> стати </a:t>
            </a:r>
            <a:r>
              <a:rPr lang="ru-RU" sz="1400" dirty="0" err="1"/>
              <a:t>вчителем</a:t>
            </a:r>
            <a:r>
              <a:rPr lang="ru-RU" sz="1400" dirty="0"/>
              <a:t>, а тому,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мав</a:t>
            </a:r>
            <a:r>
              <a:rPr lang="ru-RU" sz="1400" dirty="0"/>
              <a:t> право </a:t>
            </a:r>
            <a:r>
              <a:rPr lang="ru-RU" sz="1400" dirty="0" err="1"/>
              <a:t>скласти</a:t>
            </a:r>
            <a:r>
              <a:rPr lang="ru-RU" sz="1400" dirty="0"/>
              <a:t> </a:t>
            </a:r>
            <a:r>
              <a:rPr lang="ru-RU" sz="1400" dirty="0" err="1"/>
              <a:t>туди</a:t>
            </a:r>
            <a:r>
              <a:rPr lang="ru-RU" sz="1400" dirty="0"/>
              <a:t> </a:t>
            </a:r>
            <a:r>
              <a:rPr lang="ru-RU" sz="1400" dirty="0" err="1"/>
              <a:t>іспити</a:t>
            </a:r>
            <a:r>
              <a:rPr lang="ru-RU" sz="1400" dirty="0"/>
              <a:t>, та </a:t>
            </a:r>
            <a:r>
              <a:rPr lang="ru-RU" sz="1400" dirty="0" err="1"/>
              <a:t>й</a:t>
            </a:r>
            <a:r>
              <a:rPr lang="ru-RU" sz="1400" dirty="0"/>
              <a:t> </a:t>
            </a:r>
            <a:r>
              <a:rPr lang="ru-RU" sz="1400" dirty="0" err="1"/>
              <a:t>стипендія</a:t>
            </a:r>
            <a:r>
              <a:rPr lang="ru-RU" sz="1400" dirty="0"/>
              <a:t> там </a:t>
            </a:r>
            <a:r>
              <a:rPr lang="ru-RU" sz="1400" dirty="0" err="1"/>
              <a:t>була</a:t>
            </a:r>
            <a:r>
              <a:rPr lang="ru-RU" sz="1400" dirty="0"/>
              <a:t> 120 </a:t>
            </a:r>
            <a:r>
              <a:rPr lang="ru-RU" sz="1400" dirty="0" err="1"/>
              <a:t>карбованців</a:t>
            </a:r>
            <a:r>
              <a:rPr lang="ru-RU" sz="1400" dirty="0"/>
              <a:t> на </a:t>
            </a:r>
            <a:r>
              <a:rPr lang="ru-RU" sz="1400" dirty="0" err="1"/>
              <a:t>рік</a:t>
            </a:r>
            <a:r>
              <a:rPr lang="ru-RU" sz="1400" dirty="0"/>
              <a:t>. Тут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наймолодшим</a:t>
            </a:r>
            <a:r>
              <a:rPr lang="ru-RU" sz="1400" dirty="0"/>
              <a:t> </a:t>
            </a:r>
            <a:r>
              <a:rPr lang="ru-RU" sz="1400" dirty="0" err="1"/>
              <a:t>серед</a:t>
            </a:r>
            <a:r>
              <a:rPr lang="ru-RU" sz="1400" dirty="0"/>
              <a:t> </a:t>
            </a:r>
            <a:r>
              <a:rPr lang="ru-RU" sz="1400" dirty="0" err="1"/>
              <a:t>студентів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тут</a:t>
            </a:r>
            <a:r>
              <a:rPr lang="ru-RU" sz="1400" dirty="0"/>
              <a:t>, як </a:t>
            </a:r>
            <a:r>
              <a:rPr lang="ru-RU" sz="1400" dirty="0" err="1"/>
              <a:t>пише</a:t>
            </a:r>
            <a:r>
              <a:rPr lang="ru-RU" sz="1400" dirty="0"/>
              <a:t> сам Довженко, </a:t>
            </a:r>
            <a:r>
              <a:rPr lang="ru-RU" sz="1400" i="1" dirty="0"/>
              <a:t>«перестав </a:t>
            </a:r>
            <a:r>
              <a:rPr lang="ru-RU" sz="1400" i="1" dirty="0" err="1"/>
              <a:t>вірити</a:t>
            </a:r>
            <a:r>
              <a:rPr lang="ru-RU" sz="1400" i="1" dirty="0"/>
              <a:t> в Бога, в </a:t>
            </a:r>
            <a:r>
              <a:rPr lang="ru-RU" sz="1400" i="1" dirty="0" err="1"/>
              <a:t>чому</a:t>
            </a:r>
            <a:r>
              <a:rPr lang="ru-RU" sz="1400" i="1" dirty="0"/>
              <a:t> </a:t>
            </a:r>
            <a:r>
              <a:rPr lang="ru-RU" sz="1400" i="1" dirty="0" err="1"/>
              <a:t>й</a:t>
            </a:r>
            <a:r>
              <a:rPr lang="ru-RU" sz="1400" i="1" dirty="0"/>
              <a:t> </a:t>
            </a:r>
            <a:r>
              <a:rPr lang="ru-RU" sz="1400" i="1" dirty="0" err="1"/>
              <a:t>признався</a:t>
            </a:r>
            <a:r>
              <a:rPr lang="ru-RU" sz="1400" i="1" dirty="0"/>
              <a:t> на </a:t>
            </a:r>
            <a:r>
              <a:rPr lang="ru-RU" sz="1400" i="1" dirty="0" err="1"/>
              <a:t>сповіді</a:t>
            </a:r>
            <a:r>
              <a:rPr lang="ru-RU" sz="1400" i="1" dirty="0"/>
              <a:t> </a:t>
            </a:r>
            <a:r>
              <a:rPr lang="ru-RU" sz="1400" i="1" dirty="0" err="1"/>
              <a:t>законовчителю</a:t>
            </a:r>
            <a:r>
              <a:rPr lang="ru-RU" sz="1400" i="1" dirty="0"/>
              <a:t> </a:t>
            </a:r>
            <a:r>
              <a:rPr lang="ru-RU" sz="1400" i="1" dirty="0" err="1"/>
              <a:t>отцю</a:t>
            </a:r>
            <a:r>
              <a:rPr lang="ru-RU" sz="1400" i="1" dirty="0"/>
              <a:t> </a:t>
            </a:r>
            <a:r>
              <a:rPr lang="ru-RU" sz="1400" i="1" dirty="0" err="1"/>
              <a:t>Олександрові</a:t>
            </a:r>
            <a:r>
              <a:rPr lang="ru-RU" sz="1400" i="1" dirty="0"/>
              <a:t>, </a:t>
            </a:r>
            <a:r>
              <a:rPr lang="ru-RU" sz="1400" i="1" dirty="0" err="1"/>
              <a:t>єдиній</a:t>
            </a:r>
            <a:r>
              <a:rPr lang="ru-RU" sz="1400" i="1" dirty="0"/>
              <a:t> </a:t>
            </a:r>
            <a:r>
              <a:rPr lang="ru-RU" sz="1400" i="1" dirty="0" err="1"/>
              <a:t>ліберальній</a:t>
            </a:r>
            <a:r>
              <a:rPr lang="ru-RU" sz="1400" i="1" dirty="0"/>
              <a:t> </a:t>
            </a:r>
            <a:r>
              <a:rPr lang="ru-RU" sz="1400" i="1" dirty="0" err="1"/>
              <a:t>людині</a:t>
            </a:r>
            <a:r>
              <a:rPr lang="ru-RU" sz="1400" i="1" dirty="0"/>
              <a:t> </a:t>
            </a:r>
            <a:r>
              <a:rPr lang="ru-RU" sz="1400" i="1" dirty="0" err="1"/>
              <a:t>з</a:t>
            </a:r>
            <a:r>
              <a:rPr lang="ru-RU" sz="1400" i="1" dirty="0"/>
              <a:t> </a:t>
            </a:r>
            <a:r>
              <a:rPr lang="ru-RU" sz="1400" i="1" dirty="0" err="1"/>
              <a:t>усіх</a:t>
            </a:r>
            <a:r>
              <a:rPr lang="ru-RU" sz="1400" i="1" dirty="0"/>
              <a:t> наших </a:t>
            </a:r>
            <a:r>
              <a:rPr lang="ru-RU" sz="1400" i="1" dirty="0" err="1"/>
              <a:t>учителів</a:t>
            </a:r>
            <a:r>
              <a:rPr lang="ru-RU" sz="1400" i="1" dirty="0"/>
              <a:t>»</a:t>
            </a:r>
            <a:r>
              <a:rPr lang="ru-RU" sz="1400" dirty="0"/>
              <a:t>. В </a:t>
            </a:r>
            <a:r>
              <a:rPr lang="ru-RU" sz="1400" dirty="0" err="1"/>
              <a:t>інституті</a:t>
            </a:r>
            <a:r>
              <a:rPr lang="ru-RU" sz="1400" dirty="0"/>
              <a:t> </a:t>
            </a:r>
            <a:r>
              <a:rPr lang="ru-RU" sz="1400" dirty="0" err="1"/>
              <a:t>вперше</a:t>
            </a:r>
            <a:r>
              <a:rPr lang="ru-RU" sz="1400" dirty="0"/>
              <a:t> </a:t>
            </a:r>
            <a:r>
              <a:rPr lang="ru-RU" sz="1400" dirty="0" err="1"/>
              <a:t>знайомиться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українськими</a:t>
            </a:r>
            <a:r>
              <a:rPr lang="ru-RU" sz="1400" dirty="0"/>
              <a:t> книжками, </a:t>
            </a:r>
            <a:r>
              <a:rPr lang="ru-RU" sz="1400" dirty="0" err="1"/>
              <a:t>які</a:t>
            </a:r>
            <a:r>
              <a:rPr lang="ru-RU" sz="1400" dirty="0"/>
              <a:t> читали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товариші</a:t>
            </a:r>
            <a:r>
              <a:rPr lang="ru-RU" sz="1400" dirty="0"/>
              <a:t> </a:t>
            </a:r>
            <a:r>
              <a:rPr lang="ru-RU" sz="1400" dirty="0" err="1"/>
              <a:t>потай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педагогів</a:t>
            </a:r>
            <a:r>
              <a:rPr lang="ru-RU" sz="1400" dirty="0"/>
              <a:t>. Сам Довженко </a:t>
            </a:r>
            <a:r>
              <a:rPr lang="ru-RU" sz="1400" dirty="0" err="1"/>
              <a:t>пізніше</a:t>
            </a:r>
            <a:r>
              <a:rPr lang="ru-RU" sz="1400" dirty="0"/>
              <a:t> говорив: </a:t>
            </a:r>
            <a:r>
              <a:rPr lang="ru-RU" sz="1400" i="1" dirty="0"/>
              <a:t>«</a:t>
            </a:r>
            <a:r>
              <a:rPr lang="ru-RU" sz="1400" i="1" dirty="0" smtClean="0"/>
              <a:t>Заборонено </a:t>
            </a:r>
            <a:r>
              <a:rPr lang="ru-RU" sz="1400" i="1" dirty="0" err="1"/>
              <a:t>було</a:t>
            </a:r>
            <a:r>
              <a:rPr lang="ru-RU" sz="1400" i="1" dirty="0"/>
              <a:t> в </a:t>
            </a:r>
            <a:r>
              <a:rPr lang="ru-RU" sz="1400" i="1" dirty="0" err="1"/>
              <a:t>нашому</a:t>
            </a:r>
            <a:r>
              <a:rPr lang="ru-RU" sz="1400" i="1" dirty="0"/>
              <a:t> </a:t>
            </a:r>
            <a:r>
              <a:rPr lang="ru-RU" sz="1400" i="1" dirty="0" err="1"/>
              <a:t>середовищі</a:t>
            </a:r>
            <a:r>
              <a:rPr lang="ru-RU" sz="1400" i="1" dirty="0"/>
              <a:t> </a:t>
            </a:r>
            <a:r>
              <a:rPr lang="ru-RU" sz="1400" i="1" dirty="0" err="1"/>
              <a:t>розмовляти</a:t>
            </a:r>
            <a:r>
              <a:rPr lang="ru-RU" sz="1400" i="1" dirty="0"/>
              <a:t> </a:t>
            </a:r>
            <a:r>
              <a:rPr lang="ru-RU" sz="1400" i="1" dirty="0" err="1"/>
              <a:t>українською</a:t>
            </a:r>
            <a:r>
              <a:rPr lang="ru-RU" sz="1400" i="1" dirty="0"/>
              <a:t> </a:t>
            </a:r>
            <a:r>
              <a:rPr lang="ru-RU" sz="1400" i="1" dirty="0" err="1"/>
              <a:t>мовою</a:t>
            </a:r>
            <a:r>
              <a:rPr lang="ru-RU" sz="1400" i="1" dirty="0"/>
              <a:t>. З нас </a:t>
            </a:r>
            <a:r>
              <a:rPr lang="ru-RU" sz="1400" i="1" dirty="0" err="1"/>
              <a:t>готували</a:t>
            </a:r>
            <a:r>
              <a:rPr lang="ru-RU" sz="1400" i="1" dirty="0"/>
              <a:t> </a:t>
            </a:r>
            <a:r>
              <a:rPr lang="ru-RU" sz="1400" i="1" dirty="0" err="1"/>
              <a:t>учителів</a:t>
            </a:r>
            <a:r>
              <a:rPr lang="ru-RU" sz="1400" i="1" dirty="0"/>
              <a:t>—</a:t>
            </a:r>
            <a:r>
              <a:rPr lang="ru-RU" sz="1400" i="1" dirty="0" err="1"/>
              <a:t>обрусителів</a:t>
            </a:r>
            <a:r>
              <a:rPr lang="ru-RU" sz="1400" i="1" dirty="0"/>
              <a:t> краю</a:t>
            </a:r>
            <a:r>
              <a:rPr lang="ru-RU" sz="1400" i="1" dirty="0" smtClean="0"/>
              <a:t>»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5042118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1917</a:t>
            </a:r>
            <a:r>
              <a:rPr lang="ru-RU" sz="1400" dirty="0" smtClean="0"/>
              <a:t> — на фронт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не </a:t>
            </a:r>
            <a:r>
              <a:rPr lang="ru-RU" sz="1400" dirty="0" err="1" smtClean="0"/>
              <a:t>беруть</a:t>
            </a:r>
            <a:r>
              <a:rPr lang="ru-RU" sz="1400" dirty="0" smtClean="0"/>
              <a:t> як «</a:t>
            </a:r>
            <a:r>
              <a:rPr lang="ru-RU" sz="1400" dirty="0" err="1" smtClean="0"/>
              <a:t>білобілетника</a:t>
            </a:r>
            <a:r>
              <a:rPr lang="ru-RU" sz="1400" dirty="0" smtClean="0"/>
              <a:t>»,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переїздить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працю</a:t>
            </a:r>
            <a:r>
              <a:rPr lang="ru-RU" sz="1400" dirty="0" smtClean="0"/>
              <a:t> до </a:t>
            </a:r>
            <a:r>
              <a:rPr lang="ru-RU" sz="1400" dirty="0" err="1" smtClean="0"/>
              <a:t>Києва</a:t>
            </a:r>
            <a:r>
              <a:rPr lang="ru-RU" sz="1400" dirty="0" smtClean="0"/>
              <a:t>, де </a:t>
            </a:r>
            <a:r>
              <a:rPr lang="ru-RU" sz="1400" dirty="0" err="1" smtClean="0"/>
              <a:t>теж</a:t>
            </a:r>
            <a:r>
              <a:rPr lang="ru-RU" sz="1400" dirty="0" smtClean="0"/>
              <a:t> </a:t>
            </a:r>
            <a:r>
              <a:rPr lang="ru-RU" sz="1400" dirty="0" err="1" smtClean="0"/>
              <a:t>учителює</a:t>
            </a:r>
            <a:r>
              <a:rPr lang="ru-RU" sz="1400" dirty="0" smtClean="0"/>
              <a:t> та </a:t>
            </a:r>
            <a:r>
              <a:rPr lang="ru-RU" sz="1400" dirty="0" err="1" smtClean="0"/>
              <a:t>вчиться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Київському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комерційному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інституті</a:t>
            </a:r>
            <a:r>
              <a:rPr lang="ru-RU" sz="1400" dirty="0" smtClean="0"/>
              <a:t> (</a:t>
            </a:r>
            <a:r>
              <a:rPr lang="ru-RU" sz="1400" dirty="0" err="1" smtClean="0"/>
              <a:t>нині</a:t>
            </a:r>
            <a:r>
              <a:rPr lang="ru-RU" sz="1400" dirty="0" smtClean="0"/>
              <a:t> </a:t>
            </a:r>
            <a:r>
              <a:rPr lang="ru-RU" sz="1400" dirty="0" err="1" smtClean="0"/>
              <a:t>Київський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національний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економічний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університет</a:t>
            </a:r>
            <a:r>
              <a:rPr lang="ru-RU" sz="1400" dirty="0" smtClean="0"/>
              <a:t>) на </a:t>
            </a:r>
            <a:r>
              <a:rPr lang="ru-RU" sz="1400" dirty="0" err="1" smtClean="0"/>
              <a:t>економічному</a:t>
            </a:r>
            <a:r>
              <a:rPr lang="ru-RU" sz="1400" dirty="0" smtClean="0"/>
              <a:t> </a:t>
            </a:r>
            <a:r>
              <a:rPr lang="ru-RU" sz="1400" dirty="0" err="1" smtClean="0"/>
              <a:t>факультеті</a:t>
            </a:r>
            <a:r>
              <a:rPr lang="ru-RU" sz="1400" dirty="0" smtClean="0"/>
              <a:t>. Довженко вступив </a:t>
            </a:r>
            <a:r>
              <a:rPr lang="ru-RU" sz="1400" dirty="0" err="1" smtClean="0"/>
              <a:t>туди</a:t>
            </a:r>
            <a:r>
              <a:rPr lang="ru-RU" sz="1400" dirty="0" smtClean="0"/>
              <a:t> </a:t>
            </a:r>
            <a:r>
              <a:rPr lang="ru-RU" sz="1400" dirty="0" err="1" smtClean="0"/>
              <a:t>лише</a:t>
            </a:r>
            <a:r>
              <a:rPr lang="ru-RU" sz="1400" dirty="0" smtClean="0"/>
              <a:t> тому,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атестат</a:t>
            </a:r>
            <a:r>
              <a:rPr lang="ru-RU" sz="1400" dirty="0" smtClean="0"/>
              <a:t> не давав </a:t>
            </a:r>
            <a:r>
              <a:rPr lang="ru-RU" sz="1400" dirty="0" err="1" smtClean="0"/>
              <a:t>можливості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вступати</a:t>
            </a:r>
            <a:r>
              <a:rPr lang="ru-RU" sz="1400" dirty="0" smtClean="0"/>
              <a:t> до </a:t>
            </a:r>
            <a:r>
              <a:rPr lang="ru-RU" sz="1400" dirty="0" err="1" smtClean="0"/>
              <a:t>інших</a:t>
            </a:r>
            <a:r>
              <a:rPr lang="ru-RU" sz="1400" dirty="0" smtClean="0"/>
              <a:t> </a:t>
            </a:r>
            <a:r>
              <a:rPr lang="ru-RU" sz="1400" dirty="0" err="1" smtClean="0"/>
              <a:t>вищих</a:t>
            </a:r>
            <a:r>
              <a:rPr lang="ru-RU" sz="1400" dirty="0" smtClean="0"/>
              <a:t> </a:t>
            </a:r>
            <a:r>
              <a:rPr lang="ru-RU" sz="1400" dirty="0" err="1" smtClean="0"/>
              <a:t>навчальних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закладів</a:t>
            </a:r>
            <a:r>
              <a:rPr lang="ru-RU" sz="1400" dirty="0" smtClean="0"/>
              <a:t>,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засіб</a:t>
            </a:r>
            <a:r>
              <a:rPr lang="ru-RU" sz="1400" dirty="0" smtClean="0"/>
              <a:t> </a:t>
            </a:r>
            <a:r>
              <a:rPr lang="ru-RU" sz="1400" dirty="0" err="1" smtClean="0"/>
              <a:t>здобути</a:t>
            </a:r>
            <a:r>
              <a:rPr lang="ru-RU" sz="1400" dirty="0" smtClean="0"/>
              <a:t> </a:t>
            </a:r>
            <a:r>
              <a:rPr lang="ru-RU" sz="1400" dirty="0" err="1" smtClean="0"/>
              <a:t>хоча</a:t>
            </a:r>
            <a:r>
              <a:rPr lang="ru-RU" sz="1400" dirty="0" smtClean="0"/>
              <a:t> б </a:t>
            </a:r>
            <a:r>
              <a:rPr lang="ru-RU" sz="1400" dirty="0" err="1" smtClean="0"/>
              <a:t>якусь</a:t>
            </a:r>
            <a:r>
              <a:rPr lang="ru-RU" sz="1400" dirty="0" smtClean="0"/>
              <a:t> </a:t>
            </a:r>
            <a:r>
              <a:rPr lang="ru-RU" sz="1400" dirty="0" err="1" smtClean="0"/>
              <a:t>вищу</a:t>
            </a:r>
            <a:r>
              <a:rPr lang="ru-RU" sz="1400" dirty="0" smtClean="0"/>
              <a:t> </a:t>
            </a:r>
            <a:r>
              <a:rPr lang="ru-RU" sz="1400" dirty="0" err="1" smtClean="0"/>
              <a:t>освіту</a:t>
            </a:r>
            <a:r>
              <a:rPr lang="ru-RU" sz="1400" dirty="0" smtClean="0"/>
              <a:t>. </a:t>
            </a:r>
            <a:r>
              <a:rPr lang="ru-RU" sz="1400" dirty="0" err="1" smtClean="0"/>
              <a:t>Вчився</a:t>
            </a:r>
            <a:r>
              <a:rPr lang="ru-RU" sz="1400" dirty="0" smtClean="0"/>
              <a:t> погано, </a:t>
            </a:r>
            <a:r>
              <a:rPr lang="ru-RU" sz="1400" dirty="0" err="1" smtClean="0"/>
              <a:t>бракувало</a:t>
            </a:r>
            <a:r>
              <a:rPr lang="ru-RU" sz="1400" dirty="0" smtClean="0"/>
              <a:t> часу та </a:t>
            </a:r>
            <a:r>
              <a:rPr lang="ru-RU" sz="1400" dirty="0" err="1" smtClean="0"/>
              <a:t>старанності</a:t>
            </a:r>
            <a:r>
              <a:rPr lang="ru-RU" sz="1400" dirty="0" smtClean="0"/>
              <a:t>. Того таки року, коли за </a:t>
            </a:r>
            <a:r>
              <a:rPr lang="ru-RU" sz="1400" dirty="0" err="1" smtClean="0"/>
              <a:t>гетьмана</a:t>
            </a:r>
            <a:r>
              <a:rPr lang="ru-RU" sz="1400" dirty="0" smtClean="0"/>
              <a:t> Павла </a:t>
            </a:r>
            <a:r>
              <a:rPr lang="ru-RU" sz="1400" dirty="0" err="1" smtClean="0"/>
              <a:t>Скоропадського</a:t>
            </a:r>
            <a:r>
              <a:rPr lang="ru-RU" sz="1400" dirty="0" smtClean="0"/>
              <a:t> в </a:t>
            </a:r>
            <a:r>
              <a:rPr lang="ru-RU" sz="1400" dirty="0" err="1" smtClean="0"/>
              <a:t>Києві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відкривається</a:t>
            </a:r>
            <a:r>
              <a:rPr lang="ru-RU" sz="1400" dirty="0" smtClean="0"/>
              <a:t> </a:t>
            </a:r>
            <a:r>
              <a:rPr lang="ru-RU" sz="1400" dirty="0" err="1" smtClean="0"/>
              <a:t>Українська</a:t>
            </a:r>
            <a:r>
              <a:rPr lang="ru-RU" sz="1400" dirty="0" smtClean="0"/>
              <a:t> </a:t>
            </a:r>
            <a:r>
              <a:rPr lang="ru-RU" sz="1400" dirty="0" err="1" smtClean="0"/>
              <a:t>академія</a:t>
            </a:r>
            <a:r>
              <a:rPr lang="ru-RU" sz="1400" dirty="0" smtClean="0"/>
              <a:t> </a:t>
            </a:r>
            <a:r>
              <a:rPr lang="ru-RU" sz="1400" dirty="0" err="1" smtClean="0"/>
              <a:t>мистецтв</a:t>
            </a:r>
            <a:r>
              <a:rPr lang="ru-RU" sz="1400" dirty="0" smtClean="0"/>
              <a:t>, </a:t>
            </a:r>
            <a:r>
              <a:rPr lang="ru-RU" sz="1400" dirty="0" err="1" smtClean="0"/>
              <a:t>стає</a:t>
            </a:r>
            <a:r>
              <a:rPr lang="ru-RU" sz="1400" dirty="0" smtClean="0"/>
              <a:t> </a:t>
            </a:r>
            <a:r>
              <a:rPr lang="ru-RU" sz="1400" dirty="0" err="1" smtClean="0"/>
              <a:t>її</a:t>
            </a:r>
            <a:r>
              <a:rPr lang="ru-RU" sz="1400" dirty="0" smtClean="0"/>
              <a:t> </a:t>
            </a:r>
            <a:r>
              <a:rPr lang="ru-RU" sz="1400" dirty="0" err="1" smtClean="0"/>
              <a:t>слухачем</a:t>
            </a:r>
            <a:r>
              <a:rPr lang="ru-RU" sz="1400" dirty="0" smtClean="0"/>
              <a:t>. У </a:t>
            </a:r>
            <a:r>
              <a:rPr lang="ru-RU" sz="1400" b="1" dirty="0" smtClean="0"/>
              <a:t>1918</a:t>
            </a:r>
            <a:r>
              <a:rPr lang="ru-RU" sz="1400" dirty="0" smtClean="0"/>
              <a:t> </a:t>
            </a:r>
            <a:r>
              <a:rPr lang="ru-RU" sz="1400" dirty="0" err="1" smtClean="0"/>
              <a:t>році</a:t>
            </a:r>
            <a:r>
              <a:rPr lang="ru-RU" sz="1400" dirty="0" smtClean="0"/>
              <a:t>, будучи </a:t>
            </a:r>
            <a:r>
              <a:rPr lang="ru-RU" sz="1400" dirty="0" err="1" smtClean="0"/>
              <a:t>вже</a:t>
            </a:r>
            <a:r>
              <a:rPr lang="ru-RU" sz="1400" dirty="0" smtClean="0"/>
              <a:t> головою </a:t>
            </a:r>
            <a:r>
              <a:rPr lang="ru-RU" sz="1400" dirty="0" err="1" smtClean="0"/>
              <a:t>громади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комерційного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інституту</a:t>
            </a:r>
            <a:r>
              <a:rPr lang="ru-RU" sz="1400" dirty="0" smtClean="0"/>
              <a:t>, Довженко </a:t>
            </a:r>
            <a:r>
              <a:rPr lang="ru-RU" sz="1400" dirty="0" err="1" smtClean="0"/>
              <a:t>організував</a:t>
            </a:r>
            <a:r>
              <a:rPr lang="ru-RU" sz="1400" dirty="0" smtClean="0"/>
              <a:t> </a:t>
            </a:r>
            <a:r>
              <a:rPr lang="ru-RU" sz="1400" dirty="0" err="1" smtClean="0"/>
              <a:t>загальностудентський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мітинг</a:t>
            </a:r>
            <a:r>
              <a:rPr lang="ru-RU" sz="1400" dirty="0" smtClean="0"/>
              <a:t> протесту </a:t>
            </a:r>
            <a:r>
              <a:rPr lang="ru-RU" sz="1400" dirty="0" err="1" smtClean="0"/>
              <a:t>проти</a:t>
            </a:r>
            <a:r>
              <a:rPr lang="ru-RU" sz="1400" dirty="0" smtClean="0"/>
              <a:t> призову до лав </a:t>
            </a:r>
            <a:r>
              <a:rPr lang="ru-RU" sz="1400" dirty="0" err="1" smtClean="0"/>
              <a:t>гетьманської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армії</a:t>
            </a:r>
            <a:r>
              <a:rPr lang="ru-RU" sz="1400" dirty="0" smtClean="0"/>
              <a:t>. </a:t>
            </a:r>
            <a:r>
              <a:rPr lang="ru-RU" sz="1400" dirty="0" err="1" smtClean="0"/>
              <a:t>Учасників</a:t>
            </a:r>
            <a:r>
              <a:rPr lang="ru-RU" sz="1400" dirty="0" smtClean="0"/>
              <a:t> </a:t>
            </a:r>
            <a:r>
              <a:rPr lang="ru-RU" sz="1400" dirty="0" err="1" smtClean="0"/>
              <a:t>демонстрації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розігнано</a:t>
            </a:r>
            <a:r>
              <a:rPr lang="ru-RU" sz="1400" dirty="0" smtClean="0"/>
              <a:t>, </a:t>
            </a:r>
            <a:r>
              <a:rPr lang="ru-RU" sz="1400" dirty="0" err="1" smtClean="0"/>
              <a:t>близько</a:t>
            </a:r>
            <a:r>
              <a:rPr lang="ru-RU" sz="1400" dirty="0" smtClean="0"/>
              <a:t> </a:t>
            </a:r>
            <a:r>
              <a:rPr lang="ru-RU" sz="1400" dirty="0" err="1" smtClean="0"/>
              <a:t>двадцяти</a:t>
            </a:r>
            <a:r>
              <a:rPr lang="ru-RU" sz="1400" dirty="0" smtClean="0"/>
              <a:t> вбито, </a:t>
            </a:r>
            <a:r>
              <a:rPr lang="ru-RU" sz="1400" dirty="0" err="1" smtClean="0"/>
              <a:t>багатьох</a:t>
            </a:r>
            <a:r>
              <a:rPr lang="ru-RU" sz="1400" dirty="0" smtClean="0"/>
              <a:t> поранено.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071678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1914 </a:t>
            </a:r>
            <a:r>
              <a:rPr lang="ru-RU" sz="1400" dirty="0" smtClean="0"/>
              <a:t>— </a:t>
            </a:r>
            <a:r>
              <a:rPr lang="ru-RU" sz="1400" dirty="0" err="1" smtClean="0"/>
              <a:t>закінчив</a:t>
            </a:r>
            <a:r>
              <a:rPr lang="ru-RU" sz="1400" dirty="0" smtClean="0"/>
              <a:t> </a:t>
            </a:r>
            <a:r>
              <a:rPr lang="ru-RU" sz="1400" dirty="0" err="1" smtClean="0"/>
              <a:t>інститут</a:t>
            </a:r>
            <a:r>
              <a:rPr lang="ru-RU" sz="1400" dirty="0" smtClean="0"/>
              <a:t> та по </a:t>
            </a:r>
            <a:r>
              <a:rPr lang="ru-RU" sz="1400" dirty="0" err="1" smtClean="0"/>
              <a:t>закінченні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спрямовано</a:t>
            </a:r>
            <a:r>
              <a:rPr lang="ru-RU" sz="1400" dirty="0" smtClean="0"/>
              <a:t> </a:t>
            </a:r>
            <a:r>
              <a:rPr lang="ru-RU" sz="1400" dirty="0" err="1" smtClean="0"/>
              <a:t>вчителювати</a:t>
            </a:r>
            <a:r>
              <a:rPr lang="ru-RU" sz="1400" dirty="0" smtClean="0"/>
              <a:t> до </a:t>
            </a:r>
            <a:r>
              <a:rPr lang="ru-RU" sz="1400" dirty="0" err="1" smtClean="0"/>
              <a:t>Житомирської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вищої</a:t>
            </a:r>
            <a:r>
              <a:rPr lang="ru-RU" sz="1400" dirty="0" smtClean="0"/>
              <a:t> </a:t>
            </a:r>
            <a:r>
              <a:rPr lang="ru-RU" sz="1400" dirty="0" err="1" smtClean="0"/>
              <a:t>початкової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школи</a:t>
            </a:r>
            <a:r>
              <a:rPr lang="ru-RU" sz="1400" dirty="0" smtClean="0"/>
              <a:t>, де, за браком </a:t>
            </a:r>
            <a:r>
              <a:rPr lang="ru-RU" sz="1400" dirty="0" err="1" smtClean="0"/>
              <a:t>вчителів</a:t>
            </a:r>
            <a:r>
              <a:rPr lang="ru-RU" sz="1400" dirty="0" smtClean="0"/>
              <a:t>,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викладає</a:t>
            </a:r>
            <a:r>
              <a:rPr lang="ru-RU" sz="1400" dirty="0" smtClean="0"/>
              <a:t> </a:t>
            </a:r>
            <a:r>
              <a:rPr lang="ru-RU" sz="1400" dirty="0" err="1" smtClean="0"/>
              <a:t>природознавство</a:t>
            </a:r>
            <a:r>
              <a:rPr lang="ru-RU" sz="1400" dirty="0" smtClean="0"/>
              <a:t>, </a:t>
            </a:r>
            <a:r>
              <a:rPr lang="ru-RU" sz="1400" dirty="0" err="1" smtClean="0"/>
              <a:t>гімнастику</a:t>
            </a:r>
            <a:r>
              <a:rPr lang="ru-RU" sz="1400" dirty="0" smtClean="0"/>
              <a:t>, </a:t>
            </a:r>
            <a:r>
              <a:rPr lang="ru-RU" sz="1400" dirty="0" err="1" smtClean="0"/>
              <a:t>географію</a:t>
            </a:r>
            <a:r>
              <a:rPr lang="ru-RU" sz="1400" dirty="0" smtClean="0"/>
              <a:t>, </a:t>
            </a:r>
            <a:r>
              <a:rPr lang="ru-RU" sz="1400" dirty="0" err="1" smtClean="0"/>
              <a:t>фізику</a:t>
            </a:r>
            <a:r>
              <a:rPr lang="ru-RU" sz="1400" dirty="0" smtClean="0"/>
              <a:t>, </a:t>
            </a:r>
            <a:r>
              <a:rPr lang="ru-RU" sz="1400" dirty="0" err="1" smtClean="0"/>
              <a:t>історію</a:t>
            </a:r>
            <a:r>
              <a:rPr lang="ru-RU" sz="1400" dirty="0" smtClean="0"/>
              <a:t>, </a:t>
            </a:r>
            <a:r>
              <a:rPr lang="ru-RU" sz="1400" dirty="0" err="1" smtClean="0"/>
              <a:t>малювання</a:t>
            </a:r>
            <a:r>
              <a:rPr lang="ru-RU" sz="1400" dirty="0" smtClean="0"/>
              <a:t>. Першу </a:t>
            </a:r>
            <a:r>
              <a:rPr lang="ru-RU" sz="1400" dirty="0" err="1" smtClean="0"/>
              <a:t>світову</a:t>
            </a:r>
            <a:r>
              <a:rPr lang="ru-RU" sz="1400" dirty="0" smtClean="0"/>
              <a:t>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сприйняв</a:t>
            </a:r>
            <a:r>
              <a:rPr lang="ru-RU" sz="1400" dirty="0" smtClean="0"/>
              <a:t> «як </a:t>
            </a:r>
            <a:r>
              <a:rPr lang="ru-RU" sz="1400" dirty="0" err="1" smtClean="0"/>
              <a:t>обиватель</a:t>
            </a:r>
            <a:r>
              <a:rPr lang="ru-RU" sz="1400" dirty="0" smtClean="0"/>
              <a:t>», </a:t>
            </a:r>
            <a:r>
              <a:rPr lang="ru-RU" sz="1400" dirty="0" err="1" smtClean="0"/>
              <a:t>спершу</a:t>
            </a:r>
            <a:r>
              <a:rPr lang="ru-RU" sz="1400" dirty="0" smtClean="0"/>
              <a:t> </a:t>
            </a:r>
            <a:r>
              <a:rPr lang="ru-RU" sz="1400" dirty="0" err="1" smtClean="0"/>
              <a:t>радів</a:t>
            </a:r>
            <a:r>
              <a:rPr lang="ru-RU" sz="1400" dirty="0" smtClean="0"/>
              <a:t> та закидав </a:t>
            </a:r>
            <a:r>
              <a:rPr lang="ru-RU" sz="1400" dirty="0" err="1" smtClean="0"/>
              <a:t>квітами</a:t>
            </a:r>
            <a:r>
              <a:rPr lang="ru-RU" sz="1400" dirty="0" smtClean="0"/>
              <a:t> </a:t>
            </a:r>
            <a:r>
              <a:rPr lang="ru-RU" sz="1400" dirty="0" err="1" smtClean="0"/>
              <a:t>поранених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«завалили» Житомир, </a:t>
            </a:r>
            <a:r>
              <a:rPr lang="ru-RU" sz="1400" dirty="0" err="1" smtClean="0"/>
              <a:t>лише</a:t>
            </a:r>
            <a:r>
              <a:rPr lang="ru-RU" sz="1400" dirty="0" smtClean="0"/>
              <a:t> через </a:t>
            </a:r>
            <a:r>
              <a:rPr lang="ru-RU" sz="1400" dirty="0" err="1" smtClean="0"/>
              <a:t>кілька</a:t>
            </a:r>
            <a:r>
              <a:rPr lang="ru-RU" sz="1400" dirty="0" smtClean="0"/>
              <a:t> </a:t>
            </a:r>
            <a:r>
              <a:rPr lang="ru-RU" sz="1400" dirty="0" err="1" smtClean="0"/>
              <a:t>років</a:t>
            </a:r>
            <a:r>
              <a:rPr lang="ru-RU" sz="1400" dirty="0" smtClean="0"/>
              <a:t> почав </a:t>
            </a:r>
            <a:r>
              <a:rPr lang="ru-RU" sz="1400" dirty="0" err="1" smtClean="0"/>
              <a:t>дивитися</a:t>
            </a:r>
            <a:r>
              <a:rPr lang="ru-RU" sz="1400" dirty="0" smtClean="0"/>
              <a:t> на них «</a:t>
            </a:r>
            <a:r>
              <a:rPr lang="ru-RU" sz="1400" dirty="0" err="1" smtClean="0"/>
              <a:t>вже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тугою </a:t>
            </a:r>
            <a:r>
              <a:rPr lang="ru-RU" sz="1400" dirty="0" err="1" smtClean="0"/>
              <a:t>і</a:t>
            </a:r>
            <a:r>
              <a:rPr lang="ru-RU" sz="1400" dirty="0" smtClean="0"/>
              <a:t> соромом».</a:t>
            </a:r>
          </a:p>
          <a:p>
            <a:r>
              <a:rPr lang="ru-RU" sz="1400" dirty="0" smtClean="0"/>
              <a:t>У той же час Довженко на </a:t>
            </a:r>
            <a:r>
              <a:rPr lang="ru-RU" sz="1400" dirty="0" err="1" smtClean="0"/>
              <a:t>деякий</a:t>
            </a:r>
            <a:r>
              <a:rPr lang="ru-RU" sz="1400" dirty="0" smtClean="0"/>
              <a:t> час </a:t>
            </a:r>
            <a:r>
              <a:rPr lang="ru-RU" sz="1400" dirty="0" err="1" smtClean="0"/>
              <a:t>стає</a:t>
            </a:r>
            <a:r>
              <a:rPr lang="ru-RU" sz="1400" dirty="0" smtClean="0"/>
              <a:t> </a:t>
            </a:r>
            <a:r>
              <a:rPr lang="ru-RU" sz="1400" dirty="0" err="1" smtClean="0"/>
              <a:t>активістом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самостійницького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руху</a:t>
            </a:r>
            <a:r>
              <a:rPr lang="ru-RU" sz="1400" dirty="0" smtClean="0"/>
              <a:t>. </a:t>
            </a:r>
            <a:r>
              <a:rPr lang="ru-RU" sz="1400" dirty="0" err="1" smtClean="0"/>
              <a:t>Повалення</a:t>
            </a:r>
            <a:r>
              <a:rPr lang="ru-RU" sz="1400" dirty="0" smtClean="0"/>
              <a:t> </a:t>
            </a:r>
            <a:r>
              <a:rPr lang="ru-RU" sz="1400" dirty="0" err="1" smtClean="0"/>
              <a:t>самодержавства</a:t>
            </a:r>
            <a:r>
              <a:rPr lang="ru-RU" sz="1400" dirty="0" smtClean="0"/>
              <a:t> 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зустрів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радістю</a:t>
            </a:r>
            <a:r>
              <a:rPr lang="ru-RU" sz="1400" i="1" dirty="0" smtClean="0"/>
              <a:t>«собаки, </a:t>
            </a:r>
            <a:r>
              <a:rPr lang="ru-RU" sz="1400" i="1" dirty="0" err="1" smtClean="0"/>
              <a:t>що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зірвався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</a:t>
            </a:r>
            <a:r>
              <a:rPr lang="ru-RU" sz="1400" i="1" dirty="0" smtClean="0"/>
              <a:t> цепу»</a:t>
            </a:r>
            <a:r>
              <a:rPr lang="ru-RU" sz="1400" dirty="0" smtClean="0"/>
              <a:t>,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вірою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тепер</a:t>
            </a:r>
            <a:r>
              <a:rPr lang="ru-RU" sz="1400" dirty="0" smtClean="0"/>
              <a:t> </a:t>
            </a:r>
            <a:r>
              <a:rPr lang="ru-RU" sz="1400" i="1" dirty="0" smtClean="0"/>
              <a:t>«</a:t>
            </a:r>
            <a:r>
              <a:rPr lang="ru-RU" sz="1400" i="1" dirty="0" err="1" smtClean="0"/>
              <a:t>вже</a:t>
            </a:r>
            <a:r>
              <a:rPr lang="ru-RU" sz="1400" i="1" dirty="0" smtClean="0"/>
              <a:t> все </a:t>
            </a:r>
            <a:r>
              <a:rPr lang="ru-RU" sz="1400" i="1" dirty="0" err="1" smtClean="0"/>
              <a:t>цілком</a:t>
            </a:r>
            <a:r>
              <a:rPr lang="ru-RU" sz="1400" i="1" dirty="0" smtClean="0"/>
              <a:t> ясно, </a:t>
            </a:r>
            <a:r>
              <a:rPr lang="ru-RU" sz="1400" i="1" dirty="0" err="1" smtClean="0"/>
              <a:t>що</a:t>
            </a:r>
            <a:r>
              <a:rPr lang="ru-RU" sz="1400" i="1" dirty="0" smtClean="0"/>
              <a:t> земля у селян, фабрики у </a:t>
            </a:r>
            <a:r>
              <a:rPr lang="ru-RU" sz="1400" i="1" dirty="0" err="1" smtClean="0"/>
              <a:t>робітників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школи</a:t>
            </a:r>
            <a:r>
              <a:rPr lang="ru-RU" sz="1400" i="1" dirty="0" smtClean="0"/>
              <a:t> в </a:t>
            </a:r>
            <a:r>
              <a:rPr lang="ru-RU" sz="1400" i="1" dirty="0" err="1" smtClean="0"/>
              <a:t>учителів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лікарні</a:t>
            </a:r>
            <a:r>
              <a:rPr lang="ru-RU" sz="1400" i="1" dirty="0" smtClean="0"/>
              <a:t> у </a:t>
            </a:r>
            <a:r>
              <a:rPr lang="ru-RU" sz="1400" i="1" dirty="0" err="1" smtClean="0"/>
              <a:t>лікарів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Україна</a:t>
            </a:r>
            <a:r>
              <a:rPr lang="ru-RU" sz="1400" i="1" dirty="0" smtClean="0"/>
              <a:t> в </a:t>
            </a:r>
            <a:r>
              <a:rPr lang="ru-RU" sz="1400" i="1" dirty="0" err="1" smtClean="0"/>
              <a:t>українців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Росія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росіян</a:t>
            </a:r>
            <a:r>
              <a:rPr lang="ru-RU" sz="1400" i="1" dirty="0" smtClean="0"/>
              <a:t>»</a:t>
            </a:r>
            <a:r>
              <a:rPr lang="ru-RU" sz="1400" dirty="0" smtClean="0"/>
              <a:t>. Але </a:t>
            </a:r>
            <a:r>
              <a:rPr lang="ru-RU" sz="1400" dirty="0" err="1" smtClean="0"/>
              <a:t>потім</a:t>
            </a:r>
            <a:r>
              <a:rPr lang="ru-RU" sz="1400" dirty="0" smtClean="0"/>
              <a:t>, </a:t>
            </a:r>
            <a:r>
              <a:rPr lang="ru-RU" sz="1400" dirty="0" err="1" smtClean="0"/>
              <a:t>переглянувши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свої</a:t>
            </a:r>
            <a:r>
              <a:rPr lang="ru-RU" sz="1400" dirty="0" smtClean="0"/>
              <a:t> </a:t>
            </a:r>
            <a:r>
              <a:rPr lang="ru-RU" sz="1400" dirty="0" err="1" smtClean="0"/>
              <a:t>юнацькі</a:t>
            </a:r>
            <a:r>
              <a:rPr lang="ru-RU" sz="1400" dirty="0" smtClean="0"/>
              <a:t> </a:t>
            </a:r>
            <a:r>
              <a:rPr lang="ru-RU" sz="1400" dirty="0" err="1" smtClean="0"/>
              <a:t>гарячі</a:t>
            </a:r>
            <a:r>
              <a:rPr lang="ru-RU" sz="1400" dirty="0" smtClean="0"/>
              <a:t> </a:t>
            </a:r>
            <a:r>
              <a:rPr lang="ru-RU" sz="1400" dirty="0" err="1" smtClean="0"/>
              <a:t>пориви</a:t>
            </a:r>
            <a:r>
              <a:rPr lang="ru-RU" sz="1400" dirty="0" smtClean="0"/>
              <a:t>, Довженко </a:t>
            </a:r>
            <a:r>
              <a:rPr lang="ru-RU" sz="1400" dirty="0" err="1" smtClean="0"/>
              <a:t>назве</a:t>
            </a:r>
            <a:r>
              <a:rPr lang="ru-RU" sz="1400" dirty="0" smtClean="0"/>
              <a:t> </a:t>
            </a:r>
            <a:r>
              <a:rPr lang="ru-RU" sz="1400" dirty="0" err="1" smtClean="0"/>
              <a:t>їх</a:t>
            </a:r>
            <a:r>
              <a:rPr lang="ru-RU" sz="1400" dirty="0" smtClean="0"/>
              <a:t> </a:t>
            </a:r>
            <a:r>
              <a:rPr lang="ru-RU" sz="1400" dirty="0" err="1" smtClean="0"/>
              <a:t>засліпленням</a:t>
            </a:r>
            <a:r>
              <a:rPr lang="ru-RU" sz="1400" dirty="0" smtClean="0"/>
              <a:t> людей, </a:t>
            </a:r>
            <a:r>
              <a:rPr lang="ru-RU" sz="1400" i="1" dirty="0" smtClean="0"/>
              <a:t>«</a:t>
            </a:r>
            <a:r>
              <a:rPr lang="ru-RU" sz="1400" i="1" dirty="0" err="1" smtClean="0"/>
              <a:t>що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вийшли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</a:t>
            </a:r>
            <a:r>
              <a:rPr lang="ru-RU" sz="1400" i="1" dirty="0" smtClean="0"/>
              <a:t> погреба»</a:t>
            </a:r>
            <a:r>
              <a:rPr lang="ru-RU" sz="1400" dirty="0" smtClean="0"/>
              <a:t> — </a:t>
            </a:r>
            <a:r>
              <a:rPr lang="ru-RU" sz="1400" dirty="0" err="1" smtClean="0"/>
              <a:t>адже</a:t>
            </a:r>
            <a:r>
              <a:rPr lang="ru-RU" sz="1400" dirty="0" smtClean="0"/>
              <a:t> на той час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не </a:t>
            </a:r>
            <a:r>
              <a:rPr lang="ru-RU" sz="1400" dirty="0" err="1" smtClean="0"/>
              <a:t>мав</a:t>
            </a:r>
            <a:r>
              <a:rPr lang="ru-RU" sz="1400" dirty="0" smtClean="0"/>
              <a:t> </a:t>
            </a:r>
            <a:r>
              <a:rPr lang="ru-RU" sz="1400" i="1" dirty="0" smtClean="0"/>
              <a:t>«</a:t>
            </a:r>
            <a:r>
              <a:rPr lang="ru-RU" sz="1400" i="1" dirty="0" err="1" smtClean="0"/>
              <a:t>нормальної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здорової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політичної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освіти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найменшої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уяви</a:t>
            </a:r>
            <a:r>
              <a:rPr lang="ru-RU" sz="1400" i="1" dirty="0" smtClean="0"/>
              <a:t> про </a:t>
            </a:r>
            <a:r>
              <a:rPr lang="ru-RU" sz="1400" i="1" dirty="0" err="1" smtClean="0"/>
              <a:t>боротьбу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класів</a:t>
            </a:r>
            <a:r>
              <a:rPr lang="ru-RU" sz="1400" i="1" dirty="0" smtClean="0"/>
              <a:t> та </a:t>
            </a:r>
            <a:r>
              <a:rPr lang="ru-RU" sz="1400" i="1" dirty="0" err="1" smtClean="0"/>
              <a:t>партій</a:t>
            </a:r>
            <a:r>
              <a:rPr lang="ru-RU" sz="1400" i="1" dirty="0" smtClean="0"/>
              <a:t>»</a:t>
            </a:r>
            <a:r>
              <a:rPr lang="ru-RU" sz="1400" dirty="0" smtClean="0"/>
              <a:t>, про марксизм.</a:t>
            </a:r>
          </a:p>
          <a:p>
            <a:r>
              <a:rPr lang="ru-RU" sz="1400" dirty="0" err="1" smtClean="0"/>
              <a:t>Згодом</a:t>
            </a:r>
            <a:r>
              <a:rPr lang="ru-RU" sz="1400" dirty="0" smtClean="0"/>
              <a:t>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напише</a:t>
            </a:r>
            <a:r>
              <a:rPr lang="ru-RU" sz="1400" dirty="0" smtClean="0"/>
              <a:t>: </a:t>
            </a:r>
            <a:r>
              <a:rPr lang="ru-RU" sz="1400" i="1" dirty="0" smtClean="0"/>
              <a:t>«</a:t>
            </a:r>
            <a:r>
              <a:rPr lang="ru-RU" sz="1400" i="1" dirty="0" err="1" smtClean="0"/>
              <a:t>Український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сепаратистський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буржуазний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рух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здавався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мені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тоді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найреволюційнішим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рухом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найлівішим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отже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найкращим</a:t>
            </a:r>
            <a:r>
              <a:rPr lang="ru-RU" sz="1400" i="1" dirty="0" smtClean="0"/>
              <a:t>: </a:t>
            </a:r>
            <a:r>
              <a:rPr lang="ru-RU" sz="1400" i="1" dirty="0" err="1" smtClean="0"/>
              <a:t>що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правіше</a:t>
            </a:r>
            <a:r>
              <a:rPr lang="ru-RU" sz="1400" i="1" dirty="0" smtClean="0"/>
              <a:t> — то </a:t>
            </a:r>
            <a:r>
              <a:rPr lang="ru-RU" sz="1400" i="1" dirty="0" err="1" smtClean="0"/>
              <a:t>гірше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що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лівіше</a:t>
            </a:r>
            <a:r>
              <a:rPr lang="ru-RU" sz="1400" i="1" dirty="0" smtClean="0"/>
              <a:t> — </a:t>
            </a:r>
            <a:r>
              <a:rPr lang="ru-RU" sz="1400" i="1" dirty="0" err="1" smtClean="0"/>
              <a:t>то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краще</a:t>
            </a:r>
            <a:r>
              <a:rPr lang="ru-RU" sz="1400" i="1" dirty="0" smtClean="0"/>
              <a:t>. Про </a:t>
            </a:r>
            <a:r>
              <a:rPr lang="ru-RU" sz="1400" i="1" dirty="0" err="1" smtClean="0"/>
              <a:t>комунізм</a:t>
            </a:r>
            <a:r>
              <a:rPr lang="ru-RU" sz="1400" i="1" dirty="0" smtClean="0"/>
              <a:t> я </a:t>
            </a:r>
            <a:r>
              <a:rPr lang="ru-RU" sz="1400" i="1" dirty="0" err="1" smtClean="0"/>
              <a:t>нічого</a:t>
            </a:r>
            <a:r>
              <a:rPr lang="ru-RU" sz="1400" i="1" dirty="0" smtClean="0"/>
              <a:t> не знав,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якби</a:t>
            </a:r>
            <a:r>
              <a:rPr lang="ru-RU" sz="1400" i="1" dirty="0" smtClean="0"/>
              <a:t> мене </a:t>
            </a:r>
            <a:r>
              <a:rPr lang="ru-RU" sz="1400" i="1" dirty="0" err="1" smtClean="0"/>
              <a:t>спитали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тоді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хто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такий</a:t>
            </a:r>
            <a:r>
              <a:rPr lang="ru-RU" sz="1400" i="1" dirty="0" smtClean="0"/>
              <a:t> Маркс, я </a:t>
            </a:r>
            <a:r>
              <a:rPr lang="ru-RU" sz="1400" i="1" dirty="0" err="1" smtClean="0"/>
              <a:t>відповів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би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що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це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мабуть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видавець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різних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книжок</a:t>
            </a:r>
            <a:r>
              <a:rPr lang="ru-RU" sz="1400" i="1" dirty="0" smtClean="0"/>
              <a:t>. […] Таким чином, я </a:t>
            </a:r>
            <a:r>
              <a:rPr lang="ru-RU" sz="1400" i="1" dirty="0" err="1" smtClean="0"/>
              <a:t>ввійшов</a:t>
            </a:r>
            <a:r>
              <a:rPr lang="ru-RU" sz="1400" i="1" dirty="0" smtClean="0"/>
              <a:t> у </a:t>
            </a:r>
            <a:r>
              <a:rPr lang="ru-RU" sz="1400" i="1" dirty="0" err="1" smtClean="0"/>
              <a:t>революцію</a:t>
            </a:r>
            <a:r>
              <a:rPr lang="ru-RU" sz="1400" i="1" dirty="0" smtClean="0"/>
              <a:t> не </a:t>
            </a:r>
            <a:r>
              <a:rPr lang="ru-RU" sz="1400" i="1" dirty="0" err="1" smtClean="0"/>
              <a:t>тими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дверима</a:t>
            </a:r>
            <a:r>
              <a:rPr lang="ru-RU" sz="1400" i="1" dirty="0" smtClean="0"/>
              <a:t>»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1026" name="Picture 2" descr="http://upload.wikimedia.org/wikipedia/uk/1/14/Dovzhenko_Student_19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0"/>
            <a:ext cx="1428728" cy="2047852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5728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Академію</a:t>
            </a:r>
            <a:r>
              <a:rPr lang="ru-RU" sz="1400" dirty="0" smtClean="0"/>
              <a:t> Довженко так </a:t>
            </a:r>
            <a:r>
              <a:rPr lang="ru-RU" sz="1400" dirty="0" err="1" smtClean="0"/>
              <a:t>і</a:t>
            </a:r>
            <a:r>
              <a:rPr lang="ru-RU" sz="1400" dirty="0" smtClean="0"/>
              <a:t> не </a:t>
            </a:r>
            <a:r>
              <a:rPr lang="ru-RU" sz="1400" dirty="0" err="1" smtClean="0"/>
              <a:t>закінчує</a:t>
            </a:r>
            <a:r>
              <a:rPr lang="ru-RU" sz="1400" dirty="0" smtClean="0"/>
              <a:t>, а </a:t>
            </a:r>
            <a:r>
              <a:rPr lang="ru-RU" sz="1400" dirty="0" err="1" smtClean="0"/>
              <a:t>інститут</a:t>
            </a:r>
            <a:r>
              <a:rPr lang="ru-RU" sz="1400" dirty="0" smtClean="0"/>
              <a:t>, за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словами, </a:t>
            </a:r>
            <a:r>
              <a:rPr lang="ru-RU" sz="1400" dirty="0" err="1" smtClean="0"/>
              <a:t>відвідує</a:t>
            </a:r>
            <a:r>
              <a:rPr lang="ru-RU" sz="1400" dirty="0" smtClean="0"/>
              <a:t> до </a:t>
            </a:r>
            <a:r>
              <a:rPr lang="ru-RU" sz="1400" b="1" dirty="0" smtClean="0"/>
              <a:t>1920</a:t>
            </a:r>
            <a:r>
              <a:rPr lang="ru-RU" sz="1400" dirty="0" smtClean="0"/>
              <a:t> </a:t>
            </a:r>
            <a:r>
              <a:rPr lang="ru-RU" sz="1400" dirty="0" err="1" smtClean="0"/>
              <a:t>чи</a:t>
            </a:r>
            <a:r>
              <a:rPr lang="ru-RU" sz="1400" dirty="0" smtClean="0"/>
              <a:t> </a:t>
            </a:r>
            <a:r>
              <a:rPr lang="ru-RU" sz="1400" b="1" dirty="0" smtClean="0"/>
              <a:t>1921</a:t>
            </a:r>
            <a:r>
              <a:rPr lang="ru-RU" sz="1400" dirty="0" smtClean="0"/>
              <a:t> року.</a:t>
            </a:r>
          </a:p>
          <a:p>
            <a:r>
              <a:rPr lang="ru-RU" sz="1400" b="1" dirty="0" smtClean="0"/>
              <a:t>1918—1919</a:t>
            </a:r>
            <a:r>
              <a:rPr lang="ru-RU" sz="1400" dirty="0" smtClean="0"/>
              <a:t> — </a:t>
            </a:r>
            <a:r>
              <a:rPr lang="ru-RU" sz="1400" dirty="0" err="1" smtClean="0"/>
              <a:t>воює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проти</a:t>
            </a:r>
            <a:r>
              <a:rPr lang="ru-RU" sz="1400" dirty="0" smtClean="0"/>
              <a:t> </a:t>
            </a:r>
            <a:r>
              <a:rPr lang="ru-RU" sz="1400" dirty="0" err="1" smtClean="0"/>
              <a:t>більшовиків</a:t>
            </a:r>
            <a:r>
              <a:rPr lang="ru-RU" sz="1400" dirty="0"/>
              <a:t> </a:t>
            </a:r>
            <a:r>
              <a:rPr lang="ru-RU" sz="1400" dirty="0" smtClean="0"/>
              <a:t>у лавах </a:t>
            </a:r>
            <a:r>
              <a:rPr lang="ru-RU" sz="1400" dirty="0" err="1" smtClean="0"/>
              <a:t>армії</a:t>
            </a:r>
            <a:r>
              <a:rPr lang="ru-RU" sz="1400" dirty="0" smtClean="0"/>
              <a:t> УНР. Як </a:t>
            </a:r>
            <a:r>
              <a:rPr lang="ru-RU" sz="1400" dirty="0" err="1" smtClean="0"/>
              <a:t>свідчив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Довженків</a:t>
            </a:r>
            <a:r>
              <a:rPr lang="ru-RU" sz="1400" dirty="0" smtClean="0"/>
              <a:t> земляк </a:t>
            </a:r>
            <a:r>
              <a:rPr lang="ru-RU" sz="1400" dirty="0" err="1" smtClean="0"/>
              <a:t>інженер</a:t>
            </a:r>
            <a:r>
              <a:rPr lang="ru-RU" sz="1400" dirty="0" smtClean="0"/>
              <a:t> Петро </a:t>
            </a:r>
            <a:r>
              <a:rPr lang="ru-RU" sz="1400" dirty="0" err="1" smtClean="0"/>
              <a:t>Шох</a:t>
            </a:r>
            <a:r>
              <a:rPr lang="ru-RU" sz="1400" dirty="0" smtClean="0"/>
              <a:t> (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пізніше</a:t>
            </a:r>
            <a:r>
              <a:rPr lang="ru-RU" sz="1400" dirty="0" smtClean="0"/>
              <a:t> </a:t>
            </a:r>
            <a:r>
              <a:rPr lang="ru-RU" sz="1400" dirty="0" err="1" smtClean="0"/>
              <a:t>емігрував</a:t>
            </a:r>
            <a:r>
              <a:rPr lang="ru-RU" sz="1400" dirty="0" smtClean="0"/>
              <a:t>), Довженко разом </a:t>
            </a:r>
            <a:r>
              <a:rPr lang="ru-RU" sz="1400" dirty="0" err="1" smtClean="0"/>
              <a:t>із</a:t>
            </a:r>
            <a:r>
              <a:rPr lang="ru-RU" sz="1400" dirty="0" smtClean="0"/>
              <a:t> ним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b="1" dirty="0" smtClean="0"/>
              <a:t>1918</a:t>
            </a:r>
            <a:r>
              <a:rPr lang="ru-RU" sz="1400" dirty="0" smtClean="0"/>
              <a:t> року </a:t>
            </a:r>
            <a:r>
              <a:rPr lang="ru-RU" sz="1400" dirty="0" err="1" smtClean="0"/>
              <a:t>вояком</a:t>
            </a:r>
            <a:r>
              <a:rPr lang="ru-RU" sz="1400" dirty="0" smtClean="0"/>
              <a:t> 3-го </a:t>
            </a:r>
            <a:r>
              <a:rPr lang="ru-RU" sz="1400" dirty="0" err="1" smtClean="0"/>
              <a:t>Сердюцького</a:t>
            </a:r>
            <a:r>
              <a:rPr lang="ru-RU" sz="1400" dirty="0" smtClean="0"/>
              <a:t> полку </a:t>
            </a:r>
            <a:r>
              <a:rPr lang="ru-RU" sz="1400" dirty="0" err="1" smtClean="0"/>
              <a:t>Української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Армії</a:t>
            </a:r>
            <a:r>
              <a:rPr lang="ru-RU" sz="1400" dirty="0" smtClean="0"/>
              <a:t>. </a:t>
            </a:r>
            <a:r>
              <a:rPr lang="ru-RU" sz="1400" dirty="0" err="1" smtClean="0"/>
              <a:t>Це</a:t>
            </a:r>
            <a:r>
              <a:rPr lang="ru-RU" sz="1400" dirty="0" smtClean="0"/>
              <a:t> ж </a:t>
            </a:r>
            <a:r>
              <a:rPr lang="ru-RU" sz="1400" dirty="0" err="1" smtClean="0"/>
              <a:t>підтверджує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сестра </a:t>
            </a:r>
            <a:r>
              <a:rPr lang="ru-RU" sz="1400" dirty="0" err="1" smtClean="0"/>
              <a:t>першої</a:t>
            </a:r>
            <a:r>
              <a:rPr lang="ru-RU" sz="1400" dirty="0" smtClean="0"/>
              <a:t> </a:t>
            </a:r>
            <a:r>
              <a:rPr lang="ru-RU" sz="1400" dirty="0" err="1" smtClean="0"/>
              <a:t>дружини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Олександра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, </a:t>
            </a:r>
            <a:r>
              <a:rPr lang="ru-RU" sz="1400" dirty="0" err="1" smtClean="0"/>
              <a:t>згадуючи</a:t>
            </a:r>
            <a:r>
              <a:rPr lang="ru-RU" sz="1400" dirty="0" smtClean="0"/>
              <a:t>, "як заходив до них Довженко в </a:t>
            </a:r>
            <a:r>
              <a:rPr lang="ru-RU" sz="1400" dirty="0" err="1" smtClean="0"/>
              <a:t>сивій</a:t>
            </a:r>
            <a:r>
              <a:rPr lang="ru-RU" sz="1400" dirty="0" smtClean="0"/>
              <a:t> </a:t>
            </a:r>
            <a:r>
              <a:rPr lang="ru-RU" sz="1400" dirty="0" err="1" smtClean="0"/>
              <a:t>шапці</a:t>
            </a:r>
            <a:r>
              <a:rPr lang="ru-RU" sz="1400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шликом</a:t>
            </a:r>
            <a:r>
              <a:rPr lang="ru-RU" sz="1400" dirty="0" smtClean="0"/>
              <a:t> </a:t>
            </a:r>
            <a:r>
              <a:rPr lang="ru-RU" sz="1400" dirty="0" err="1" smtClean="0"/>
              <a:t>наприкінці</a:t>
            </a:r>
            <a:r>
              <a:rPr lang="ru-RU" sz="1400" dirty="0" smtClean="0"/>
              <a:t> </a:t>
            </a:r>
            <a:r>
              <a:rPr lang="ru-RU" sz="1400" b="1" dirty="0" smtClean="0"/>
              <a:t>1917-го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на початку </a:t>
            </a:r>
            <a:r>
              <a:rPr lang="ru-RU" sz="1400" b="1" dirty="0" smtClean="0"/>
              <a:t>1918</a:t>
            </a:r>
            <a:r>
              <a:rPr lang="ru-RU" sz="1400" dirty="0" smtClean="0"/>
              <a:t> </a:t>
            </a:r>
            <a:r>
              <a:rPr lang="ru-RU" sz="1400" dirty="0" err="1" smtClean="0"/>
              <a:t>років</a:t>
            </a:r>
            <a:r>
              <a:rPr lang="ru-RU" sz="1400" dirty="0" smtClean="0"/>
              <a:t>, </a:t>
            </a:r>
            <a:r>
              <a:rPr lang="ru-RU" sz="1400" dirty="0" err="1" smtClean="0"/>
              <a:t>належачи</a:t>
            </a:r>
            <a:r>
              <a:rPr lang="ru-RU" sz="1400" dirty="0" smtClean="0"/>
              <a:t> до куреня </a:t>
            </a:r>
            <a:r>
              <a:rPr lang="ru-RU" sz="1400" dirty="0" err="1" smtClean="0"/>
              <a:t>Чорних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гайдамаків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брали участь у </a:t>
            </a:r>
            <a:r>
              <a:rPr lang="ru-RU" sz="1400" dirty="0" err="1" smtClean="0"/>
              <a:t>штурмі</a:t>
            </a:r>
            <a:r>
              <a:rPr lang="ru-RU" sz="1400" dirty="0" smtClean="0"/>
              <a:t> </a:t>
            </a:r>
            <a:r>
              <a:rPr lang="ru-RU" sz="1400" dirty="0" err="1" smtClean="0"/>
              <a:t>київського</a:t>
            </a:r>
            <a:r>
              <a:rPr lang="ru-RU" sz="1400" dirty="0" smtClean="0"/>
              <a:t> «Арсеналу». </a:t>
            </a:r>
            <a:r>
              <a:rPr lang="ru-RU" sz="1400" dirty="0" err="1" smtClean="0"/>
              <a:t>Ці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події</a:t>
            </a:r>
            <a:r>
              <a:rPr lang="ru-RU" sz="1400" dirty="0" smtClean="0"/>
              <a:t> </a:t>
            </a:r>
            <a:r>
              <a:rPr lang="ru-RU" sz="1400" dirty="0" err="1" smtClean="0"/>
              <a:t>згодом</a:t>
            </a:r>
            <a:r>
              <a:rPr lang="ru-RU" sz="1400" dirty="0" smtClean="0"/>
              <a:t>, через 11 </a:t>
            </a:r>
            <a:r>
              <a:rPr lang="ru-RU" sz="1400" dirty="0" err="1" smtClean="0"/>
              <a:t>років</a:t>
            </a:r>
            <a:r>
              <a:rPr lang="ru-RU" sz="1400" dirty="0" smtClean="0"/>
              <a:t>, Довженко </a:t>
            </a:r>
            <a:r>
              <a:rPr lang="ru-RU" sz="1400" dirty="0" err="1" smtClean="0"/>
              <a:t>зобразить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своєму</a:t>
            </a:r>
            <a:r>
              <a:rPr lang="ru-RU" sz="1400" dirty="0" smtClean="0"/>
              <a:t> </a:t>
            </a:r>
            <a:r>
              <a:rPr lang="ru-RU" sz="1400" dirty="0" err="1" smtClean="0"/>
              <a:t>фільмі</a:t>
            </a:r>
            <a:r>
              <a:rPr lang="ru-RU" sz="1400" dirty="0" smtClean="0"/>
              <a:t> «Арсенал»,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</a:t>
            </a:r>
            <a:r>
              <a:rPr lang="ru-RU" sz="1400" dirty="0" err="1" smtClean="0"/>
              <a:t>вже</a:t>
            </a:r>
            <a:r>
              <a:rPr lang="ru-RU" sz="1400" dirty="0" smtClean="0"/>
              <a:t> по </a:t>
            </a:r>
            <a:r>
              <a:rPr lang="ru-RU" sz="1400" dirty="0" err="1" smtClean="0"/>
              <a:t>другий</a:t>
            </a:r>
            <a:r>
              <a:rPr lang="ru-RU" sz="1400" dirty="0" smtClean="0"/>
              <a:t> </a:t>
            </a:r>
            <a:r>
              <a:rPr lang="ru-RU" sz="1400" dirty="0" err="1" smtClean="0"/>
              <a:t>бік</a:t>
            </a:r>
            <a:r>
              <a:rPr lang="ru-RU" sz="1400" dirty="0" smtClean="0"/>
              <a:t> </a:t>
            </a:r>
            <a:r>
              <a:rPr lang="ru-RU" sz="1400" dirty="0" err="1" smtClean="0"/>
              <a:t>барикад</a:t>
            </a:r>
            <a:r>
              <a:rPr lang="ru-RU" sz="1400" dirty="0" smtClean="0"/>
              <a:t>. За </a:t>
            </a:r>
            <a:r>
              <a:rPr lang="ru-RU" sz="1400" dirty="0" err="1" smtClean="0"/>
              <a:t>свідченнями</a:t>
            </a:r>
            <a:r>
              <a:rPr lang="ru-RU" sz="1400" dirty="0" smtClean="0"/>
              <a:t> того таки </a:t>
            </a:r>
            <a:r>
              <a:rPr lang="ru-RU" sz="1400" dirty="0" err="1" smtClean="0"/>
              <a:t>Шоха</a:t>
            </a:r>
            <a:r>
              <a:rPr lang="ru-RU" sz="1400" dirty="0" smtClean="0"/>
              <a:t>, Довженко пережив у </a:t>
            </a:r>
            <a:r>
              <a:rPr lang="ru-RU" sz="1400" dirty="0" err="1" smtClean="0"/>
              <a:t>Києві</a:t>
            </a:r>
            <a:r>
              <a:rPr lang="ru-RU" sz="1400" dirty="0" smtClean="0"/>
              <a:t> в </a:t>
            </a:r>
            <a:r>
              <a:rPr lang="ru-RU" sz="1400" dirty="0" err="1" smtClean="0"/>
              <a:t>підпіллі</a:t>
            </a:r>
            <a:r>
              <a:rPr lang="ru-RU" sz="1400" dirty="0" smtClean="0"/>
              <a:t> </a:t>
            </a:r>
            <a:r>
              <a:rPr lang="ru-RU" sz="1400" dirty="0" err="1" smtClean="0"/>
              <a:t>німецьку</a:t>
            </a:r>
            <a:r>
              <a:rPr lang="ru-RU" sz="1400" dirty="0" smtClean="0"/>
              <a:t>, </a:t>
            </a:r>
            <a:r>
              <a:rPr lang="ru-RU" sz="1400" dirty="0" err="1" smtClean="0"/>
              <a:t>російсько-радянську</a:t>
            </a:r>
            <a:r>
              <a:rPr lang="ru-RU" sz="1400" dirty="0" smtClean="0"/>
              <a:t>, </a:t>
            </a:r>
            <a:r>
              <a:rPr lang="ru-RU" sz="1400" dirty="0" err="1" smtClean="0"/>
              <a:t>російсько-монархічну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польську</a:t>
            </a:r>
            <a:r>
              <a:rPr lang="ru-RU" sz="1400" dirty="0" smtClean="0"/>
              <a:t> </a:t>
            </a:r>
            <a:r>
              <a:rPr lang="ru-RU" sz="1400" dirty="0" err="1" smtClean="0"/>
              <a:t>окупації</a:t>
            </a:r>
            <a:r>
              <a:rPr lang="ru-RU" sz="1400" dirty="0" smtClean="0"/>
              <a:t>, не один раз </a:t>
            </a:r>
            <a:r>
              <a:rPr lang="ru-RU" sz="1400" dirty="0" err="1" smtClean="0"/>
              <a:t>буваючи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розстрілами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2025908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 smtClean="0"/>
              <a:t>Серпень</a:t>
            </a:r>
            <a:r>
              <a:rPr lang="ru-RU" sz="1400" b="1" dirty="0" smtClean="0"/>
              <a:t> 1919 р</a:t>
            </a:r>
            <a:r>
              <a:rPr lang="ru-RU" sz="1400" dirty="0" smtClean="0"/>
              <a:t>. —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двома</a:t>
            </a:r>
            <a:r>
              <a:rPr lang="ru-RU" sz="1400" dirty="0" smtClean="0"/>
              <a:t> </a:t>
            </a:r>
            <a:r>
              <a:rPr lang="ru-RU" sz="1400" dirty="0" err="1" smtClean="0"/>
              <a:t>товаришами</a:t>
            </a:r>
            <a:r>
              <a:rPr lang="ru-RU" sz="1400" dirty="0" smtClean="0"/>
              <a:t> </a:t>
            </a:r>
            <a:r>
              <a:rPr lang="ru-RU" sz="1400" dirty="0" err="1" smtClean="0"/>
              <a:t>втікає</a:t>
            </a:r>
            <a:r>
              <a:rPr lang="ru-RU" sz="1400" dirty="0" smtClean="0"/>
              <a:t> до Житомира. Коли </a:t>
            </a:r>
            <a:r>
              <a:rPr lang="ru-RU" sz="1400" dirty="0" err="1" smtClean="0"/>
              <a:t>місто</a:t>
            </a:r>
            <a:r>
              <a:rPr lang="ru-RU" sz="1400" dirty="0" smtClean="0"/>
              <a:t> </a:t>
            </a:r>
            <a:r>
              <a:rPr lang="ru-RU" sz="1400" dirty="0" err="1" smtClean="0"/>
              <a:t>зайняли</a:t>
            </a:r>
            <a:r>
              <a:rPr lang="ru-RU" sz="1400" dirty="0" smtClean="0"/>
              <a:t> </a:t>
            </a:r>
            <a:r>
              <a:rPr lang="ru-RU" sz="1400" dirty="0" err="1" smtClean="0"/>
              <a:t>червоні</a:t>
            </a:r>
            <a:r>
              <a:rPr lang="ru-RU" sz="1400" dirty="0" smtClean="0"/>
              <a:t>,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заарештований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Волинською</a:t>
            </a:r>
            <a:r>
              <a:rPr lang="ru-RU" sz="1400" dirty="0" smtClean="0"/>
              <a:t> ЧК, </a:t>
            </a:r>
            <a:r>
              <a:rPr lang="ru-RU" sz="1400" dirty="0" err="1" smtClean="0"/>
              <a:t>відправлений</a:t>
            </a:r>
            <a:r>
              <a:rPr lang="ru-RU" sz="1400" dirty="0" smtClean="0"/>
              <a:t> до </a:t>
            </a:r>
            <a:r>
              <a:rPr lang="ru-RU" sz="1400" dirty="0" err="1" smtClean="0"/>
              <a:t>концтабору</a:t>
            </a:r>
            <a:r>
              <a:rPr lang="ru-RU" sz="1400" dirty="0" smtClean="0"/>
              <a:t> як «ворог </a:t>
            </a:r>
            <a:r>
              <a:rPr lang="ru-RU" sz="1400" dirty="0" err="1" smtClean="0"/>
              <a:t>робітничо-селянського</a:t>
            </a:r>
            <a:r>
              <a:rPr lang="ru-RU" sz="1400" dirty="0" smtClean="0"/>
              <a:t> уряду», де </a:t>
            </a:r>
            <a:r>
              <a:rPr lang="ru-RU" sz="1400" dirty="0" err="1" smtClean="0"/>
              <a:t>протягом</a:t>
            </a:r>
            <a:r>
              <a:rPr lang="ru-RU" sz="1400" dirty="0" smtClean="0"/>
              <a:t> 3 </a:t>
            </a:r>
            <a:r>
              <a:rPr lang="ru-RU" sz="1400" dirty="0" err="1" smtClean="0"/>
              <a:t>місяців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відбував</a:t>
            </a:r>
            <a:r>
              <a:rPr lang="ru-RU" sz="1400" dirty="0" smtClean="0"/>
              <a:t> </a:t>
            </a:r>
            <a:r>
              <a:rPr lang="ru-RU" sz="1400" dirty="0" err="1" smtClean="0"/>
              <a:t>покарання</a:t>
            </a:r>
            <a:r>
              <a:rPr lang="ru-RU" sz="1400" dirty="0" smtClean="0"/>
              <a:t>. </a:t>
            </a:r>
            <a:r>
              <a:rPr lang="ru-RU" sz="1400" dirty="0" err="1" smtClean="0"/>
              <a:t>Своїм</a:t>
            </a:r>
            <a:r>
              <a:rPr lang="ru-RU" sz="1400" dirty="0" smtClean="0"/>
              <a:t> </a:t>
            </a:r>
            <a:r>
              <a:rPr lang="ru-RU" sz="1400" dirty="0" err="1" smtClean="0"/>
              <a:t>порятунком</a:t>
            </a:r>
            <a:r>
              <a:rPr lang="ru-RU" sz="1400" dirty="0" smtClean="0"/>
              <a:t> </a:t>
            </a:r>
            <a:r>
              <a:rPr lang="ru-RU" sz="1400" dirty="0" err="1" smtClean="0"/>
              <a:t>зобов'язаний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письменнику</a:t>
            </a:r>
            <a:r>
              <a:rPr lang="ru-RU" sz="1400" dirty="0" smtClean="0"/>
              <a:t> </a:t>
            </a:r>
            <a:r>
              <a:rPr lang="ru-RU" sz="1400" dirty="0" err="1" smtClean="0"/>
              <a:t>Василеві</a:t>
            </a:r>
            <a:r>
              <a:rPr lang="ru-RU" sz="1400" dirty="0" smtClean="0"/>
              <a:t> </a:t>
            </a:r>
            <a:r>
              <a:rPr lang="ru-RU" sz="1400" dirty="0" err="1" smtClean="0"/>
              <a:t>Еллану-Блакитному</a:t>
            </a:r>
            <a:r>
              <a:rPr lang="ru-RU" sz="1400" baseline="30000" dirty="0" smtClean="0"/>
              <a:t>.</a:t>
            </a:r>
            <a:r>
              <a:rPr lang="ru-RU" sz="1400" dirty="0" smtClean="0"/>
              <a:t> </a:t>
            </a:r>
            <a:r>
              <a:rPr lang="ru-RU" sz="1400" dirty="0" err="1" smtClean="0"/>
              <a:t>Існує</a:t>
            </a:r>
            <a:r>
              <a:rPr lang="ru-RU" sz="1400" dirty="0" smtClean="0"/>
              <a:t> </a:t>
            </a:r>
            <a:r>
              <a:rPr lang="ru-RU" sz="1400" dirty="0" err="1" smtClean="0"/>
              <a:t>версія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тоді</a:t>
            </a:r>
            <a:r>
              <a:rPr lang="ru-RU" sz="1400" dirty="0" smtClean="0"/>
              <a:t> ж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завербували</a:t>
            </a:r>
            <a:r>
              <a:rPr lang="ru-RU" sz="1400" dirty="0" smtClean="0"/>
              <a:t> </a:t>
            </a:r>
            <a:r>
              <a:rPr lang="ru-RU" sz="1400" dirty="0" err="1" smtClean="0"/>
              <a:t>чекісти</a:t>
            </a:r>
            <a:r>
              <a:rPr lang="ru-RU" sz="1400" dirty="0" smtClean="0"/>
              <a:t>. </a:t>
            </a:r>
            <a:r>
              <a:rPr lang="ru-RU" sz="1400" dirty="0" err="1" smtClean="0"/>
              <a:t>Відомо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в </a:t>
            </a:r>
            <a:r>
              <a:rPr lang="ru-RU" sz="1400" dirty="0" err="1" smtClean="0"/>
              <a:t>цей</a:t>
            </a:r>
            <a:r>
              <a:rPr lang="ru-RU" sz="1400" dirty="0" smtClean="0"/>
              <a:t> час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влаштувався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викладачем</a:t>
            </a:r>
            <a:r>
              <a:rPr lang="ru-RU" sz="1400" dirty="0" smtClean="0"/>
              <a:t> </a:t>
            </a:r>
            <a:r>
              <a:rPr lang="ru-RU" sz="1400" dirty="0" err="1" smtClean="0"/>
              <a:t>історії</a:t>
            </a:r>
            <a:r>
              <a:rPr lang="ru-RU" sz="1400" dirty="0" smtClean="0"/>
              <a:t> та </a:t>
            </a:r>
            <a:r>
              <a:rPr lang="ru-RU" sz="1400" dirty="0" err="1" smtClean="0"/>
              <a:t>географії</a:t>
            </a:r>
            <a:r>
              <a:rPr lang="ru-RU" sz="1400" dirty="0" smtClean="0"/>
              <a:t> у школу </a:t>
            </a:r>
            <a:r>
              <a:rPr lang="ru-RU" sz="1400" dirty="0" err="1" smtClean="0"/>
              <a:t>червоних</a:t>
            </a:r>
            <a:r>
              <a:rPr lang="ru-RU" sz="1400" dirty="0" smtClean="0"/>
              <a:t> старшин при </a:t>
            </a:r>
            <a:r>
              <a:rPr lang="ru-RU" sz="1400" dirty="0" err="1" smtClean="0"/>
              <a:t>штабі</a:t>
            </a:r>
            <a:r>
              <a:rPr lang="ru-RU" sz="1400" dirty="0" smtClean="0"/>
              <a:t> 44-ї </a:t>
            </a:r>
            <a:r>
              <a:rPr lang="ru-RU" sz="1400" dirty="0" err="1" smtClean="0"/>
              <a:t>стрілецької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дивізії</a:t>
            </a:r>
            <a:r>
              <a:rPr lang="ru-RU" sz="1400" dirty="0" smtClean="0"/>
              <a:t> в </a:t>
            </a:r>
            <a:r>
              <a:rPr lang="ru-RU" sz="1400" dirty="0" err="1" smtClean="0"/>
              <a:t>Житомирі</a:t>
            </a:r>
            <a:endParaRPr lang="ru-RU" sz="1400" dirty="0" smtClean="0"/>
          </a:p>
          <a:p>
            <a:r>
              <a:rPr lang="ru-RU" sz="1400" dirty="0" smtClean="0"/>
              <a:t>За </a:t>
            </a:r>
            <a:r>
              <a:rPr lang="ru-RU" sz="1400" dirty="0" err="1" smtClean="0"/>
              <a:t>порадою</a:t>
            </a:r>
            <a:r>
              <a:rPr lang="ru-RU" sz="1400" dirty="0" smtClean="0"/>
              <a:t> </a:t>
            </a:r>
            <a:r>
              <a:rPr lang="ru-RU" sz="1400" dirty="0" err="1" smtClean="0"/>
              <a:t>Еллана-Блакитного</a:t>
            </a:r>
            <a:r>
              <a:rPr lang="ru-RU" sz="1400" dirty="0" smtClean="0"/>
              <a:t>, на початку </a:t>
            </a:r>
            <a:r>
              <a:rPr lang="ru-RU" sz="1400" b="1" dirty="0" smtClean="0"/>
              <a:t>1920 р</a:t>
            </a:r>
            <a:r>
              <a:rPr lang="ru-RU" sz="1400" dirty="0" smtClean="0"/>
              <a:t>. вступив до </a:t>
            </a:r>
            <a:r>
              <a:rPr lang="ru-RU" sz="1400" dirty="0" err="1" smtClean="0"/>
              <a:t>партії</a:t>
            </a:r>
            <a:r>
              <a:rPr lang="ru-RU" sz="1400" dirty="0" smtClean="0"/>
              <a:t> </a:t>
            </a:r>
            <a:r>
              <a:rPr lang="ru-RU" sz="1400" dirty="0" err="1" smtClean="0"/>
              <a:t>боротьбистів</a:t>
            </a:r>
            <a:r>
              <a:rPr lang="ru-RU" sz="1400" dirty="0" smtClean="0"/>
              <a:t>. </a:t>
            </a:r>
            <a:r>
              <a:rPr lang="ru-RU" sz="1400" dirty="0" err="1" smtClean="0"/>
              <a:t>Внаслідок</a:t>
            </a:r>
            <a:r>
              <a:rPr lang="ru-RU" sz="1400" dirty="0" smtClean="0"/>
              <a:t> </a:t>
            </a:r>
            <a:r>
              <a:rPr lang="ru-RU" sz="1400" dirty="0" err="1" smtClean="0"/>
              <a:t>вмілих</a:t>
            </a:r>
            <a:r>
              <a:rPr lang="ru-RU" sz="1400" dirty="0" smtClean="0"/>
              <a:t> </a:t>
            </a:r>
            <a:r>
              <a:rPr lang="ru-RU" sz="1400" dirty="0" err="1" smtClean="0"/>
              <a:t>маніпуляцій</a:t>
            </a:r>
            <a:r>
              <a:rPr lang="ru-RU" sz="1400" dirty="0" smtClean="0"/>
              <a:t> </a:t>
            </a:r>
            <a:r>
              <a:rPr lang="ru-RU" sz="1400" dirty="0" err="1" smtClean="0"/>
              <a:t>Володимира</a:t>
            </a:r>
            <a:r>
              <a:rPr lang="ru-RU" sz="1400" dirty="0" smtClean="0"/>
              <a:t> </a:t>
            </a:r>
            <a:r>
              <a:rPr lang="ru-RU" sz="1400" dirty="0" err="1" smtClean="0"/>
              <a:t>Леніна</a:t>
            </a:r>
            <a:r>
              <a:rPr lang="ru-RU" sz="1400" dirty="0" smtClean="0"/>
              <a:t> </a:t>
            </a:r>
            <a:r>
              <a:rPr lang="ru-RU" sz="1400" dirty="0" err="1" smtClean="0"/>
              <a:t>ця</a:t>
            </a:r>
            <a:r>
              <a:rPr lang="ru-RU" sz="1400" dirty="0" smtClean="0"/>
              <a:t> </a:t>
            </a:r>
            <a:r>
              <a:rPr lang="ru-RU" sz="1400" dirty="0" err="1" smtClean="0"/>
              <a:t>партія</a:t>
            </a:r>
            <a:r>
              <a:rPr lang="ru-RU" sz="1400" dirty="0" smtClean="0"/>
              <a:t> </a:t>
            </a:r>
            <a:r>
              <a:rPr lang="ru-RU" sz="1400" dirty="0" err="1" smtClean="0"/>
              <a:t>швидко</a:t>
            </a:r>
            <a:r>
              <a:rPr lang="ru-RU" sz="1400" dirty="0" smtClean="0"/>
              <a:t> </a:t>
            </a:r>
            <a:r>
              <a:rPr lang="ru-RU" sz="1400" dirty="0" err="1" smtClean="0"/>
              <a:t>самоліквідувалася</a:t>
            </a:r>
            <a:r>
              <a:rPr lang="ru-RU" sz="1400" dirty="0" smtClean="0"/>
              <a:t>, а </a:t>
            </a:r>
            <a:r>
              <a:rPr lang="ru-RU" sz="1400" dirty="0" err="1" smtClean="0"/>
              <a:t>її</a:t>
            </a:r>
            <a:r>
              <a:rPr lang="ru-RU" sz="1400" dirty="0" smtClean="0"/>
              <a:t> члени </a:t>
            </a:r>
            <a:r>
              <a:rPr lang="ru-RU" sz="1400" dirty="0" err="1" smtClean="0"/>
              <a:t>влилися</a:t>
            </a:r>
            <a:r>
              <a:rPr lang="ru-RU" sz="1400" dirty="0" smtClean="0"/>
              <a:t> до лав КП(б)У. Сам Довженко так </a:t>
            </a:r>
            <a:r>
              <a:rPr lang="ru-RU" sz="1400" dirty="0" err="1" smtClean="0"/>
              <a:t>пише</a:t>
            </a:r>
            <a:r>
              <a:rPr lang="ru-RU" sz="1400" dirty="0" smtClean="0"/>
              <a:t> про </a:t>
            </a:r>
            <a:r>
              <a:rPr lang="ru-RU" sz="1400" dirty="0" err="1" smtClean="0"/>
              <a:t>це</a:t>
            </a:r>
            <a:r>
              <a:rPr lang="ru-RU" sz="1400" dirty="0" smtClean="0"/>
              <a:t> в </a:t>
            </a:r>
            <a:r>
              <a:rPr lang="ru-RU" sz="1400" dirty="0" err="1" smtClean="0"/>
              <a:t>автобіографії</a:t>
            </a:r>
            <a:r>
              <a:rPr lang="ru-RU" sz="1400" dirty="0" smtClean="0"/>
              <a:t>: </a:t>
            </a:r>
            <a:r>
              <a:rPr lang="ru-RU" sz="1400" i="1" dirty="0" smtClean="0"/>
              <a:t>«На початку </a:t>
            </a:r>
            <a:r>
              <a:rPr lang="ru-RU" sz="1400" b="1" i="1" dirty="0" smtClean="0"/>
              <a:t>1920 року </a:t>
            </a:r>
            <a:r>
              <a:rPr lang="ru-RU" sz="1400" i="1" dirty="0" smtClean="0"/>
              <a:t>я вступив до </a:t>
            </a:r>
            <a:r>
              <a:rPr lang="ru-RU" sz="1400" i="1" dirty="0" err="1" smtClean="0"/>
              <a:t>партії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боротьбистів</a:t>
            </a:r>
            <a:r>
              <a:rPr lang="ru-RU" sz="1400" i="1" dirty="0" smtClean="0"/>
              <a:t>. Цей </a:t>
            </a:r>
            <a:r>
              <a:rPr lang="ru-RU" sz="1400" i="1" dirty="0" err="1" smtClean="0"/>
              <a:t>вступ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невірний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непотрібний</a:t>
            </a:r>
            <a:r>
              <a:rPr lang="ru-RU" sz="1400" i="1" dirty="0" smtClean="0"/>
              <a:t>… Я </a:t>
            </a:r>
            <a:r>
              <a:rPr lang="ru-RU" sz="1400" i="1" dirty="0" err="1" smtClean="0"/>
              <a:t>дуже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хотів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вступити</a:t>
            </a:r>
            <a:r>
              <a:rPr lang="ru-RU" sz="1400" i="1" dirty="0" smtClean="0"/>
              <a:t> до </a:t>
            </a:r>
            <a:r>
              <a:rPr lang="ru-RU" sz="1400" i="1" dirty="0" err="1" smtClean="0"/>
              <a:t>Комуністичної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партії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біл</a:t>
            </a:r>
            <a:r>
              <a:rPr lang="ru-RU" sz="1400" i="1" dirty="0" smtClean="0"/>
              <a:t> </a:t>
            </a:r>
            <a:r>
              <a:rPr lang="ru-RU" sz="1400" b="1" dirty="0" smtClean="0"/>
              <a:t>1918—1919</a:t>
            </a:r>
            <a:r>
              <a:rPr lang="ru-RU" sz="1400" dirty="0" smtClean="0"/>
              <a:t> — </a:t>
            </a:r>
            <a:r>
              <a:rPr lang="ru-RU" sz="1400" dirty="0" err="1" smtClean="0"/>
              <a:t>воює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проти</a:t>
            </a:r>
            <a:r>
              <a:rPr lang="ru-RU" sz="1400" dirty="0" smtClean="0"/>
              <a:t> </a:t>
            </a:r>
            <a:r>
              <a:rPr lang="ru-RU" sz="1400" dirty="0" err="1" smtClean="0"/>
              <a:t>більшовиків</a:t>
            </a:r>
            <a:r>
              <a:rPr lang="ru-RU" sz="1400" dirty="0" smtClean="0"/>
              <a:t> у лавах </a:t>
            </a:r>
            <a:r>
              <a:rPr lang="ru-RU" sz="1400" dirty="0" err="1" smtClean="0"/>
              <a:t>армії</a:t>
            </a:r>
            <a:r>
              <a:rPr lang="ru-RU" sz="1400" dirty="0" smtClean="0"/>
              <a:t> УНР. Як </a:t>
            </a:r>
            <a:r>
              <a:rPr lang="ru-RU" sz="1400" dirty="0" err="1" smtClean="0"/>
              <a:t>свідчив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Довженків</a:t>
            </a:r>
            <a:r>
              <a:rPr lang="ru-RU" sz="1400" dirty="0" smtClean="0"/>
              <a:t> земляк </a:t>
            </a:r>
            <a:r>
              <a:rPr lang="ru-RU" sz="1400" dirty="0" err="1" smtClean="0"/>
              <a:t>інженер</a:t>
            </a:r>
            <a:r>
              <a:rPr lang="ru-RU" sz="1400" dirty="0" smtClean="0"/>
              <a:t> Петро </a:t>
            </a:r>
            <a:r>
              <a:rPr lang="ru-RU" sz="1400" dirty="0" err="1" smtClean="0"/>
              <a:t>Шох</a:t>
            </a:r>
            <a:r>
              <a:rPr lang="ru-RU" sz="1400" dirty="0" smtClean="0"/>
              <a:t> (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пізніше</a:t>
            </a:r>
            <a:r>
              <a:rPr lang="ru-RU" sz="1400" dirty="0" smtClean="0"/>
              <a:t> </a:t>
            </a:r>
            <a:r>
              <a:rPr lang="ru-RU" sz="1400" dirty="0" err="1" smtClean="0"/>
              <a:t>емігрував</a:t>
            </a:r>
            <a:r>
              <a:rPr lang="ru-RU" sz="1400" dirty="0" smtClean="0"/>
              <a:t>), Довженко разом </a:t>
            </a:r>
            <a:r>
              <a:rPr lang="ru-RU" sz="1400" dirty="0" err="1" smtClean="0"/>
              <a:t>із</a:t>
            </a:r>
            <a:r>
              <a:rPr lang="ru-RU" sz="1400" dirty="0" smtClean="0"/>
              <a:t> ним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b="1" dirty="0" smtClean="0"/>
              <a:t>1918 року </a:t>
            </a:r>
            <a:r>
              <a:rPr lang="ru-RU" sz="1400" dirty="0" err="1" smtClean="0"/>
              <a:t>вояком</a:t>
            </a:r>
            <a:r>
              <a:rPr lang="ru-RU" sz="1400" dirty="0" smtClean="0"/>
              <a:t> 3-го </a:t>
            </a:r>
            <a:r>
              <a:rPr lang="ru-RU" sz="1400" dirty="0" err="1" smtClean="0"/>
              <a:t>Сердюцького</a:t>
            </a:r>
            <a:r>
              <a:rPr lang="ru-RU" sz="1400" dirty="0" smtClean="0"/>
              <a:t> полку </a:t>
            </a:r>
            <a:r>
              <a:rPr lang="ru-RU" sz="1400" dirty="0" err="1" smtClean="0"/>
              <a:t>Української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Армії</a:t>
            </a:r>
            <a:r>
              <a:rPr lang="ru-RU" sz="1400" dirty="0" smtClean="0"/>
              <a:t>. </a:t>
            </a:r>
            <a:r>
              <a:rPr lang="ru-RU" sz="1400" dirty="0" err="1" smtClean="0"/>
              <a:t>Це</a:t>
            </a:r>
            <a:r>
              <a:rPr lang="ru-RU" sz="1400" dirty="0" smtClean="0"/>
              <a:t> ж </a:t>
            </a:r>
            <a:r>
              <a:rPr lang="ru-RU" sz="1400" dirty="0" err="1" smtClean="0"/>
              <a:t>підтверджує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сестра </a:t>
            </a:r>
            <a:r>
              <a:rPr lang="ru-RU" sz="1400" dirty="0" err="1" smtClean="0"/>
              <a:t>першої</a:t>
            </a:r>
            <a:r>
              <a:rPr lang="ru-RU" sz="1400" dirty="0" smtClean="0"/>
              <a:t> </a:t>
            </a:r>
            <a:r>
              <a:rPr lang="ru-RU" sz="1400" dirty="0" err="1" smtClean="0"/>
              <a:t>дружини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Олександра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, </a:t>
            </a:r>
            <a:r>
              <a:rPr lang="ru-RU" sz="1400" dirty="0" err="1" smtClean="0"/>
              <a:t>згадуючи</a:t>
            </a:r>
            <a:r>
              <a:rPr lang="ru-RU" sz="1400" dirty="0" smtClean="0"/>
              <a:t>, "як заходив до них Довженко в </a:t>
            </a:r>
            <a:r>
              <a:rPr lang="ru-RU" sz="1400" dirty="0" err="1" smtClean="0"/>
              <a:t>сивій</a:t>
            </a:r>
            <a:r>
              <a:rPr lang="ru-RU" sz="1400" dirty="0" smtClean="0"/>
              <a:t> </a:t>
            </a:r>
            <a:r>
              <a:rPr lang="ru-RU" sz="1400" dirty="0" err="1" smtClean="0"/>
              <a:t>шапці</a:t>
            </a:r>
            <a:r>
              <a:rPr lang="ru-RU" sz="1400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шликом</a:t>
            </a:r>
            <a:r>
              <a:rPr lang="ru-RU" sz="1400" dirty="0" smtClean="0"/>
              <a:t> </a:t>
            </a:r>
            <a:r>
              <a:rPr lang="ru-RU" sz="1400" dirty="0" err="1" smtClean="0"/>
              <a:t>наприкінці</a:t>
            </a:r>
            <a:r>
              <a:rPr lang="ru-RU" sz="1400" dirty="0" smtClean="0"/>
              <a:t> </a:t>
            </a:r>
            <a:r>
              <a:rPr lang="ru-RU" sz="1400" b="1" dirty="0" smtClean="0"/>
              <a:t>1917-го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на початку </a:t>
            </a:r>
            <a:r>
              <a:rPr lang="ru-RU" sz="1400" b="1" dirty="0" smtClean="0"/>
              <a:t>1918 </a:t>
            </a:r>
            <a:r>
              <a:rPr lang="ru-RU" sz="1400" b="1" dirty="0" err="1" smtClean="0"/>
              <a:t>років</a:t>
            </a:r>
            <a:r>
              <a:rPr lang="ru-RU" sz="1400" dirty="0" smtClean="0"/>
              <a:t>, </a:t>
            </a:r>
            <a:r>
              <a:rPr lang="ru-RU" sz="1400" dirty="0" err="1" smtClean="0"/>
              <a:t>належачи</a:t>
            </a:r>
            <a:r>
              <a:rPr lang="ru-RU" sz="1400" dirty="0" smtClean="0"/>
              <a:t> до куреня </a:t>
            </a:r>
            <a:r>
              <a:rPr lang="ru-RU" sz="1400" dirty="0" err="1" smtClean="0"/>
              <a:t>Чорних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гайдамаків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брали участь у </a:t>
            </a:r>
            <a:r>
              <a:rPr lang="ru-RU" sz="1400" dirty="0" err="1" smtClean="0"/>
              <a:t>штурмі</a:t>
            </a:r>
            <a:r>
              <a:rPr lang="ru-RU" sz="1400" dirty="0" smtClean="0"/>
              <a:t> </a:t>
            </a:r>
            <a:r>
              <a:rPr lang="ru-RU" sz="1400" dirty="0" err="1" smtClean="0"/>
              <a:t>київського</a:t>
            </a:r>
            <a:r>
              <a:rPr lang="ru-RU" sz="1400" dirty="0" smtClean="0"/>
              <a:t> «Арсеналу». </a:t>
            </a:r>
            <a:r>
              <a:rPr lang="ru-RU" sz="1400" dirty="0" err="1" smtClean="0"/>
              <a:t>Ці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події</a:t>
            </a:r>
            <a:r>
              <a:rPr lang="ru-RU" sz="1400" dirty="0" smtClean="0"/>
              <a:t> </a:t>
            </a:r>
            <a:r>
              <a:rPr lang="ru-RU" sz="1400" dirty="0" err="1" smtClean="0"/>
              <a:t>згодом</a:t>
            </a:r>
            <a:r>
              <a:rPr lang="ru-RU" sz="1400" dirty="0" smtClean="0"/>
              <a:t>, через 11 </a:t>
            </a:r>
            <a:r>
              <a:rPr lang="ru-RU" sz="1400" dirty="0" err="1" smtClean="0"/>
              <a:t>років</a:t>
            </a:r>
            <a:r>
              <a:rPr lang="ru-RU" sz="1400" dirty="0" smtClean="0"/>
              <a:t>, Довженко </a:t>
            </a:r>
            <a:r>
              <a:rPr lang="ru-RU" sz="1400" dirty="0" err="1" smtClean="0"/>
              <a:t>зобразить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своєму</a:t>
            </a:r>
            <a:r>
              <a:rPr lang="ru-RU" sz="1400" dirty="0" smtClean="0"/>
              <a:t> </a:t>
            </a:r>
            <a:r>
              <a:rPr lang="ru-RU" sz="1400" dirty="0" err="1" smtClean="0"/>
              <a:t>фільмі</a:t>
            </a:r>
            <a:r>
              <a:rPr lang="ru-RU" sz="1400" dirty="0" smtClean="0"/>
              <a:t> «Арсенал»,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</a:t>
            </a:r>
            <a:r>
              <a:rPr lang="ru-RU" sz="1400" dirty="0" err="1" smtClean="0"/>
              <a:t>вже</a:t>
            </a:r>
            <a:r>
              <a:rPr lang="ru-RU" sz="1400" dirty="0" smtClean="0"/>
              <a:t> по </a:t>
            </a:r>
            <a:r>
              <a:rPr lang="ru-RU" sz="1400" dirty="0" err="1" smtClean="0"/>
              <a:t>другий</a:t>
            </a:r>
            <a:r>
              <a:rPr lang="ru-RU" sz="1400" dirty="0" smtClean="0"/>
              <a:t> </a:t>
            </a:r>
            <a:r>
              <a:rPr lang="ru-RU" sz="1400" dirty="0" err="1" smtClean="0"/>
              <a:t>бік</a:t>
            </a:r>
            <a:r>
              <a:rPr lang="ru-RU" sz="1400" dirty="0" smtClean="0"/>
              <a:t> </a:t>
            </a:r>
            <a:r>
              <a:rPr lang="ru-RU" sz="1400" dirty="0" err="1" smtClean="0"/>
              <a:t>барикад</a:t>
            </a:r>
            <a:r>
              <a:rPr lang="ru-RU" sz="1400" dirty="0" smtClean="0"/>
              <a:t>. За </a:t>
            </a:r>
            <a:r>
              <a:rPr lang="ru-RU" sz="1400" dirty="0" err="1" smtClean="0"/>
              <a:t>свідченнями</a:t>
            </a:r>
            <a:r>
              <a:rPr lang="ru-RU" sz="1400" dirty="0" smtClean="0"/>
              <a:t> того таки </a:t>
            </a:r>
            <a:r>
              <a:rPr lang="ru-RU" sz="1400" dirty="0" err="1" smtClean="0"/>
              <a:t>Шоха</a:t>
            </a:r>
            <a:r>
              <a:rPr lang="ru-RU" sz="1400" dirty="0" smtClean="0"/>
              <a:t>, Довженко пережив у </a:t>
            </a:r>
            <a:r>
              <a:rPr lang="ru-RU" sz="1400" dirty="0" err="1" smtClean="0"/>
              <a:t>Києві</a:t>
            </a:r>
            <a:r>
              <a:rPr lang="ru-RU" sz="1400" dirty="0" smtClean="0"/>
              <a:t> в </a:t>
            </a:r>
            <a:r>
              <a:rPr lang="ru-RU" sz="1400" dirty="0" err="1" smtClean="0"/>
              <a:t>підпіллі</a:t>
            </a:r>
            <a:r>
              <a:rPr lang="ru-RU" sz="1400" dirty="0" smtClean="0"/>
              <a:t> </a:t>
            </a:r>
            <a:r>
              <a:rPr lang="ru-RU" sz="1400" dirty="0" err="1" smtClean="0"/>
              <a:t>німецьку</a:t>
            </a:r>
            <a:r>
              <a:rPr lang="ru-RU" sz="1400" dirty="0" smtClean="0"/>
              <a:t>, </a:t>
            </a:r>
            <a:r>
              <a:rPr lang="ru-RU" sz="1400" dirty="0" err="1" smtClean="0"/>
              <a:t>російсько-радянську</a:t>
            </a:r>
            <a:r>
              <a:rPr lang="ru-RU" sz="1400" dirty="0" smtClean="0"/>
              <a:t>, </a:t>
            </a:r>
            <a:r>
              <a:rPr lang="ru-RU" sz="1400" dirty="0" err="1" smtClean="0"/>
              <a:t>російсько-монархічну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польську</a:t>
            </a:r>
            <a:r>
              <a:rPr lang="ru-RU" sz="1400" dirty="0" smtClean="0"/>
              <a:t> </a:t>
            </a:r>
            <a:r>
              <a:rPr lang="ru-RU" sz="1400" dirty="0" err="1" smtClean="0"/>
              <a:t>окупації</a:t>
            </a:r>
            <a:r>
              <a:rPr lang="ru-RU" sz="1400" dirty="0" smtClean="0"/>
              <a:t>, не один раз </a:t>
            </a:r>
            <a:r>
              <a:rPr lang="ru-RU" sz="1400" dirty="0" err="1" smtClean="0"/>
              <a:t>буваючи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розстрілами</a:t>
            </a:r>
            <a:r>
              <a:rPr lang="ru-RU" sz="1400" dirty="0" smtClean="0"/>
              <a:t>.</a:t>
            </a:r>
          </a:p>
          <a:p>
            <a:r>
              <a:rPr lang="ru-RU" sz="1400" i="1" dirty="0" err="1" smtClean="0"/>
              <a:t>ьшовиків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України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але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вважав</a:t>
            </a:r>
            <a:r>
              <a:rPr lang="ru-RU" sz="1400" i="1" dirty="0" smtClean="0"/>
              <a:t> себе </a:t>
            </a:r>
            <a:r>
              <a:rPr lang="ru-RU" sz="1400" i="1" dirty="0" err="1" smtClean="0"/>
              <a:t>недостойним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переступити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її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поріг</a:t>
            </a:r>
            <a:r>
              <a:rPr lang="ru-RU" sz="1400" i="1" dirty="0" smtClean="0"/>
              <a:t>, тому я </a:t>
            </a:r>
            <a:r>
              <a:rPr lang="ru-RU" sz="1400" i="1" dirty="0" err="1" smtClean="0"/>
              <a:t>пішов</a:t>
            </a:r>
            <a:r>
              <a:rPr lang="ru-RU" sz="1400" i="1" dirty="0" smtClean="0"/>
              <a:t> у </a:t>
            </a:r>
            <a:r>
              <a:rPr lang="ru-RU" sz="1400" i="1" dirty="0" err="1" smtClean="0"/>
              <a:t>боротьбисти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немов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підготовчий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клас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гімназії</a:t>
            </a:r>
            <a:r>
              <a:rPr lang="ru-RU" sz="1400" i="1" dirty="0" smtClean="0"/>
              <a:t>… Через </a:t>
            </a:r>
            <a:r>
              <a:rPr lang="ru-RU" sz="1400" i="1" dirty="0" err="1" smtClean="0"/>
              <a:t>кілька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тижнів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партія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боротьбистів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влилася</a:t>
            </a:r>
            <a:r>
              <a:rPr lang="ru-RU" sz="1400" i="1" dirty="0" smtClean="0"/>
              <a:t> в КП(б)У,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таким чином я став членом КП(б)У»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Автобіографію</a:t>
            </a:r>
            <a:r>
              <a:rPr lang="ru-RU" sz="1400" dirty="0" smtClean="0"/>
              <a:t>, посмертно </a:t>
            </a:r>
            <a:r>
              <a:rPr lang="ru-RU" sz="1400" dirty="0" err="1" smtClean="0"/>
              <a:t>опубліковану</a:t>
            </a:r>
            <a:r>
              <a:rPr lang="ru-RU" sz="1400" dirty="0" smtClean="0"/>
              <a:t> в </a:t>
            </a:r>
            <a:r>
              <a:rPr lang="ru-RU" sz="1400" dirty="0" err="1" smtClean="0"/>
              <a:t>журналі</a:t>
            </a:r>
            <a:r>
              <a:rPr lang="ru-RU" sz="1400" dirty="0" smtClean="0"/>
              <a:t> «</a:t>
            </a:r>
            <a:r>
              <a:rPr lang="ru-RU" sz="1400" dirty="0" err="1" smtClean="0"/>
              <a:t>Дніпро</a:t>
            </a:r>
            <a:r>
              <a:rPr lang="ru-RU" sz="1400" dirty="0" smtClean="0"/>
              <a:t>» (</a:t>
            </a:r>
            <a:r>
              <a:rPr lang="ru-RU" sz="1400" b="1" dirty="0" err="1" smtClean="0"/>
              <a:t>грудень</a:t>
            </a:r>
            <a:r>
              <a:rPr lang="ru-RU" sz="1400" b="1" dirty="0" smtClean="0"/>
              <a:t> 1957 р</a:t>
            </a:r>
            <a:r>
              <a:rPr lang="ru-RU" sz="1400" dirty="0" smtClean="0"/>
              <a:t>.), О.Довженко написав </a:t>
            </a:r>
            <a:r>
              <a:rPr lang="ru-RU" sz="1400" b="1" dirty="0" smtClean="0"/>
              <a:t>1939 року</a:t>
            </a:r>
            <a:r>
              <a:rPr lang="ru-RU" sz="1400" dirty="0" smtClean="0"/>
              <a:t>, тому </a:t>
            </a:r>
            <a:r>
              <a:rPr lang="ru-RU" sz="1400" dirty="0" err="1" smtClean="0"/>
              <a:t>біографи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 </a:t>
            </a:r>
            <a:r>
              <a:rPr lang="ru-RU" sz="1400" dirty="0" err="1" smtClean="0"/>
              <a:t>вважають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багато</a:t>
            </a:r>
            <a:r>
              <a:rPr lang="ru-RU" sz="1400" dirty="0" smtClean="0"/>
              <a:t> </a:t>
            </a:r>
            <a:r>
              <a:rPr lang="ru-RU" sz="1400" dirty="0" err="1" smtClean="0"/>
              <a:t>чого</a:t>
            </a:r>
            <a:r>
              <a:rPr lang="ru-RU" sz="1400" dirty="0" smtClean="0"/>
              <a:t> у </a:t>
            </a:r>
            <a:r>
              <a:rPr lang="ru-RU" sz="1400" dirty="0" err="1" smtClean="0"/>
              <a:t>своїй</a:t>
            </a:r>
            <a:r>
              <a:rPr lang="ru-RU" sz="1400" dirty="0" smtClean="0"/>
              <a:t> </a:t>
            </a:r>
            <a:r>
              <a:rPr lang="ru-RU" sz="1400" dirty="0" err="1" smtClean="0"/>
              <a:t>біографії</a:t>
            </a:r>
            <a:r>
              <a:rPr lang="ru-RU" sz="1400" dirty="0" smtClean="0"/>
              <a:t> (</a:t>
            </a:r>
            <a:r>
              <a:rPr lang="ru-RU" sz="1400" dirty="0" err="1" smtClean="0"/>
              <a:t>зокрема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вступ</a:t>
            </a:r>
            <a:r>
              <a:rPr lang="ru-RU" sz="1400" dirty="0" smtClean="0"/>
              <a:t> до лав КП(б)У)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подав так, як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найбільш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безпечно</a:t>
            </a:r>
            <a:r>
              <a:rPr lang="ru-RU" sz="1400" dirty="0" smtClean="0"/>
              <a:t> у </a:t>
            </a:r>
            <a:r>
              <a:rPr lang="ru-RU" sz="1400" dirty="0" err="1" smtClean="0"/>
              <a:t>ті</a:t>
            </a:r>
            <a:r>
              <a:rPr lang="ru-RU" sz="1400" dirty="0" smtClean="0"/>
              <a:t> </a:t>
            </a:r>
            <a:r>
              <a:rPr lang="ru-RU" sz="1400" dirty="0" err="1" smtClean="0"/>
              <a:t>часи</a:t>
            </a:r>
            <a:r>
              <a:rPr lang="ru-RU" sz="1400" dirty="0" smtClean="0"/>
              <a:t>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 smtClean="0"/>
              <a:t>Серпень</a:t>
            </a:r>
            <a:r>
              <a:rPr lang="ru-RU" sz="1400" b="1" dirty="0" smtClean="0"/>
              <a:t> 1919 р</a:t>
            </a:r>
            <a:r>
              <a:rPr lang="ru-RU" sz="1400" dirty="0" smtClean="0"/>
              <a:t>. —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двома</a:t>
            </a:r>
            <a:r>
              <a:rPr lang="ru-RU" sz="1400" dirty="0" smtClean="0"/>
              <a:t> </a:t>
            </a:r>
            <a:r>
              <a:rPr lang="ru-RU" sz="1400" dirty="0" err="1" smtClean="0"/>
              <a:t>товаришами</a:t>
            </a:r>
            <a:r>
              <a:rPr lang="ru-RU" sz="1400" dirty="0" smtClean="0"/>
              <a:t> </a:t>
            </a:r>
            <a:r>
              <a:rPr lang="ru-RU" sz="1400" dirty="0" err="1" smtClean="0"/>
              <a:t>втікає</a:t>
            </a:r>
            <a:r>
              <a:rPr lang="ru-RU" sz="1400" dirty="0" smtClean="0"/>
              <a:t> до Житомира. Коли </a:t>
            </a:r>
            <a:r>
              <a:rPr lang="ru-RU" sz="1400" dirty="0" err="1" smtClean="0"/>
              <a:t>місто</a:t>
            </a:r>
            <a:r>
              <a:rPr lang="ru-RU" sz="1400" dirty="0" smtClean="0"/>
              <a:t> </a:t>
            </a:r>
            <a:r>
              <a:rPr lang="ru-RU" sz="1400" dirty="0" err="1" smtClean="0"/>
              <a:t>зайняли</a:t>
            </a:r>
            <a:r>
              <a:rPr lang="ru-RU" sz="1400" dirty="0" smtClean="0"/>
              <a:t> </a:t>
            </a:r>
            <a:r>
              <a:rPr lang="ru-RU" sz="1400" dirty="0" err="1" smtClean="0"/>
              <a:t>червоні</a:t>
            </a:r>
            <a:r>
              <a:rPr lang="ru-RU" sz="1400" dirty="0" smtClean="0"/>
              <a:t>,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заарештований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Волинською</a:t>
            </a:r>
            <a:r>
              <a:rPr lang="ru-RU" sz="1400" dirty="0" smtClean="0"/>
              <a:t> </a:t>
            </a:r>
            <a:r>
              <a:rPr lang="ru-RU" sz="1400" dirty="0" smtClean="0">
                <a:hlinkClick r:id="rId3" tooltip="Чрезвичайка"/>
              </a:rPr>
              <a:t>ЧК</a:t>
            </a:r>
            <a:r>
              <a:rPr lang="ru-RU" sz="1400" dirty="0" smtClean="0"/>
              <a:t>, </a:t>
            </a:r>
            <a:r>
              <a:rPr lang="ru-RU" sz="1400" dirty="0" err="1" smtClean="0"/>
              <a:t>відправлений</a:t>
            </a:r>
            <a:r>
              <a:rPr lang="ru-RU" sz="1400" dirty="0" smtClean="0"/>
              <a:t> до </a:t>
            </a:r>
            <a:r>
              <a:rPr lang="ru-RU" sz="1400" dirty="0" err="1" smtClean="0"/>
              <a:t>концтабору</a:t>
            </a:r>
            <a:r>
              <a:rPr lang="ru-RU" sz="1400" dirty="0" smtClean="0"/>
              <a:t> як «ворог </a:t>
            </a:r>
            <a:r>
              <a:rPr lang="ru-RU" sz="1400" dirty="0" err="1" smtClean="0"/>
              <a:t>робітничо-селянського</a:t>
            </a:r>
            <a:r>
              <a:rPr lang="ru-RU" sz="1400" dirty="0" smtClean="0"/>
              <a:t> уряду», де </a:t>
            </a:r>
            <a:r>
              <a:rPr lang="ru-RU" sz="1400" dirty="0" err="1" smtClean="0"/>
              <a:t>протягом</a:t>
            </a:r>
            <a:r>
              <a:rPr lang="ru-RU" sz="1400" dirty="0" smtClean="0"/>
              <a:t> 3 </a:t>
            </a:r>
            <a:r>
              <a:rPr lang="ru-RU" sz="1400" dirty="0" err="1" smtClean="0"/>
              <a:t>місяців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відбував</a:t>
            </a:r>
            <a:r>
              <a:rPr lang="ru-RU" sz="1400" dirty="0" smtClean="0"/>
              <a:t> </a:t>
            </a:r>
            <a:r>
              <a:rPr lang="ru-RU" sz="1400" dirty="0" err="1" smtClean="0"/>
              <a:t>покарання</a:t>
            </a:r>
            <a:r>
              <a:rPr lang="ru-RU" sz="1400" dirty="0" smtClean="0"/>
              <a:t>. </a:t>
            </a:r>
            <a:r>
              <a:rPr lang="ru-RU" sz="1400" dirty="0" err="1" smtClean="0"/>
              <a:t>Своїм</a:t>
            </a:r>
            <a:r>
              <a:rPr lang="ru-RU" sz="1400" dirty="0" smtClean="0"/>
              <a:t> </a:t>
            </a:r>
            <a:r>
              <a:rPr lang="ru-RU" sz="1400" dirty="0" err="1" smtClean="0"/>
              <a:t>порятунком</a:t>
            </a:r>
            <a:r>
              <a:rPr lang="ru-RU" sz="1400" dirty="0" smtClean="0"/>
              <a:t> </a:t>
            </a:r>
            <a:r>
              <a:rPr lang="ru-RU" sz="1400" dirty="0" err="1" smtClean="0"/>
              <a:t>зобов'язаний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письменнику</a:t>
            </a:r>
            <a:r>
              <a:rPr lang="ru-RU" sz="1400" dirty="0" smtClean="0"/>
              <a:t> </a:t>
            </a:r>
            <a:r>
              <a:rPr lang="ru-RU" sz="1400" dirty="0" err="1" smtClean="0"/>
              <a:t>Василеві</a:t>
            </a:r>
            <a:r>
              <a:rPr lang="ru-RU" sz="1400" dirty="0" smtClean="0"/>
              <a:t> </a:t>
            </a:r>
            <a:r>
              <a:rPr lang="ru-RU" sz="1400" dirty="0" err="1" smtClean="0"/>
              <a:t>Еллану-Блакитному</a:t>
            </a:r>
            <a:r>
              <a:rPr lang="ru-RU" sz="1400" baseline="30000" dirty="0"/>
              <a:t>.</a:t>
            </a:r>
            <a:r>
              <a:rPr lang="ru-RU" sz="1400" dirty="0" smtClean="0"/>
              <a:t> </a:t>
            </a:r>
            <a:r>
              <a:rPr lang="ru-RU" sz="1400" dirty="0" err="1" smtClean="0"/>
              <a:t>Існує</a:t>
            </a:r>
            <a:r>
              <a:rPr lang="ru-RU" sz="1400" dirty="0" smtClean="0"/>
              <a:t> </a:t>
            </a:r>
            <a:r>
              <a:rPr lang="ru-RU" sz="1400" dirty="0" err="1" smtClean="0"/>
              <a:t>версія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тоді</a:t>
            </a:r>
            <a:r>
              <a:rPr lang="ru-RU" sz="1400" dirty="0" smtClean="0"/>
              <a:t> ж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завербували</a:t>
            </a:r>
            <a:r>
              <a:rPr lang="ru-RU" sz="1400" dirty="0" smtClean="0"/>
              <a:t> </a:t>
            </a:r>
            <a:r>
              <a:rPr lang="ru-RU" sz="1400" dirty="0" err="1" smtClean="0"/>
              <a:t>чекісти</a:t>
            </a:r>
            <a:r>
              <a:rPr lang="ru-RU" sz="1400" dirty="0" smtClean="0"/>
              <a:t>. </a:t>
            </a:r>
            <a:r>
              <a:rPr lang="ru-RU" sz="1400" dirty="0" err="1" smtClean="0"/>
              <a:t>Відомо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в </a:t>
            </a:r>
            <a:r>
              <a:rPr lang="ru-RU" sz="1400" dirty="0" err="1" smtClean="0"/>
              <a:t>цей</a:t>
            </a:r>
            <a:r>
              <a:rPr lang="ru-RU" sz="1400" dirty="0" smtClean="0"/>
              <a:t> час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влаштувався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викладачем</a:t>
            </a:r>
            <a:r>
              <a:rPr lang="ru-RU" sz="1400" dirty="0" smtClean="0"/>
              <a:t> </a:t>
            </a:r>
            <a:r>
              <a:rPr lang="ru-RU" sz="1400" dirty="0" err="1" smtClean="0"/>
              <a:t>історії</a:t>
            </a:r>
            <a:r>
              <a:rPr lang="ru-RU" sz="1400" dirty="0" smtClean="0"/>
              <a:t> та </a:t>
            </a:r>
            <a:r>
              <a:rPr lang="ru-RU" sz="1400" dirty="0" err="1" smtClean="0"/>
              <a:t>географії</a:t>
            </a:r>
            <a:r>
              <a:rPr lang="ru-RU" sz="1400" dirty="0" smtClean="0"/>
              <a:t> у школу </a:t>
            </a:r>
            <a:r>
              <a:rPr lang="ru-RU" sz="1400" dirty="0" err="1" smtClean="0"/>
              <a:t>червоних</a:t>
            </a:r>
            <a:r>
              <a:rPr lang="ru-RU" sz="1400" dirty="0" smtClean="0"/>
              <a:t> старшин при </a:t>
            </a:r>
            <a:r>
              <a:rPr lang="ru-RU" sz="1400" dirty="0" err="1" smtClean="0"/>
              <a:t>штабі</a:t>
            </a:r>
            <a:r>
              <a:rPr lang="ru-RU" sz="1400" dirty="0" smtClean="0"/>
              <a:t> 44-ї </a:t>
            </a:r>
            <a:r>
              <a:rPr lang="ru-RU" sz="1400" dirty="0" err="1" smtClean="0"/>
              <a:t>стрілецької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дивізії</a:t>
            </a:r>
            <a:r>
              <a:rPr lang="ru-RU" sz="1400" dirty="0" smtClean="0"/>
              <a:t> в </a:t>
            </a:r>
            <a:r>
              <a:rPr lang="ru-RU" sz="1400" dirty="0" err="1" smtClean="0"/>
              <a:t>Житомирі</a:t>
            </a:r>
            <a:endParaRPr lang="ru-RU" sz="1400" dirty="0" smtClean="0"/>
          </a:p>
          <a:p>
            <a:r>
              <a:rPr lang="ru-RU" sz="1400" dirty="0" smtClean="0"/>
              <a:t>За </a:t>
            </a:r>
            <a:r>
              <a:rPr lang="ru-RU" sz="1400" dirty="0" err="1" smtClean="0"/>
              <a:t>порадою</a:t>
            </a:r>
            <a:r>
              <a:rPr lang="ru-RU" sz="1400" dirty="0" smtClean="0"/>
              <a:t> </a:t>
            </a:r>
            <a:r>
              <a:rPr lang="ru-RU" sz="1400" dirty="0" err="1" smtClean="0"/>
              <a:t>Еллана-Блакитного</a:t>
            </a:r>
            <a:r>
              <a:rPr lang="ru-RU" sz="1400" dirty="0" smtClean="0"/>
              <a:t>, на початку </a:t>
            </a:r>
            <a:r>
              <a:rPr lang="ru-RU" sz="1400" b="1" dirty="0" smtClean="0"/>
              <a:t>1920 р</a:t>
            </a:r>
            <a:r>
              <a:rPr lang="ru-RU" sz="1400" dirty="0" smtClean="0"/>
              <a:t>. вступив до </a:t>
            </a:r>
            <a:r>
              <a:rPr lang="ru-RU" sz="1400" dirty="0" err="1" smtClean="0"/>
              <a:t>партії</a:t>
            </a:r>
            <a:r>
              <a:rPr lang="ru-RU" sz="1400" dirty="0" smtClean="0"/>
              <a:t> </a:t>
            </a:r>
            <a:r>
              <a:rPr lang="ru-RU" sz="1400" dirty="0" err="1" smtClean="0"/>
              <a:t>боротьбистів</a:t>
            </a:r>
            <a:r>
              <a:rPr lang="ru-RU" sz="1400" dirty="0" smtClean="0"/>
              <a:t>. </a:t>
            </a:r>
            <a:r>
              <a:rPr lang="ru-RU" sz="1400" dirty="0" err="1" smtClean="0"/>
              <a:t>Внаслідок</a:t>
            </a:r>
            <a:r>
              <a:rPr lang="ru-RU" sz="1400" dirty="0" smtClean="0"/>
              <a:t> </a:t>
            </a:r>
            <a:r>
              <a:rPr lang="ru-RU" sz="1400" dirty="0" err="1" smtClean="0"/>
              <a:t>вмілих</a:t>
            </a:r>
            <a:r>
              <a:rPr lang="ru-RU" sz="1400" dirty="0" smtClean="0"/>
              <a:t> </a:t>
            </a:r>
            <a:r>
              <a:rPr lang="ru-RU" sz="1400" dirty="0" err="1" smtClean="0"/>
              <a:t>маніпуляцій</a:t>
            </a:r>
            <a:r>
              <a:rPr lang="ru-RU" sz="1400" dirty="0" smtClean="0"/>
              <a:t> </a:t>
            </a:r>
            <a:r>
              <a:rPr lang="ru-RU" sz="1400" dirty="0" err="1" smtClean="0"/>
              <a:t>Володимира</a:t>
            </a:r>
            <a:r>
              <a:rPr lang="ru-RU" sz="1400" dirty="0" smtClean="0"/>
              <a:t> </a:t>
            </a:r>
            <a:r>
              <a:rPr lang="ru-RU" sz="1400" dirty="0" err="1" smtClean="0"/>
              <a:t>Леніна</a:t>
            </a:r>
            <a:r>
              <a:rPr lang="ru-RU" sz="1400" dirty="0" smtClean="0"/>
              <a:t> </a:t>
            </a:r>
            <a:r>
              <a:rPr lang="ru-RU" sz="1400" dirty="0" err="1" smtClean="0"/>
              <a:t>ця</a:t>
            </a:r>
            <a:r>
              <a:rPr lang="ru-RU" sz="1400" dirty="0" smtClean="0"/>
              <a:t> </a:t>
            </a:r>
            <a:r>
              <a:rPr lang="ru-RU" sz="1400" dirty="0" err="1" smtClean="0"/>
              <a:t>партія</a:t>
            </a:r>
            <a:r>
              <a:rPr lang="ru-RU" sz="1400" dirty="0" smtClean="0"/>
              <a:t> </a:t>
            </a:r>
            <a:r>
              <a:rPr lang="ru-RU" sz="1400" dirty="0" err="1" smtClean="0"/>
              <a:t>швидко</a:t>
            </a:r>
            <a:r>
              <a:rPr lang="ru-RU" sz="1400" dirty="0" smtClean="0"/>
              <a:t> </a:t>
            </a:r>
            <a:r>
              <a:rPr lang="ru-RU" sz="1400" dirty="0" err="1" smtClean="0"/>
              <a:t>самоліквідувалася</a:t>
            </a:r>
            <a:r>
              <a:rPr lang="ru-RU" sz="1400" dirty="0" smtClean="0"/>
              <a:t>, а </a:t>
            </a:r>
            <a:r>
              <a:rPr lang="ru-RU" sz="1400" dirty="0" err="1" smtClean="0"/>
              <a:t>її</a:t>
            </a:r>
            <a:r>
              <a:rPr lang="ru-RU" sz="1400" dirty="0" smtClean="0"/>
              <a:t> члени </a:t>
            </a:r>
            <a:r>
              <a:rPr lang="ru-RU" sz="1400" dirty="0" err="1" smtClean="0"/>
              <a:t>влилися</a:t>
            </a:r>
            <a:r>
              <a:rPr lang="ru-RU" sz="1400" dirty="0" smtClean="0"/>
              <a:t> до лав КП(б)У. Сам Довженко так </a:t>
            </a:r>
            <a:r>
              <a:rPr lang="ru-RU" sz="1400" dirty="0" err="1" smtClean="0"/>
              <a:t>пише</a:t>
            </a:r>
            <a:r>
              <a:rPr lang="ru-RU" sz="1400" dirty="0" smtClean="0"/>
              <a:t> про </a:t>
            </a:r>
            <a:r>
              <a:rPr lang="ru-RU" sz="1400" dirty="0" err="1" smtClean="0"/>
              <a:t>це</a:t>
            </a:r>
            <a:r>
              <a:rPr lang="ru-RU" sz="1400" dirty="0" smtClean="0"/>
              <a:t> в </a:t>
            </a:r>
            <a:r>
              <a:rPr lang="ru-RU" sz="1400" dirty="0" err="1" smtClean="0"/>
              <a:t>автобіографії</a:t>
            </a:r>
            <a:r>
              <a:rPr lang="ru-RU" sz="1400" dirty="0" smtClean="0"/>
              <a:t>: </a:t>
            </a:r>
            <a:r>
              <a:rPr lang="ru-RU" sz="1400" i="1" dirty="0" smtClean="0"/>
              <a:t>«На початку </a:t>
            </a:r>
            <a:r>
              <a:rPr lang="ru-RU" sz="1400" b="1" i="1" dirty="0" smtClean="0"/>
              <a:t>1920 року </a:t>
            </a:r>
            <a:r>
              <a:rPr lang="ru-RU" sz="1400" i="1" dirty="0" smtClean="0"/>
              <a:t>я вступив до </a:t>
            </a:r>
            <a:r>
              <a:rPr lang="ru-RU" sz="1400" i="1" dirty="0" err="1" smtClean="0"/>
              <a:t>партії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боротьбистів</a:t>
            </a:r>
            <a:r>
              <a:rPr lang="ru-RU" sz="1400" i="1" dirty="0" smtClean="0"/>
              <a:t>. Цей </a:t>
            </a:r>
            <a:r>
              <a:rPr lang="ru-RU" sz="1400" i="1" dirty="0" err="1" smtClean="0"/>
              <a:t>вступ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невірний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непотрібний</a:t>
            </a:r>
            <a:r>
              <a:rPr lang="ru-RU" sz="1400" i="1" dirty="0" smtClean="0"/>
              <a:t>… Я </a:t>
            </a:r>
            <a:r>
              <a:rPr lang="ru-RU" sz="1400" i="1" dirty="0" err="1" smtClean="0"/>
              <a:t>дуже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хотів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вступити</a:t>
            </a:r>
            <a:r>
              <a:rPr lang="ru-RU" sz="1400" i="1" dirty="0" smtClean="0"/>
              <a:t> до </a:t>
            </a:r>
            <a:r>
              <a:rPr lang="ru-RU" sz="1400" i="1" dirty="0" err="1" smtClean="0"/>
              <a:t>Комуністичної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партії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біл</a:t>
            </a:r>
            <a:r>
              <a:rPr lang="ru-RU" sz="1400" i="1" dirty="0" smtClean="0"/>
              <a:t> </a:t>
            </a:r>
            <a:r>
              <a:rPr lang="ru-RU" sz="1400" b="1" dirty="0" smtClean="0"/>
              <a:t>1918—1919</a:t>
            </a:r>
            <a:r>
              <a:rPr lang="ru-RU" sz="1400" dirty="0" smtClean="0"/>
              <a:t> — </a:t>
            </a:r>
            <a:r>
              <a:rPr lang="ru-RU" sz="1400" dirty="0" err="1" smtClean="0"/>
              <a:t>воює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проти</a:t>
            </a:r>
            <a:r>
              <a:rPr lang="ru-RU" sz="1400" dirty="0" smtClean="0"/>
              <a:t> </a:t>
            </a:r>
            <a:r>
              <a:rPr lang="ru-RU" sz="1400" dirty="0" err="1" smtClean="0"/>
              <a:t>більшовиків</a:t>
            </a:r>
            <a:r>
              <a:rPr lang="ru-RU" sz="1400" dirty="0" smtClean="0"/>
              <a:t> у лавах </a:t>
            </a:r>
            <a:r>
              <a:rPr lang="ru-RU" sz="1400" dirty="0" err="1" smtClean="0"/>
              <a:t>армії</a:t>
            </a:r>
            <a:r>
              <a:rPr lang="ru-RU" sz="1400" dirty="0" smtClean="0"/>
              <a:t> УНР. Як </a:t>
            </a:r>
            <a:r>
              <a:rPr lang="ru-RU" sz="1400" dirty="0" err="1" smtClean="0"/>
              <a:t>свідчив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Довженків</a:t>
            </a:r>
            <a:r>
              <a:rPr lang="ru-RU" sz="1400" dirty="0" smtClean="0"/>
              <a:t> земляк </a:t>
            </a:r>
            <a:r>
              <a:rPr lang="ru-RU" sz="1400" dirty="0" err="1" smtClean="0"/>
              <a:t>інженер</a:t>
            </a:r>
            <a:r>
              <a:rPr lang="ru-RU" sz="1400" dirty="0" smtClean="0"/>
              <a:t> Петро </a:t>
            </a:r>
            <a:r>
              <a:rPr lang="ru-RU" sz="1400" dirty="0" err="1" smtClean="0"/>
              <a:t>Шох</a:t>
            </a:r>
            <a:r>
              <a:rPr lang="ru-RU" sz="1400" dirty="0" smtClean="0"/>
              <a:t> (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пізніше</a:t>
            </a:r>
            <a:r>
              <a:rPr lang="ru-RU" sz="1400" dirty="0" smtClean="0"/>
              <a:t> </a:t>
            </a:r>
            <a:r>
              <a:rPr lang="ru-RU" sz="1400" dirty="0" err="1" smtClean="0"/>
              <a:t>емігрував</a:t>
            </a:r>
            <a:r>
              <a:rPr lang="ru-RU" sz="1400" dirty="0" smtClean="0"/>
              <a:t>), Довженко разом </a:t>
            </a:r>
            <a:r>
              <a:rPr lang="ru-RU" sz="1400" dirty="0" err="1" smtClean="0"/>
              <a:t>із</a:t>
            </a:r>
            <a:r>
              <a:rPr lang="ru-RU" sz="1400" dirty="0" smtClean="0"/>
              <a:t> ним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b="1" dirty="0" smtClean="0"/>
              <a:t>1918 року </a:t>
            </a:r>
            <a:r>
              <a:rPr lang="ru-RU" sz="1400" dirty="0" err="1" smtClean="0"/>
              <a:t>вояком</a:t>
            </a:r>
            <a:r>
              <a:rPr lang="ru-RU" sz="1400" dirty="0" smtClean="0"/>
              <a:t> 3-го </a:t>
            </a:r>
            <a:r>
              <a:rPr lang="ru-RU" sz="1400" dirty="0" err="1" smtClean="0"/>
              <a:t>Сердюцького</a:t>
            </a:r>
            <a:r>
              <a:rPr lang="ru-RU" sz="1400" dirty="0" smtClean="0"/>
              <a:t> полку </a:t>
            </a:r>
            <a:r>
              <a:rPr lang="ru-RU" sz="1400" dirty="0" err="1" smtClean="0"/>
              <a:t>Української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Армії</a:t>
            </a:r>
            <a:r>
              <a:rPr lang="ru-RU" sz="1400" dirty="0" smtClean="0"/>
              <a:t>. </a:t>
            </a:r>
            <a:r>
              <a:rPr lang="ru-RU" sz="1400" dirty="0" err="1" smtClean="0"/>
              <a:t>Це</a:t>
            </a:r>
            <a:r>
              <a:rPr lang="ru-RU" sz="1400" dirty="0" smtClean="0"/>
              <a:t> ж </a:t>
            </a:r>
            <a:r>
              <a:rPr lang="ru-RU" sz="1400" dirty="0" err="1" smtClean="0"/>
              <a:t>підтверджує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сестра </a:t>
            </a:r>
            <a:r>
              <a:rPr lang="ru-RU" sz="1400" dirty="0" err="1" smtClean="0"/>
              <a:t>першої</a:t>
            </a:r>
            <a:r>
              <a:rPr lang="ru-RU" sz="1400" dirty="0" smtClean="0"/>
              <a:t> </a:t>
            </a:r>
            <a:r>
              <a:rPr lang="ru-RU" sz="1400" dirty="0" err="1" smtClean="0"/>
              <a:t>дружини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Олександра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, </a:t>
            </a:r>
            <a:r>
              <a:rPr lang="ru-RU" sz="1400" dirty="0" err="1" smtClean="0"/>
              <a:t>згадуючи</a:t>
            </a:r>
            <a:r>
              <a:rPr lang="ru-RU" sz="1400" dirty="0" smtClean="0"/>
              <a:t>, "як заходив до них Довженко в </a:t>
            </a:r>
            <a:r>
              <a:rPr lang="ru-RU" sz="1400" dirty="0" err="1" smtClean="0"/>
              <a:t>сивій</a:t>
            </a:r>
            <a:r>
              <a:rPr lang="ru-RU" sz="1400" dirty="0" smtClean="0"/>
              <a:t> </a:t>
            </a:r>
            <a:r>
              <a:rPr lang="ru-RU" sz="1400" dirty="0" err="1" smtClean="0"/>
              <a:t>шапці</a:t>
            </a:r>
            <a:r>
              <a:rPr lang="ru-RU" sz="1400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шликом</a:t>
            </a:r>
            <a:r>
              <a:rPr lang="ru-RU" sz="1400" dirty="0" smtClean="0"/>
              <a:t> </a:t>
            </a:r>
            <a:r>
              <a:rPr lang="ru-RU" sz="1400" dirty="0" err="1" smtClean="0"/>
              <a:t>наприкінці</a:t>
            </a:r>
            <a:r>
              <a:rPr lang="ru-RU" sz="1400" dirty="0" smtClean="0"/>
              <a:t> </a:t>
            </a:r>
            <a:r>
              <a:rPr lang="ru-RU" sz="1400" b="1" dirty="0" smtClean="0"/>
              <a:t>1917-го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на початку </a:t>
            </a:r>
            <a:r>
              <a:rPr lang="ru-RU" sz="1400" b="1" dirty="0" smtClean="0"/>
              <a:t>1918 </a:t>
            </a:r>
            <a:r>
              <a:rPr lang="ru-RU" sz="1400" b="1" dirty="0" err="1" smtClean="0"/>
              <a:t>років</a:t>
            </a:r>
            <a:r>
              <a:rPr lang="ru-RU" sz="1400" dirty="0" smtClean="0"/>
              <a:t>, </a:t>
            </a:r>
            <a:r>
              <a:rPr lang="ru-RU" sz="1400" dirty="0" err="1" smtClean="0"/>
              <a:t>належачи</a:t>
            </a:r>
            <a:r>
              <a:rPr lang="ru-RU" sz="1400" dirty="0" smtClean="0"/>
              <a:t> до куреня </a:t>
            </a:r>
            <a:r>
              <a:rPr lang="ru-RU" sz="1400" dirty="0" err="1" smtClean="0"/>
              <a:t>Чорних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гайдамаків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брали участь у </a:t>
            </a:r>
            <a:r>
              <a:rPr lang="ru-RU" sz="1400" dirty="0" err="1" smtClean="0"/>
              <a:t>штурмі</a:t>
            </a:r>
            <a:r>
              <a:rPr lang="ru-RU" sz="1400" dirty="0" smtClean="0"/>
              <a:t> </a:t>
            </a:r>
            <a:r>
              <a:rPr lang="ru-RU" sz="1400" dirty="0" err="1" smtClean="0"/>
              <a:t>київського</a:t>
            </a:r>
            <a:r>
              <a:rPr lang="ru-RU" sz="1400" dirty="0" smtClean="0"/>
              <a:t> «Арсеналу». </a:t>
            </a:r>
            <a:r>
              <a:rPr lang="ru-RU" sz="1400" dirty="0" err="1" smtClean="0"/>
              <a:t>Ці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події</a:t>
            </a:r>
            <a:r>
              <a:rPr lang="ru-RU" sz="1400" dirty="0" smtClean="0"/>
              <a:t> </a:t>
            </a:r>
            <a:r>
              <a:rPr lang="ru-RU" sz="1400" dirty="0" err="1" smtClean="0"/>
              <a:t>згодом</a:t>
            </a:r>
            <a:r>
              <a:rPr lang="ru-RU" sz="1400" dirty="0" smtClean="0"/>
              <a:t>, через 11 </a:t>
            </a:r>
            <a:r>
              <a:rPr lang="ru-RU" sz="1400" dirty="0" err="1" smtClean="0"/>
              <a:t>років</a:t>
            </a:r>
            <a:r>
              <a:rPr lang="ru-RU" sz="1400" dirty="0" smtClean="0"/>
              <a:t>, Довженко </a:t>
            </a:r>
            <a:r>
              <a:rPr lang="ru-RU" sz="1400" dirty="0" err="1" smtClean="0"/>
              <a:t>зобразить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своєму</a:t>
            </a:r>
            <a:r>
              <a:rPr lang="ru-RU" sz="1400" dirty="0" smtClean="0"/>
              <a:t> </a:t>
            </a:r>
            <a:r>
              <a:rPr lang="ru-RU" sz="1400" dirty="0" err="1" smtClean="0"/>
              <a:t>фільмі</a:t>
            </a:r>
            <a:r>
              <a:rPr lang="ru-RU" sz="1400" dirty="0" smtClean="0"/>
              <a:t> «Арсенал»,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</a:t>
            </a:r>
            <a:r>
              <a:rPr lang="ru-RU" sz="1400" dirty="0" err="1" smtClean="0"/>
              <a:t>вже</a:t>
            </a:r>
            <a:r>
              <a:rPr lang="ru-RU" sz="1400" dirty="0" smtClean="0"/>
              <a:t> по </a:t>
            </a:r>
            <a:r>
              <a:rPr lang="ru-RU" sz="1400" dirty="0" err="1" smtClean="0"/>
              <a:t>другий</a:t>
            </a:r>
            <a:r>
              <a:rPr lang="ru-RU" sz="1400" dirty="0" smtClean="0"/>
              <a:t> </a:t>
            </a:r>
            <a:r>
              <a:rPr lang="ru-RU" sz="1400" dirty="0" err="1" smtClean="0"/>
              <a:t>бік</a:t>
            </a:r>
            <a:r>
              <a:rPr lang="ru-RU" sz="1400" dirty="0" smtClean="0"/>
              <a:t> </a:t>
            </a:r>
            <a:r>
              <a:rPr lang="ru-RU" sz="1400" dirty="0" err="1" smtClean="0"/>
              <a:t>барикад</a:t>
            </a:r>
            <a:r>
              <a:rPr lang="ru-RU" sz="1400" dirty="0" smtClean="0"/>
              <a:t>. За </a:t>
            </a:r>
            <a:r>
              <a:rPr lang="ru-RU" sz="1400" dirty="0" err="1" smtClean="0"/>
              <a:t>свідченнями</a:t>
            </a:r>
            <a:r>
              <a:rPr lang="ru-RU" sz="1400" dirty="0" smtClean="0"/>
              <a:t> того таки </a:t>
            </a:r>
            <a:r>
              <a:rPr lang="ru-RU" sz="1400" dirty="0" err="1" smtClean="0"/>
              <a:t>Шоха</a:t>
            </a:r>
            <a:r>
              <a:rPr lang="ru-RU" sz="1400" dirty="0" smtClean="0"/>
              <a:t>, Довженко пережив у </a:t>
            </a:r>
            <a:r>
              <a:rPr lang="ru-RU" sz="1400" dirty="0" err="1" smtClean="0"/>
              <a:t>Києві</a:t>
            </a:r>
            <a:r>
              <a:rPr lang="ru-RU" sz="1400" dirty="0" smtClean="0"/>
              <a:t> в </a:t>
            </a:r>
            <a:r>
              <a:rPr lang="ru-RU" sz="1400" dirty="0" err="1" smtClean="0"/>
              <a:t>підпіллі</a:t>
            </a:r>
            <a:r>
              <a:rPr lang="ru-RU" sz="1400" dirty="0" smtClean="0"/>
              <a:t> </a:t>
            </a:r>
            <a:r>
              <a:rPr lang="ru-RU" sz="1400" dirty="0" err="1" smtClean="0"/>
              <a:t>німецьку</a:t>
            </a:r>
            <a:r>
              <a:rPr lang="ru-RU" sz="1400" dirty="0" smtClean="0"/>
              <a:t>, </a:t>
            </a:r>
            <a:r>
              <a:rPr lang="ru-RU" sz="1400" dirty="0" err="1" smtClean="0"/>
              <a:t>російсько-радянську</a:t>
            </a:r>
            <a:r>
              <a:rPr lang="ru-RU" sz="1400" dirty="0" smtClean="0"/>
              <a:t>, </a:t>
            </a:r>
            <a:r>
              <a:rPr lang="ru-RU" sz="1400" dirty="0" err="1" smtClean="0"/>
              <a:t>російсько-монархічну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польську</a:t>
            </a:r>
            <a:r>
              <a:rPr lang="ru-RU" sz="1400" dirty="0" smtClean="0"/>
              <a:t> </a:t>
            </a:r>
            <a:r>
              <a:rPr lang="ru-RU" sz="1400" dirty="0" err="1" smtClean="0"/>
              <a:t>окупації</a:t>
            </a:r>
            <a:r>
              <a:rPr lang="ru-RU" sz="1400" dirty="0" smtClean="0"/>
              <a:t>, не один раз </a:t>
            </a:r>
            <a:r>
              <a:rPr lang="ru-RU" sz="1400" dirty="0" err="1" smtClean="0"/>
              <a:t>буваючи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розстрілами</a:t>
            </a:r>
            <a:r>
              <a:rPr lang="ru-RU" sz="1400" dirty="0" smtClean="0"/>
              <a:t>.</a:t>
            </a:r>
          </a:p>
          <a:p>
            <a:r>
              <a:rPr lang="ru-RU" sz="1400" i="1" dirty="0" err="1" smtClean="0"/>
              <a:t>ьшовиків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України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але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вважав</a:t>
            </a:r>
            <a:r>
              <a:rPr lang="ru-RU" sz="1400" i="1" dirty="0" smtClean="0"/>
              <a:t> себе </a:t>
            </a:r>
            <a:r>
              <a:rPr lang="ru-RU" sz="1400" i="1" dirty="0" err="1" smtClean="0"/>
              <a:t>недостойним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переступити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її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поріг</a:t>
            </a:r>
            <a:r>
              <a:rPr lang="ru-RU" sz="1400" i="1" dirty="0" smtClean="0"/>
              <a:t>, тому я </a:t>
            </a:r>
            <a:r>
              <a:rPr lang="ru-RU" sz="1400" i="1" dirty="0" err="1" smtClean="0"/>
              <a:t>пішов</a:t>
            </a:r>
            <a:r>
              <a:rPr lang="ru-RU" sz="1400" i="1" dirty="0" smtClean="0"/>
              <a:t> у </a:t>
            </a:r>
            <a:r>
              <a:rPr lang="ru-RU" sz="1400" i="1" dirty="0" err="1" smtClean="0"/>
              <a:t>боротьбисти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немов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підготовчий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клас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гімназії</a:t>
            </a:r>
            <a:r>
              <a:rPr lang="ru-RU" sz="1400" i="1" dirty="0" smtClean="0"/>
              <a:t>… Через </a:t>
            </a:r>
            <a:r>
              <a:rPr lang="ru-RU" sz="1400" i="1" dirty="0" err="1" smtClean="0"/>
              <a:t>кілька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тижнів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партія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боротьбистів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влилася</a:t>
            </a:r>
            <a:r>
              <a:rPr lang="ru-RU" sz="1400" i="1" dirty="0" smtClean="0"/>
              <a:t> в КП(б)У,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таким чином я став членом КП(б)У»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Автобіографію</a:t>
            </a:r>
            <a:r>
              <a:rPr lang="ru-RU" sz="1400" dirty="0" smtClean="0"/>
              <a:t>, посмертно </a:t>
            </a:r>
            <a:r>
              <a:rPr lang="ru-RU" sz="1400" dirty="0" err="1" smtClean="0"/>
              <a:t>опубліковану</a:t>
            </a:r>
            <a:r>
              <a:rPr lang="ru-RU" sz="1400" dirty="0" smtClean="0"/>
              <a:t> в </a:t>
            </a:r>
            <a:r>
              <a:rPr lang="ru-RU" sz="1400" dirty="0" err="1" smtClean="0"/>
              <a:t>журналі</a:t>
            </a:r>
            <a:r>
              <a:rPr lang="ru-RU" sz="1400" dirty="0" smtClean="0"/>
              <a:t> «</a:t>
            </a:r>
            <a:r>
              <a:rPr lang="ru-RU" sz="1400" dirty="0" err="1" smtClean="0"/>
              <a:t>Дніпро</a:t>
            </a:r>
            <a:r>
              <a:rPr lang="ru-RU" sz="1400" dirty="0" smtClean="0"/>
              <a:t>» (</a:t>
            </a:r>
            <a:r>
              <a:rPr lang="ru-RU" sz="1400" b="1" dirty="0" err="1" smtClean="0"/>
              <a:t>грудень</a:t>
            </a:r>
            <a:r>
              <a:rPr lang="ru-RU" sz="1400" b="1" dirty="0" smtClean="0"/>
              <a:t> 1957 р</a:t>
            </a:r>
            <a:r>
              <a:rPr lang="ru-RU" sz="1400" dirty="0" smtClean="0"/>
              <a:t>.), О.Довженко написав </a:t>
            </a:r>
            <a:r>
              <a:rPr lang="ru-RU" sz="1400" b="1" dirty="0" smtClean="0"/>
              <a:t>1939 року</a:t>
            </a:r>
            <a:r>
              <a:rPr lang="ru-RU" sz="1400" dirty="0" smtClean="0"/>
              <a:t>, тому </a:t>
            </a:r>
            <a:r>
              <a:rPr lang="ru-RU" sz="1400" dirty="0" err="1" smtClean="0"/>
              <a:t>біографи</a:t>
            </a:r>
            <a:r>
              <a:rPr lang="ru-RU" sz="1400" dirty="0" smtClean="0"/>
              <a:t>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 </a:t>
            </a:r>
            <a:r>
              <a:rPr lang="ru-RU" sz="1400" dirty="0" err="1" smtClean="0"/>
              <a:t>вважають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багато</a:t>
            </a:r>
            <a:r>
              <a:rPr lang="ru-RU" sz="1400" dirty="0" smtClean="0"/>
              <a:t> </a:t>
            </a:r>
            <a:r>
              <a:rPr lang="ru-RU" sz="1400" dirty="0" err="1" smtClean="0"/>
              <a:t>чого</a:t>
            </a:r>
            <a:r>
              <a:rPr lang="ru-RU" sz="1400" dirty="0" smtClean="0"/>
              <a:t> у </a:t>
            </a:r>
            <a:r>
              <a:rPr lang="ru-RU" sz="1400" dirty="0" err="1" smtClean="0"/>
              <a:t>своїй</a:t>
            </a:r>
            <a:r>
              <a:rPr lang="ru-RU" sz="1400" dirty="0" smtClean="0"/>
              <a:t> </a:t>
            </a:r>
            <a:r>
              <a:rPr lang="ru-RU" sz="1400" dirty="0" err="1" smtClean="0"/>
              <a:t>біографії</a:t>
            </a:r>
            <a:r>
              <a:rPr lang="ru-RU" sz="1400" dirty="0" smtClean="0"/>
              <a:t> (</a:t>
            </a:r>
            <a:r>
              <a:rPr lang="ru-RU" sz="1400" dirty="0" err="1" smtClean="0"/>
              <a:t>зокрема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вступ</a:t>
            </a:r>
            <a:r>
              <a:rPr lang="ru-RU" sz="1400" dirty="0" smtClean="0"/>
              <a:t> до лав КП(б)У)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подав так, як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найбільш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безпечно</a:t>
            </a:r>
            <a:r>
              <a:rPr lang="ru-RU" sz="1400" dirty="0" smtClean="0"/>
              <a:t> у </a:t>
            </a:r>
            <a:r>
              <a:rPr lang="ru-RU" sz="1400" dirty="0" err="1" smtClean="0"/>
              <a:t>ті</a:t>
            </a:r>
            <a:r>
              <a:rPr lang="ru-RU" sz="1400" dirty="0" smtClean="0"/>
              <a:t> </a:t>
            </a:r>
            <a:r>
              <a:rPr lang="ru-RU" sz="1400" dirty="0" err="1" smtClean="0"/>
              <a:t>часи</a:t>
            </a:r>
            <a:r>
              <a:rPr lang="ru-RU" sz="1400" dirty="0" smtClean="0"/>
              <a:t>.</a:t>
            </a:r>
          </a:p>
          <a:p>
            <a:r>
              <a:rPr lang="ru-RU" sz="1400" b="1" dirty="0" smtClean="0"/>
              <a:t>1920</a:t>
            </a:r>
            <a:r>
              <a:rPr lang="ru-RU" sz="1400" dirty="0" smtClean="0"/>
              <a:t> —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призначають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завідувати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Житомирською</a:t>
            </a:r>
            <a:r>
              <a:rPr lang="ru-RU" sz="1400" dirty="0" smtClean="0"/>
              <a:t> </a:t>
            </a:r>
            <a:r>
              <a:rPr lang="ru-RU" sz="1400" dirty="0" err="1" smtClean="0"/>
              <a:t>партійною</a:t>
            </a:r>
            <a:r>
              <a:rPr lang="ru-RU" sz="1400" dirty="0" smtClean="0"/>
              <a:t> школою. Але </a:t>
            </a:r>
            <a:r>
              <a:rPr lang="ru-RU" sz="1400" dirty="0" err="1" smtClean="0"/>
              <a:t>натомість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потрапляє</a:t>
            </a:r>
            <a:r>
              <a:rPr lang="ru-RU" sz="1400" dirty="0" smtClean="0"/>
              <a:t> до </a:t>
            </a:r>
            <a:r>
              <a:rPr lang="ru-RU" sz="1400" dirty="0" err="1" smtClean="0"/>
              <a:t>польського</a:t>
            </a:r>
            <a:r>
              <a:rPr lang="ru-RU" sz="1400" dirty="0" smtClean="0"/>
              <a:t> полону, де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показово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розстрілюють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холостими</a:t>
            </a:r>
            <a:r>
              <a:rPr lang="ru-RU" sz="1400" dirty="0" smtClean="0"/>
              <a:t>, </a:t>
            </a:r>
            <a:r>
              <a:rPr lang="ru-RU" sz="1400" dirty="0" err="1" smtClean="0"/>
              <a:t>обіцяючи</a:t>
            </a:r>
            <a:r>
              <a:rPr lang="ru-RU" sz="1400" dirty="0" smtClean="0"/>
              <a:t> </a:t>
            </a:r>
            <a:r>
              <a:rPr lang="ru-RU" sz="1400" dirty="0" err="1" smtClean="0"/>
              <a:t>наступного</a:t>
            </a:r>
            <a:r>
              <a:rPr lang="ru-RU" sz="1400" dirty="0" smtClean="0"/>
              <a:t> разу </a:t>
            </a:r>
            <a:r>
              <a:rPr lang="ru-RU" sz="1400" dirty="0" err="1" smtClean="0"/>
              <a:t>справжній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розстріл</a:t>
            </a:r>
            <a:r>
              <a:rPr lang="ru-RU" sz="1400" dirty="0" smtClean="0"/>
              <a:t>. Та </a:t>
            </a:r>
            <a:r>
              <a:rPr lang="ru-RU" sz="1400" dirty="0" err="1" smtClean="0"/>
              <a:t>йому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вдається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втекти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Довженкознавець</a:t>
            </a:r>
            <a:r>
              <a:rPr lang="ru-RU" sz="1400" dirty="0" smtClean="0"/>
              <a:t> </a:t>
            </a:r>
            <a:r>
              <a:rPr lang="ru-RU" sz="1400" dirty="0" err="1" smtClean="0"/>
              <a:t>Сергій</a:t>
            </a:r>
            <a:r>
              <a:rPr lang="ru-RU" sz="1400" dirty="0" smtClean="0"/>
              <a:t> </a:t>
            </a:r>
            <a:r>
              <a:rPr lang="ru-RU" sz="1400" dirty="0" err="1" smtClean="0"/>
              <a:t>Тримбач</a:t>
            </a:r>
            <a:r>
              <a:rPr lang="ru-RU" sz="1400" dirty="0" smtClean="0"/>
              <a:t> </a:t>
            </a:r>
            <a:r>
              <a:rPr lang="ru-RU" sz="1400" dirty="0" err="1" smtClean="0"/>
              <a:t>вважає</a:t>
            </a:r>
            <a:r>
              <a:rPr lang="ru-RU" sz="1400" dirty="0" smtClean="0"/>
              <a:t>: </a:t>
            </a:r>
            <a:r>
              <a:rPr lang="ru-RU" sz="1400" i="1" dirty="0" smtClean="0"/>
              <a:t>«Довженко, як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чимала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кількість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українських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інтелектуалів</a:t>
            </a:r>
            <a:r>
              <a:rPr lang="ru-RU" sz="1400" i="1" dirty="0" smtClean="0"/>
              <a:t> 20-років, </a:t>
            </a:r>
            <a:r>
              <a:rPr lang="ru-RU" sz="1400" i="1" dirty="0" err="1" smtClean="0"/>
              <a:t>вірив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що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можна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поєднати</a:t>
            </a:r>
            <a:r>
              <a:rPr lang="ru-RU" sz="1400" i="1" dirty="0" smtClean="0"/>
              <a:t> силу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міць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більшовицької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ідеї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українську</a:t>
            </a:r>
            <a:r>
              <a:rPr lang="ru-RU" sz="1400" i="1" dirty="0" smtClean="0"/>
              <a:t> натуру. </a:t>
            </a:r>
            <a:r>
              <a:rPr lang="ru-RU" sz="1400" i="1" dirty="0" err="1" smtClean="0"/>
              <a:t>Він</a:t>
            </a:r>
            <a:r>
              <a:rPr lang="ru-RU" sz="1400" i="1" dirty="0" smtClean="0"/>
              <a:t>, як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чимало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ровесників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обпікшись</a:t>
            </a:r>
            <a:r>
              <a:rPr lang="ru-RU" sz="1400" i="1" dirty="0" smtClean="0"/>
              <a:t> на </a:t>
            </a:r>
            <a:r>
              <a:rPr lang="ru-RU" sz="1400" i="1" dirty="0" err="1" smtClean="0"/>
              <a:t>поразці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українців</a:t>
            </a:r>
            <a:r>
              <a:rPr lang="ru-RU" sz="1400" i="1" dirty="0" smtClean="0"/>
              <a:t> у роки </a:t>
            </a:r>
            <a:r>
              <a:rPr lang="ru-RU" sz="1400" i="1" dirty="0" err="1" smtClean="0"/>
              <a:t>громадянської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війни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зробив</a:t>
            </a:r>
            <a:r>
              <a:rPr lang="ru-RU" sz="1400" i="1" dirty="0" smtClean="0"/>
              <a:t> ставку на силу </a:t>
            </a:r>
            <a:r>
              <a:rPr lang="ru-RU" sz="1400" i="1" dirty="0" err="1" smtClean="0"/>
              <a:t>й</a:t>
            </a:r>
            <a:r>
              <a:rPr lang="ru-RU" sz="1400" i="1" dirty="0" smtClean="0"/>
              <a:t> на те, </a:t>
            </a:r>
            <a:r>
              <a:rPr lang="ru-RU" sz="1400" i="1" dirty="0" err="1" smtClean="0"/>
              <a:t>що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ця</a:t>
            </a:r>
            <a:r>
              <a:rPr lang="ru-RU" sz="1400" i="1" dirty="0" smtClean="0"/>
              <a:t> сила </a:t>
            </a:r>
            <a:r>
              <a:rPr lang="ru-RU" sz="1400" i="1" dirty="0" err="1" smtClean="0"/>
              <a:t>більшовика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допоможе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воскресити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Україну</a:t>
            </a:r>
            <a:r>
              <a:rPr lang="ru-RU" sz="1400" i="1" dirty="0" smtClean="0"/>
              <a:t> та </a:t>
            </a:r>
            <a:r>
              <a:rPr lang="ru-RU" sz="1400" i="1" dirty="0" err="1" smtClean="0"/>
              <a:t>українську</a:t>
            </a:r>
            <a:r>
              <a:rPr lang="ru-RU" sz="1400" i="1" dirty="0" smtClean="0"/>
              <a:t> культуру як </a:t>
            </a:r>
            <a:r>
              <a:rPr lang="ru-RU" sz="1400" i="1" dirty="0" err="1" smtClean="0"/>
              <a:t>таку</a:t>
            </a:r>
            <a:r>
              <a:rPr lang="ru-RU" sz="1400" i="1" dirty="0" smtClean="0"/>
              <a:t>. </a:t>
            </a:r>
            <a:r>
              <a:rPr lang="ru-RU" sz="1400" i="1" dirty="0" err="1" smtClean="0"/>
              <a:t>Він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помилився</a:t>
            </a:r>
            <a:r>
              <a:rPr lang="ru-RU" sz="1400" i="1" dirty="0" smtClean="0"/>
              <a:t>»</a:t>
            </a:r>
            <a:endParaRPr lang="ru-RU" sz="1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14356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Довженкознавець</a:t>
            </a:r>
            <a:r>
              <a:rPr lang="ru-RU" sz="1400" dirty="0" smtClean="0"/>
              <a:t> </a:t>
            </a:r>
            <a:r>
              <a:rPr lang="ru-RU" sz="1400" dirty="0" err="1" smtClean="0"/>
              <a:t>Сергій</a:t>
            </a:r>
            <a:r>
              <a:rPr lang="ru-RU" sz="1400" dirty="0" smtClean="0"/>
              <a:t> </a:t>
            </a:r>
            <a:r>
              <a:rPr lang="ru-RU" sz="1400" dirty="0" err="1" smtClean="0"/>
              <a:t>Тримбач</a:t>
            </a:r>
            <a:r>
              <a:rPr lang="ru-RU" sz="1400" dirty="0" smtClean="0"/>
              <a:t> </a:t>
            </a:r>
            <a:r>
              <a:rPr lang="ru-RU" sz="1400" dirty="0" err="1" smtClean="0"/>
              <a:t>вважає</a:t>
            </a:r>
            <a:r>
              <a:rPr lang="ru-RU" sz="1400" dirty="0" smtClean="0"/>
              <a:t>: </a:t>
            </a:r>
            <a:r>
              <a:rPr lang="ru-RU" sz="1400" i="1" dirty="0" smtClean="0"/>
              <a:t>«Довженко, як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чимала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кількість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українських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інтелектуалів</a:t>
            </a:r>
            <a:r>
              <a:rPr lang="ru-RU" sz="1400" i="1" dirty="0" smtClean="0"/>
              <a:t> 20-років, </a:t>
            </a:r>
            <a:r>
              <a:rPr lang="ru-RU" sz="1400" i="1" dirty="0" err="1" smtClean="0"/>
              <a:t>вірив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що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можна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поєднати</a:t>
            </a:r>
            <a:r>
              <a:rPr lang="ru-RU" sz="1400" i="1" dirty="0" smtClean="0"/>
              <a:t> силу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міць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більшовицької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ідеї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українську</a:t>
            </a:r>
            <a:r>
              <a:rPr lang="ru-RU" sz="1400" i="1" dirty="0" smtClean="0"/>
              <a:t> натуру. </a:t>
            </a:r>
            <a:r>
              <a:rPr lang="ru-RU" sz="1400" i="1" dirty="0" err="1" smtClean="0"/>
              <a:t>Він</a:t>
            </a:r>
            <a:r>
              <a:rPr lang="ru-RU" sz="1400" i="1" dirty="0" smtClean="0"/>
              <a:t>, як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чимало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ровесників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обпікшись</a:t>
            </a:r>
            <a:r>
              <a:rPr lang="ru-RU" sz="1400" i="1" dirty="0" smtClean="0"/>
              <a:t> на </a:t>
            </a:r>
            <a:r>
              <a:rPr lang="ru-RU" sz="1400" i="1" dirty="0" err="1" smtClean="0"/>
              <a:t>поразці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українців</a:t>
            </a:r>
            <a:r>
              <a:rPr lang="ru-RU" sz="1400" i="1" dirty="0" smtClean="0"/>
              <a:t> у роки </a:t>
            </a:r>
            <a:r>
              <a:rPr lang="ru-RU" sz="1400" i="1" dirty="0" err="1" smtClean="0"/>
              <a:t>громадянської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війни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зробив</a:t>
            </a:r>
            <a:r>
              <a:rPr lang="ru-RU" sz="1400" i="1" dirty="0" smtClean="0"/>
              <a:t> ставку на силу </a:t>
            </a:r>
            <a:r>
              <a:rPr lang="ru-RU" sz="1400" i="1" dirty="0" err="1" smtClean="0"/>
              <a:t>й</a:t>
            </a:r>
            <a:r>
              <a:rPr lang="ru-RU" sz="1400" i="1" dirty="0" smtClean="0"/>
              <a:t> на те, </a:t>
            </a:r>
            <a:r>
              <a:rPr lang="ru-RU" sz="1400" i="1" dirty="0" err="1" smtClean="0"/>
              <a:t>що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ця</a:t>
            </a:r>
            <a:r>
              <a:rPr lang="ru-RU" sz="1400" i="1" dirty="0" smtClean="0"/>
              <a:t> сила </a:t>
            </a:r>
            <a:r>
              <a:rPr lang="ru-RU" sz="1400" i="1" dirty="0" err="1" smtClean="0"/>
              <a:t>більшовика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допоможе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воскресити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Україну</a:t>
            </a:r>
            <a:r>
              <a:rPr lang="ru-RU" sz="1400" i="1" dirty="0" smtClean="0"/>
              <a:t> та </a:t>
            </a:r>
            <a:r>
              <a:rPr lang="ru-RU" sz="1400" i="1" dirty="0" err="1" smtClean="0"/>
              <a:t>українську</a:t>
            </a:r>
            <a:r>
              <a:rPr lang="ru-RU" sz="1400" i="1" dirty="0" smtClean="0"/>
              <a:t> культуру як </a:t>
            </a:r>
            <a:r>
              <a:rPr lang="ru-RU" sz="1400" i="1" dirty="0" err="1" smtClean="0"/>
              <a:t>таку</a:t>
            </a:r>
            <a:r>
              <a:rPr lang="ru-RU" sz="1400" i="1" dirty="0" smtClean="0"/>
              <a:t>. </a:t>
            </a:r>
            <a:r>
              <a:rPr lang="ru-RU" sz="1400" i="1" dirty="0" err="1" smtClean="0"/>
              <a:t>Він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помилився</a:t>
            </a:r>
            <a:r>
              <a:rPr lang="ru-RU" sz="1400" i="1" dirty="0" smtClean="0"/>
              <a:t>»</a:t>
            </a:r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1920</a:t>
            </a:r>
            <a:r>
              <a:rPr lang="ru-RU" sz="1400" dirty="0" smtClean="0"/>
              <a:t> — </a:t>
            </a:r>
            <a:r>
              <a:rPr lang="ru-RU" sz="1400" dirty="0" err="1" smtClean="0"/>
              <a:t>Довженка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призначають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завідувати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Житомирською</a:t>
            </a:r>
            <a:r>
              <a:rPr lang="ru-RU" sz="1400" dirty="0" smtClean="0"/>
              <a:t> </a:t>
            </a:r>
            <a:r>
              <a:rPr lang="ru-RU" sz="1400" dirty="0" err="1" smtClean="0"/>
              <a:t>партійною</a:t>
            </a:r>
            <a:r>
              <a:rPr lang="ru-RU" sz="1400" dirty="0" smtClean="0"/>
              <a:t> школою. Але </a:t>
            </a:r>
            <a:r>
              <a:rPr lang="ru-RU" sz="1400" dirty="0" err="1" smtClean="0"/>
              <a:t>натомість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потрапляє</a:t>
            </a:r>
            <a:r>
              <a:rPr lang="ru-RU" sz="1400" dirty="0" smtClean="0"/>
              <a:t> до </a:t>
            </a:r>
            <a:r>
              <a:rPr lang="ru-RU" sz="1400" dirty="0" err="1" smtClean="0"/>
              <a:t>польського</a:t>
            </a:r>
            <a:r>
              <a:rPr lang="ru-RU" sz="1400" dirty="0" smtClean="0"/>
              <a:t> полону, де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показово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розстрілюють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холостими</a:t>
            </a:r>
            <a:r>
              <a:rPr lang="ru-RU" sz="1400" dirty="0" smtClean="0"/>
              <a:t>, </a:t>
            </a:r>
            <a:r>
              <a:rPr lang="ru-RU" sz="1400" dirty="0" err="1" smtClean="0"/>
              <a:t>обіцяючи</a:t>
            </a:r>
            <a:r>
              <a:rPr lang="ru-RU" sz="1400" dirty="0" smtClean="0"/>
              <a:t> </a:t>
            </a:r>
            <a:r>
              <a:rPr lang="ru-RU" sz="1400" dirty="0" err="1" smtClean="0"/>
              <a:t>наступного</a:t>
            </a:r>
            <a:r>
              <a:rPr lang="ru-RU" sz="1400" dirty="0" smtClean="0"/>
              <a:t> разу </a:t>
            </a:r>
            <a:r>
              <a:rPr lang="ru-RU" sz="1400" dirty="0" err="1" smtClean="0"/>
              <a:t>справжній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розстріл</a:t>
            </a:r>
            <a:r>
              <a:rPr lang="ru-RU" sz="1400" dirty="0" smtClean="0"/>
              <a:t>. Та </a:t>
            </a:r>
            <a:r>
              <a:rPr lang="ru-RU" sz="1400" dirty="0" err="1" smtClean="0"/>
              <a:t>йому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вдається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втекти</a:t>
            </a:r>
            <a:r>
              <a:rPr lang="ru-RU" sz="1400" dirty="0" smtClean="0"/>
              <a:t>.</a:t>
            </a:r>
            <a:endParaRPr lang="ru-RU" sz="14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714488"/>
            <a:ext cx="2319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/>
              <a:t>Ранні</a:t>
            </a:r>
            <a:r>
              <a:rPr lang="ru-RU" b="1" dirty="0"/>
              <a:t> </a:t>
            </a:r>
            <a:r>
              <a:rPr lang="ru-RU" b="1" dirty="0" err="1"/>
              <a:t>радянські</a:t>
            </a:r>
            <a:r>
              <a:rPr lang="ru-RU" b="1" dirty="0"/>
              <a:t> роки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2071678"/>
            <a:ext cx="642938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За </a:t>
            </a:r>
            <a:r>
              <a:rPr lang="ru-RU" sz="1400" dirty="0" err="1"/>
              <a:t>сприяння</a:t>
            </a:r>
            <a:r>
              <a:rPr lang="ru-RU" sz="1400" dirty="0"/>
              <a:t> </a:t>
            </a:r>
            <a:r>
              <a:rPr lang="ru-RU" sz="1400" dirty="0" err="1"/>
              <a:t>боротьбистів</a:t>
            </a:r>
            <a:r>
              <a:rPr lang="ru-RU" sz="1400" dirty="0"/>
              <a:t> Довженко </a:t>
            </a:r>
            <a:r>
              <a:rPr lang="ru-RU" sz="1400" dirty="0" err="1"/>
              <a:t>займає</a:t>
            </a:r>
            <a:r>
              <a:rPr lang="ru-RU" sz="1400" dirty="0"/>
              <a:t> </a:t>
            </a:r>
            <a:r>
              <a:rPr lang="ru-RU" sz="1400" dirty="0" err="1"/>
              <a:t>різні</a:t>
            </a:r>
            <a:r>
              <a:rPr lang="ru-RU" sz="1400" dirty="0"/>
              <a:t> посади: секретаря </a:t>
            </a:r>
            <a:r>
              <a:rPr lang="ru-RU" sz="1400" dirty="0" err="1"/>
              <a:t>Київського</a:t>
            </a:r>
            <a:r>
              <a:rPr lang="ru-RU" sz="1400" dirty="0"/>
              <a:t> </a:t>
            </a:r>
            <a:r>
              <a:rPr lang="ru-RU" sz="1400" dirty="0" err="1"/>
              <a:t>губернського</a:t>
            </a:r>
            <a:r>
              <a:rPr lang="ru-RU" sz="1400" dirty="0"/>
              <a:t> </a:t>
            </a:r>
            <a:r>
              <a:rPr lang="ru-RU" sz="1400" dirty="0" err="1"/>
              <a:t>відділу</a:t>
            </a:r>
            <a:r>
              <a:rPr lang="ru-RU" sz="1400" dirty="0"/>
              <a:t> </a:t>
            </a:r>
            <a:r>
              <a:rPr lang="ru-RU" sz="1400" dirty="0" err="1"/>
              <a:t>народної</a:t>
            </a:r>
            <a:r>
              <a:rPr lang="ru-RU" sz="1400" dirty="0"/>
              <a:t> </a:t>
            </a:r>
            <a:r>
              <a:rPr lang="ru-RU" sz="1400" dirty="0" err="1"/>
              <a:t>освіти</a:t>
            </a:r>
            <a:r>
              <a:rPr lang="ru-RU" sz="1400" dirty="0"/>
              <a:t>, </a:t>
            </a:r>
            <a:r>
              <a:rPr lang="ru-RU" sz="1400" dirty="0" err="1"/>
              <a:t>комісара</a:t>
            </a:r>
            <a:r>
              <a:rPr lang="ru-RU" sz="1400" dirty="0"/>
              <a:t> Театру </a:t>
            </a:r>
            <a:r>
              <a:rPr lang="ru-RU" sz="1400" dirty="0" err="1"/>
              <a:t>ім</a:t>
            </a:r>
            <a:r>
              <a:rPr lang="ru-RU" sz="1400" dirty="0"/>
              <a:t>. Тараса </a:t>
            </a:r>
            <a:r>
              <a:rPr lang="ru-RU" sz="1400" dirty="0" err="1"/>
              <a:t>Шевченка</a:t>
            </a:r>
            <a:r>
              <a:rPr lang="ru-RU" sz="1400" dirty="0"/>
              <a:t>, </a:t>
            </a:r>
            <a:r>
              <a:rPr lang="ru-RU" sz="1400" dirty="0" err="1"/>
              <a:t>завідувача</a:t>
            </a:r>
            <a:r>
              <a:rPr lang="ru-RU" sz="1400" dirty="0"/>
              <a:t> </a:t>
            </a:r>
            <a:r>
              <a:rPr lang="ru-RU" sz="1400" dirty="0" err="1"/>
              <a:t>відділу</a:t>
            </a:r>
            <a:r>
              <a:rPr lang="ru-RU" sz="1400" dirty="0"/>
              <a:t> </a:t>
            </a:r>
            <a:r>
              <a:rPr lang="ru-RU" sz="1400" dirty="0" err="1"/>
              <a:t>мистецтв</a:t>
            </a:r>
            <a:r>
              <a:rPr lang="ru-RU" sz="1400" dirty="0"/>
              <a:t> у </a:t>
            </a:r>
            <a:r>
              <a:rPr lang="ru-RU" sz="1400" dirty="0" err="1"/>
              <a:t>Києві</a:t>
            </a:r>
            <a:r>
              <a:rPr lang="ru-RU" sz="1400" dirty="0"/>
              <a:t>.</a:t>
            </a:r>
          </a:p>
          <a:p>
            <a:r>
              <a:rPr lang="ru-RU" sz="1400" dirty="0"/>
              <a:t>У </a:t>
            </a:r>
            <a:r>
              <a:rPr lang="ru-RU" sz="1400" dirty="0" err="1"/>
              <a:t>цей</a:t>
            </a:r>
            <a:r>
              <a:rPr lang="ru-RU" sz="1400" dirty="0"/>
              <a:t> час </a:t>
            </a:r>
            <a:r>
              <a:rPr lang="ru-RU" sz="1400" dirty="0" err="1"/>
              <a:t>друзі-боротьбисти</a:t>
            </a:r>
            <a:r>
              <a:rPr lang="ru-RU" sz="1400" dirty="0"/>
              <a:t> </a:t>
            </a:r>
            <a:r>
              <a:rPr lang="ru-RU" sz="1400" dirty="0" err="1"/>
              <a:t>знову</a:t>
            </a:r>
            <a:r>
              <a:rPr lang="ru-RU" sz="1400" dirty="0"/>
              <a:t> </a:t>
            </a:r>
            <a:r>
              <a:rPr lang="ru-RU" sz="1400" dirty="0" err="1"/>
              <a:t>врятували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чергової</a:t>
            </a:r>
            <a:r>
              <a:rPr lang="ru-RU" sz="1400" dirty="0"/>
              <a:t> «чистки» у лавах </a:t>
            </a:r>
            <a:r>
              <a:rPr lang="ru-RU" sz="1400" dirty="0" err="1"/>
              <a:t>партії</a:t>
            </a:r>
            <a:r>
              <a:rPr lang="ru-RU" sz="1400" dirty="0"/>
              <a:t>, </a:t>
            </a:r>
            <a:r>
              <a:rPr lang="ru-RU" sz="1400" dirty="0" err="1"/>
              <a:t>організувавши</a:t>
            </a:r>
            <a:r>
              <a:rPr lang="ru-RU" sz="1400" dirty="0"/>
              <a:t> </a:t>
            </a:r>
            <a:r>
              <a:rPr lang="ru-RU" sz="1400" dirty="0" err="1"/>
              <a:t>терміновий</a:t>
            </a:r>
            <a:r>
              <a:rPr lang="ru-RU" sz="1400" dirty="0"/>
              <a:t> </a:t>
            </a:r>
            <a:r>
              <a:rPr lang="ru-RU" sz="1400" dirty="0" err="1"/>
              <a:t>виїзд</a:t>
            </a:r>
            <a:r>
              <a:rPr lang="ru-RU" sz="1400" dirty="0"/>
              <a:t> до </a:t>
            </a:r>
            <a:r>
              <a:rPr lang="ru-RU" sz="1400" dirty="0" err="1"/>
              <a:t>однопартійця</a:t>
            </a:r>
            <a:r>
              <a:rPr lang="ru-RU" sz="1400" dirty="0"/>
              <a:t> </a:t>
            </a:r>
            <a:r>
              <a:rPr lang="ru-RU" sz="1400" dirty="0" err="1"/>
              <a:t>Шумського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очолював</a:t>
            </a:r>
            <a:r>
              <a:rPr lang="ru-RU" sz="1400" dirty="0"/>
              <a:t> </a:t>
            </a:r>
            <a:r>
              <a:rPr lang="ru-RU" sz="1400" dirty="0" err="1"/>
              <a:t>Повноважне</a:t>
            </a:r>
            <a:r>
              <a:rPr lang="ru-RU" sz="1400" dirty="0"/>
              <a:t> </a:t>
            </a:r>
            <a:r>
              <a:rPr lang="ru-RU" sz="1400" dirty="0" err="1"/>
              <a:t>представництво</a:t>
            </a:r>
            <a:r>
              <a:rPr lang="ru-RU" sz="1400" dirty="0"/>
              <a:t> УРСР у </a:t>
            </a:r>
            <a:r>
              <a:rPr lang="ru-RU" sz="1400" dirty="0" err="1"/>
              <a:t>Польщі</a:t>
            </a:r>
            <a:r>
              <a:rPr lang="ru-RU" sz="1400" dirty="0"/>
              <a:t>. У </a:t>
            </a:r>
            <a:r>
              <a:rPr lang="ru-RU" sz="1400" dirty="0" err="1"/>
              <a:t>квітні</a:t>
            </a:r>
            <a:r>
              <a:rPr lang="ru-RU" sz="1400" dirty="0"/>
              <a:t> </a:t>
            </a:r>
            <a:r>
              <a:rPr lang="ru-RU" sz="1400" b="1" dirty="0"/>
              <a:t>1921</a:t>
            </a:r>
            <a:r>
              <a:rPr lang="ru-RU" sz="1400" dirty="0"/>
              <a:t> року </a:t>
            </a:r>
            <a:r>
              <a:rPr lang="ru-RU" sz="1400" dirty="0" err="1"/>
              <a:t>Довженка</a:t>
            </a:r>
            <a:r>
              <a:rPr lang="ru-RU" sz="1400" dirty="0"/>
              <a:t> </a:t>
            </a:r>
            <a:r>
              <a:rPr lang="ru-RU" sz="1400" dirty="0" err="1"/>
              <a:t>викликають</a:t>
            </a:r>
            <a:r>
              <a:rPr lang="ru-RU" sz="1400" dirty="0"/>
              <a:t> до </a:t>
            </a:r>
            <a:r>
              <a:rPr lang="ru-RU" sz="1400" dirty="0" err="1"/>
              <a:t>Харкова</a:t>
            </a:r>
            <a:r>
              <a:rPr lang="ru-RU" sz="1400" dirty="0"/>
              <a:t>, </a:t>
            </a:r>
            <a:r>
              <a:rPr lang="ru-RU" sz="1400" dirty="0" err="1"/>
              <a:t>зараховують</a:t>
            </a:r>
            <a:r>
              <a:rPr lang="ru-RU" sz="1400" dirty="0"/>
              <a:t> </a:t>
            </a:r>
            <a:r>
              <a:rPr lang="ru-RU" sz="1400" dirty="0" err="1"/>
              <a:t>до</a:t>
            </a:r>
            <a:r>
              <a:rPr lang="ru-RU" sz="1400" dirty="0"/>
              <a:t> Наркомату </a:t>
            </a:r>
            <a:r>
              <a:rPr lang="ru-RU" sz="1400" dirty="0" err="1"/>
              <a:t>закордонних</a:t>
            </a:r>
            <a:r>
              <a:rPr lang="ru-RU" sz="1400" dirty="0"/>
              <a:t> справ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направляють</a:t>
            </a:r>
            <a:r>
              <a:rPr lang="ru-RU" sz="1400" dirty="0"/>
              <a:t> на </a:t>
            </a:r>
            <a:r>
              <a:rPr lang="ru-RU" sz="1400" dirty="0" err="1"/>
              <a:t>дипломатичну</a:t>
            </a:r>
            <a:r>
              <a:rPr lang="ru-RU" sz="1400" dirty="0"/>
              <a:t> роботу — у </a:t>
            </a:r>
            <a:r>
              <a:rPr lang="ru-RU" sz="1400" dirty="0" err="1"/>
              <a:t>Польщі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очолив</a:t>
            </a:r>
            <a:r>
              <a:rPr lang="ru-RU" sz="1400" dirty="0"/>
              <a:t> </a:t>
            </a:r>
            <a:r>
              <a:rPr lang="ru-RU" sz="1400" dirty="0" err="1"/>
              <a:t>місію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 </a:t>
            </a:r>
            <a:r>
              <a:rPr lang="ru-RU" sz="1400" dirty="0" err="1"/>
              <a:t>репатріації</a:t>
            </a:r>
            <a:r>
              <a:rPr lang="ru-RU" sz="1400" dirty="0"/>
              <a:t> </a:t>
            </a:r>
            <a:r>
              <a:rPr lang="ru-RU" sz="1400" dirty="0" err="1"/>
              <a:t>й</a:t>
            </a:r>
            <a:r>
              <a:rPr lang="ru-RU" sz="1400" dirty="0"/>
              <a:t> </a:t>
            </a:r>
            <a:r>
              <a:rPr lang="ru-RU" sz="1400" dirty="0" err="1"/>
              <a:t>обміну</a:t>
            </a:r>
            <a:r>
              <a:rPr lang="ru-RU" sz="1400" dirty="0"/>
              <a:t> </a:t>
            </a:r>
            <a:r>
              <a:rPr lang="ru-RU" sz="1400" dirty="0" err="1"/>
              <a:t>полоненими</a:t>
            </a:r>
            <a:r>
              <a:rPr lang="ru-RU" sz="1400" dirty="0"/>
              <a:t> (</a:t>
            </a:r>
            <a:r>
              <a:rPr lang="ru-RU" sz="1400" dirty="0" err="1"/>
              <a:t>з</a:t>
            </a:r>
            <a:r>
              <a:rPr lang="ru-RU" sz="1400" dirty="0"/>
              <a:t> часом </a:t>
            </a:r>
            <a:r>
              <a:rPr lang="ru-RU" sz="1400" dirty="0" err="1"/>
              <a:t>обійняв</a:t>
            </a:r>
            <a:r>
              <a:rPr lang="ru-RU" sz="1400" dirty="0"/>
              <a:t> посаду </a:t>
            </a:r>
            <a:r>
              <a:rPr lang="ru-RU" sz="1400" dirty="0" err="1"/>
              <a:t>керуючого</a:t>
            </a:r>
            <a:r>
              <a:rPr lang="ru-RU" sz="1400" dirty="0"/>
              <a:t> справами </a:t>
            </a:r>
            <a:r>
              <a:rPr lang="ru-RU" sz="1400" dirty="0" err="1"/>
              <a:t>представництва</a:t>
            </a:r>
            <a:r>
              <a:rPr lang="ru-RU" sz="1400" dirty="0"/>
              <a:t>). На початку </a:t>
            </a:r>
            <a:r>
              <a:rPr lang="ru-RU" sz="1400" b="1" dirty="0" smtClean="0"/>
              <a:t>лютого 1922</a:t>
            </a:r>
            <a:r>
              <a:rPr lang="ru-RU" sz="1400" b="1" dirty="0"/>
              <a:t> </a:t>
            </a:r>
            <a:r>
              <a:rPr lang="ru-RU" sz="1400" dirty="0"/>
              <a:t>року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переводять</a:t>
            </a:r>
            <a:r>
              <a:rPr lang="ru-RU" sz="1400" dirty="0"/>
              <a:t> на посаду секретаря </a:t>
            </a:r>
            <a:r>
              <a:rPr lang="ru-RU" sz="1400" dirty="0" err="1"/>
              <a:t>консульського</a:t>
            </a:r>
            <a:r>
              <a:rPr lang="ru-RU" sz="1400" dirty="0"/>
              <a:t> </a:t>
            </a:r>
            <a:r>
              <a:rPr lang="ru-RU" sz="1400" dirty="0" err="1"/>
              <a:t>відділу</a:t>
            </a:r>
            <a:r>
              <a:rPr lang="ru-RU" sz="1400" dirty="0"/>
              <a:t> Торгового </a:t>
            </a:r>
            <a:r>
              <a:rPr lang="ru-RU" sz="1400" dirty="0" err="1"/>
              <a:t>представництва</a:t>
            </a:r>
            <a:r>
              <a:rPr lang="ru-RU" sz="1400" dirty="0"/>
              <a:t> УРСР у </a:t>
            </a:r>
            <a:r>
              <a:rPr lang="ru-RU" sz="1400" dirty="0" err="1"/>
              <a:t>Німеччині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4611231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До того часу належать </a:t>
            </a:r>
            <a:r>
              <a:rPr lang="ru-RU" sz="1400" dirty="0" err="1"/>
              <a:t>перші</a:t>
            </a:r>
            <a:r>
              <a:rPr lang="ru-RU" sz="1400" dirty="0"/>
              <a:t> </a:t>
            </a:r>
            <a:r>
              <a:rPr lang="ru-RU" sz="1400" dirty="0" err="1"/>
              <a:t>публікації</a:t>
            </a:r>
            <a:r>
              <a:rPr lang="ru-RU" sz="1400" dirty="0"/>
              <a:t> </a:t>
            </a:r>
            <a:r>
              <a:rPr lang="ru-RU" sz="1400" dirty="0" err="1"/>
              <a:t>Довженка-художника</a:t>
            </a:r>
            <a:r>
              <a:rPr lang="ru-RU" sz="1400" dirty="0"/>
              <a:t>. </a:t>
            </a:r>
            <a:r>
              <a:rPr lang="ru-RU" sz="1400" dirty="0" err="1"/>
              <a:t>Деякі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карикатур </a:t>
            </a:r>
            <a:r>
              <a:rPr lang="ru-RU" sz="1400" dirty="0" err="1"/>
              <a:t>були</a:t>
            </a:r>
            <a:r>
              <a:rPr lang="ru-RU" sz="1400" dirty="0"/>
              <a:t> </a:t>
            </a:r>
            <a:r>
              <a:rPr lang="ru-RU" sz="1400" dirty="0" err="1"/>
              <a:t>надруковані</a:t>
            </a:r>
            <a:r>
              <a:rPr lang="ru-RU" sz="1400" dirty="0"/>
              <a:t> у </a:t>
            </a:r>
            <a:r>
              <a:rPr lang="ru-RU" sz="1400" dirty="0" err="1"/>
              <a:t>журналі</a:t>
            </a:r>
            <a:r>
              <a:rPr lang="ru-RU" sz="1400" dirty="0"/>
              <a:t> «Молот» (США). </a:t>
            </a:r>
            <a:r>
              <a:rPr lang="ru-RU" sz="1400" dirty="0" err="1"/>
              <a:t>Розуміючи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поєднувати</a:t>
            </a:r>
            <a:r>
              <a:rPr lang="ru-RU" sz="1400" dirty="0"/>
              <a:t> </a:t>
            </a:r>
            <a:r>
              <a:rPr lang="ru-RU" sz="1400" dirty="0" err="1"/>
              <a:t>службові</a:t>
            </a:r>
            <a:r>
              <a:rPr lang="ru-RU" sz="1400" dirty="0"/>
              <a:t> </a:t>
            </a:r>
            <a:r>
              <a:rPr lang="ru-RU" sz="1400" dirty="0" err="1"/>
              <a:t>обов'язки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малювання</a:t>
            </a:r>
            <a:r>
              <a:rPr lang="ru-RU" sz="1400" dirty="0"/>
              <a:t> буде </a:t>
            </a:r>
            <a:r>
              <a:rPr lang="ru-RU" sz="1400" dirty="0" err="1"/>
              <a:t>важко</a:t>
            </a:r>
            <a:r>
              <a:rPr lang="ru-RU" sz="1400" dirty="0"/>
              <a:t>, Довженко </a:t>
            </a:r>
            <a:r>
              <a:rPr lang="ru-RU" sz="1400" dirty="0" err="1"/>
              <a:t>звернувся</a:t>
            </a:r>
            <a:r>
              <a:rPr lang="ru-RU" sz="1400" dirty="0"/>
              <a:t> до ЦК КП(б)У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проханням</a:t>
            </a:r>
            <a:r>
              <a:rPr lang="ru-RU" sz="1400" dirty="0"/>
              <a:t> </a:t>
            </a:r>
            <a:r>
              <a:rPr lang="ru-RU" sz="1400" dirty="0" err="1"/>
              <a:t>надати</a:t>
            </a:r>
            <a:r>
              <a:rPr lang="ru-RU" sz="1400" dirty="0"/>
              <a:t> </a:t>
            </a:r>
            <a:r>
              <a:rPr lang="ru-RU" sz="1400" dirty="0" err="1"/>
              <a:t>йому</a:t>
            </a:r>
            <a:r>
              <a:rPr lang="ru-RU" sz="1400" dirty="0"/>
              <a:t> </a:t>
            </a:r>
            <a:r>
              <a:rPr lang="ru-RU" sz="1400" dirty="0" err="1"/>
              <a:t>можливість</a:t>
            </a:r>
            <a:r>
              <a:rPr lang="ru-RU" sz="1400" dirty="0"/>
              <a:t> </a:t>
            </a:r>
            <a:r>
              <a:rPr lang="ru-RU" sz="1400" dirty="0" err="1"/>
              <a:t>зайнятися</a:t>
            </a:r>
            <a:r>
              <a:rPr lang="ru-RU" sz="1400" dirty="0"/>
              <a:t> </a:t>
            </a:r>
            <a:r>
              <a:rPr lang="ru-RU" sz="1400" dirty="0" err="1"/>
              <a:t>у</a:t>
            </a:r>
            <a:r>
              <a:rPr lang="ru-RU" sz="1400" dirty="0"/>
              <a:t> </a:t>
            </a:r>
            <a:r>
              <a:rPr lang="ru-RU" sz="1400" dirty="0" err="1"/>
              <a:t>Німеччині</a:t>
            </a:r>
            <a:r>
              <a:rPr lang="ru-RU" sz="1400" dirty="0"/>
              <a:t> </a:t>
            </a:r>
            <a:r>
              <a:rPr lang="ru-RU" sz="1400" dirty="0" err="1"/>
              <a:t>вивченням</a:t>
            </a:r>
            <a:r>
              <a:rPr lang="ru-RU" sz="1400" dirty="0"/>
              <a:t> </a:t>
            </a:r>
            <a:r>
              <a:rPr lang="ru-RU" sz="1400" dirty="0" err="1"/>
              <a:t>графіки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Отримавши</a:t>
            </a:r>
            <a:r>
              <a:rPr lang="ru-RU" sz="1400" dirty="0"/>
              <a:t> </a:t>
            </a:r>
            <a:r>
              <a:rPr lang="ru-RU" sz="1400" dirty="0" err="1"/>
              <a:t>стипендію</a:t>
            </a:r>
            <a:r>
              <a:rPr lang="ru-RU" sz="1400" dirty="0"/>
              <a:t> в 40 </a:t>
            </a:r>
            <a:r>
              <a:rPr lang="ru-RU" sz="1400" dirty="0" err="1"/>
              <a:t>доларів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Наркомосвіти</a:t>
            </a:r>
            <a:r>
              <a:rPr lang="ru-RU" sz="1400" dirty="0"/>
              <a:t> УРСР, </a:t>
            </a:r>
            <a:r>
              <a:rPr lang="ru-RU" sz="1400" dirty="0" err="1"/>
              <a:t>яким</a:t>
            </a:r>
            <a:r>
              <a:rPr lang="ru-RU" sz="1400" dirty="0"/>
              <a:t> </a:t>
            </a:r>
            <a:r>
              <a:rPr lang="ru-RU" sz="1400" dirty="0" err="1"/>
              <a:t>тоді</a:t>
            </a:r>
            <a:r>
              <a:rPr lang="ru-RU" sz="1400" dirty="0"/>
              <a:t> </a:t>
            </a:r>
            <a:r>
              <a:rPr lang="ru-RU" sz="1400" dirty="0" err="1"/>
              <a:t>керували</a:t>
            </a:r>
            <a:r>
              <a:rPr lang="ru-RU" sz="1400" dirty="0"/>
              <a:t> </a:t>
            </a:r>
            <a:r>
              <a:rPr lang="ru-RU" sz="1400" dirty="0" err="1"/>
              <a:t>боротьбисти</a:t>
            </a:r>
            <a:r>
              <a:rPr lang="ru-RU" sz="1400" dirty="0"/>
              <a:t>,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близько</a:t>
            </a:r>
            <a:r>
              <a:rPr lang="ru-RU" sz="1400" dirty="0"/>
              <a:t> року </a:t>
            </a:r>
            <a:r>
              <a:rPr lang="ru-RU" sz="1400" dirty="0" err="1"/>
              <a:t>навчався</a:t>
            </a:r>
            <a:r>
              <a:rPr lang="ru-RU" sz="1400" dirty="0"/>
              <a:t> у </a:t>
            </a:r>
            <a:r>
              <a:rPr lang="ru-RU" sz="1400" dirty="0" err="1"/>
              <a:t>приватній</a:t>
            </a:r>
            <a:r>
              <a:rPr lang="ru-RU" sz="1400" dirty="0"/>
              <a:t> </a:t>
            </a:r>
            <a:r>
              <a:rPr lang="ru-RU" sz="1400" dirty="0" err="1"/>
              <a:t>мистецькій</a:t>
            </a:r>
            <a:r>
              <a:rPr lang="ru-RU" sz="1400" dirty="0"/>
              <a:t> </a:t>
            </a:r>
            <a:r>
              <a:rPr lang="ru-RU" sz="1400" dirty="0" err="1"/>
              <a:t>школі</a:t>
            </a:r>
            <a:r>
              <a:rPr lang="ru-RU" sz="1400" dirty="0"/>
              <a:t> </a:t>
            </a:r>
            <a:r>
              <a:rPr lang="ru-RU" sz="1400" dirty="0" err="1"/>
              <a:t>професора-експресіоніста</a:t>
            </a:r>
            <a:r>
              <a:rPr lang="ru-RU" sz="1400" dirty="0"/>
              <a:t> </a:t>
            </a:r>
            <a:r>
              <a:rPr lang="ru-RU" sz="1400" dirty="0" err="1"/>
              <a:t>Віллі</a:t>
            </a:r>
            <a:r>
              <a:rPr lang="ru-RU" sz="1400" dirty="0"/>
              <a:t> Геккеля, де </a:t>
            </a:r>
            <a:r>
              <a:rPr lang="ru-RU" sz="1400" dirty="0" err="1"/>
              <a:t>засвоїв</a:t>
            </a:r>
            <a:r>
              <a:rPr lang="ru-RU" sz="1400" dirty="0"/>
              <a:t> </a:t>
            </a:r>
            <a:r>
              <a:rPr lang="ru-RU" sz="1400" dirty="0" err="1"/>
              <a:t>палітру</a:t>
            </a:r>
            <a:r>
              <a:rPr lang="ru-RU" sz="1400" dirty="0"/>
              <a:t> живописного </a:t>
            </a:r>
            <a:r>
              <a:rPr lang="ru-RU" sz="1400" dirty="0" err="1"/>
              <a:t>експресіонізму</a:t>
            </a:r>
            <a:r>
              <a:rPr lang="ru-RU" sz="1400" dirty="0"/>
              <a:t>. </a:t>
            </a:r>
            <a:r>
              <a:rPr lang="ru-RU" sz="1400" dirty="0" err="1"/>
              <a:t>Влітку</a:t>
            </a:r>
            <a:r>
              <a:rPr lang="ru-RU" sz="1400" dirty="0"/>
              <a:t> </a:t>
            </a:r>
            <a:r>
              <a:rPr lang="ru-RU" sz="1400" b="1" dirty="0"/>
              <a:t>1923</a:t>
            </a:r>
            <a:r>
              <a:rPr lang="ru-RU" sz="1400" dirty="0"/>
              <a:t> року </a:t>
            </a:r>
            <a:r>
              <a:rPr lang="ru-RU" sz="1400" dirty="0" err="1"/>
              <a:t>Довженка</a:t>
            </a:r>
            <a:r>
              <a:rPr lang="ru-RU" sz="1400" dirty="0"/>
              <a:t> </a:t>
            </a:r>
            <a:r>
              <a:rPr lang="ru-RU" sz="1400" dirty="0" err="1"/>
              <a:t>відкликали</a:t>
            </a:r>
            <a:r>
              <a:rPr lang="ru-RU" sz="1400" dirty="0"/>
              <a:t> в </a:t>
            </a:r>
            <a:r>
              <a:rPr lang="ru-RU" sz="1400" dirty="0" err="1"/>
              <a:t>Україну</a:t>
            </a:r>
            <a:r>
              <a:rPr lang="ru-RU" sz="1400" dirty="0"/>
              <a:t>. Як </a:t>
            </a:r>
            <a:r>
              <a:rPr lang="ru-RU" sz="1400" dirty="0" err="1"/>
              <a:t>пише</a:t>
            </a:r>
            <a:r>
              <a:rPr lang="ru-RU" sz="1400" dirty="0"/>
              <a:t> сам Довженко, </a:t>
            </a:r>
            <a:r>
              <a:rPr lang="ru-RU" sz="1400" i="1" dirty="0"/>
              <a:t>«…у </a:t>
            </a:r>
            <a:r>
              <a:rPr lang="ru-RU" sz="1400" i="1" dirty="0" err="1"/>
              <a:t>партії</a:t>
            </a:r>
            <a:r>
              <a:rPr lang="ru-RU" sz="1400" i="1" dirty="0"/>
              <a:t> я </a:t>
            </a:r>
            <a:r>
              <a:rPr lang="ru-RU" sz="1400" i="1" dirty="0" err="1"/>
              <a:t>вже</a:t>
            </a:r>
            <a:r>
              <a:rPr lang="ru-RU" sz="1400" i="1" dirty="0"/>
              <a:t> не </a:t>
            </a:r>
            <a:r>
              <a:rPr lang="ru-RU" sz="1400" i="1" dirty="0" err="1"/>
              <a:t>був</a:t>
            </a:r>
            <a:r>
              <a:rPr lang="ru-RU" sz="1400" i="1" dirty="0"/>
              <a:t>… </a:t>
            </a:r>
            <a:r>
              <a:rPr lang="ru-RU" sz="1400" i="1" dirty="0" err="1"/>
              <a:t>Виключення</a:t>
            </a:r>
            <a:r>
              <a:rPr lang="ru-RU" sz="1400" i="1" dirty="0"/>
              <a:t> </a:t>
            </a:r>
            <a:r>
              <a:rPr lang="ru-RU" sz="1400" i="1" dirty="0" err="1"/>
              <a:t>з</a:t>
            </a:r>
            <a:r>
              <a:rPr lang="ru-RU" sz="1400" i="1" dirty="0"/>
              <a:t> </a:t>
            </a:r>
            <a:r>
              <a:rPr lang="ru-RU" sz="1400" i="1" dirty="0" err="1"/>
              <a:t>партії</a:t>
            </a:r>
            <a:r>
              <a:rPr lang="ru-RU" sz="1400" i="1" dirty="0"/>
              <a:t> я переживав </a:t>
            </a:r>
            <a:r>
              <a:rPr lang="ru-RU" sz="1400" i="1" dirty="0" err="1"/>
              <a:t>дуже</a:t>
            </a:r>
            <a:r>
              <a:rPr lang="ru-RU" sz="1400" i="1" dirty="0"/>
              <a:t> тяжко</a:t>
            </a:r>
            <a:r>
              <a:rPr lang="ru-RU" sz="1400" i="1" dirty="0" smtClean="0"/>
              <a:t>»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dirty="0"/>
              <a:t>Сам Довженко подавав </a:t>
            </a:r>
            <a:r>
              <a:rPr lang="ru-RU" sz="1400" dirty="0" err="1"/>
              <a:t>цю</a:t>
            </a:r>
            <a:r>
              <a:rPr lang="ru-RU" sz="1400" dirty="0"/>
              <a:t> </a:t>
            </a:r>
            <a:r>
              <a:rPr lang="ru-RU" sz="1400" dirty="0" err="1"/>
              <a:t>версію</a:t>
            </a:r>
            <a:r>
              <a:rPr lang="ru-RU" sz="1400" dirty="0"/>
              <a:t> так, </a:t>
            </a:r>
            <a:r>
              <a:rPr lang="ru-RU" sz="1400" dirty="0" err="1"/>
              <a:t>ніби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не </a:t>
            </a:r>
            <a:r>
              <a:rPr lang="ru-RU" sz="1400" dirty="0" err="1"/>
              <a:t>встиг</a:t>
            </a:r>
            <a:r>
              <a:rPr lang="ru-RU" sz="1400" dirty="0"/>
              <a:t> </a:t>
            </a:r>
            <a:r>
              <a:rPr lang="ru-RU" sz="1400" dirty="0" err="1"/>
              <a:t>перереєструватися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партії</a:t>
            </a:r>
            <a:r>
              <a:rPr lang="ru-RU" sz="1400" dirty="0"/>
              <a:t> </a:t>
            </a:r>
            <a:r>
              <a:rPr lang="ru-RU" sz="1400" dirty="0" err="1"/>
              <a:t>боротьбистів</a:t>
            </a:r>
            <a:r>
              <a:rPr lang="ru-RU" sz="1400" dirty="0"/>
              <a:t> до </a:t>
            </a:r>
            <a:r>
              <a:rPr lang="ru-RU" sz="1400" dirty="0" err="1"/>
              <a:t>більшовицької</a:t>
            </a:r>
            <a:r>
              <a:rPr lang="ru-RU" sz="1400" dirty="0"/>
              <a:t> </a:t>
            </a:r>
            <a:r>
              <a:rPr lang="ru-RU" sz="1400" dirty="0" err="1"/>
              <a:t>партії</a:t>
            </a:r>
            <a:r>
              <a:rPr lang="ru-RU" sz="1400" dirty="0"/>
              <a:t>, а тому автоматично </a:t>
            </a:r>
            <a:r>
              <a:rPr lang="ru-RU" sz="1400" dirty="0" err="1"/>
              <a:t>вибув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однієї</a:t>
            </a:r>
            <a:r>
              <a:rPr lang="ru-RU" sz="1400" dirty="0"/>
              <a:t> та не </a:t>
            </a:r>
            <a:r>
              <a:rPr lang="ru-RU" sz="1400" dirty="0" err="1"/>
              <a:t>був</a:t>
            </a:r>
            <a:r>
              <a:rPr lang="ru-RU" sz="1400" dirty="0"/>
              <a:t> у </a:t>
            </a:r>
            <a:r>
              <a:rPr lang="ru-RU" sz="1400" dirty="0" err="1"/>
              <a:t>іншій</a:t>
            </a:r>
            <a:r>
              <a:rPr lang="ru-RU" sz="1400" dirty="0"/>
              <a:t>. Але </a:t>
            </a:r>
            <a:r>
              <a:rPr lang="ru-RU" sz="1400" dirty="0" err="1"/>
              <a:t>відомо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втративши</a:t>
            </a:r>
            <a:r>
              <a:rPr lang="ru-RU" sz="1400" dirty="0"/>
              <a:t> </a:t>
            </a:r>
            <a:r>
              <a:rPr lang="ru-RU" sz="1400" dirty="0" err="1"/>
              <a:t>партквиток</a:t>
            </a:r>
            <a:r>
              <a:rPr lang="ru-RU" sz="1400" dirty="0"/>
              <a:t>, Довженко не </a:t>
            </a:r>
            <a:r>
              <a:rPr lang="ru-RU" sz="1400" dirty="0" err="1"/>
              <a:t>квапився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поновлювати</a:t>
            </a:r>
            <a:r>
              <a:rPr lang="ru-RU" sz="1400" dirty="0"/>
              <a:t>, так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залишившись</a:t>
            </a:r>
            <a:r>
              <a:rPr lang="ru-RU" sz="1400" dirty="0"/>
              <a:t> до </a:t>
            </a:r>
            <a:r>
              <a:rPr lang="ru-RU" sz="1400" dirty="0" err="1"/>
              <a:t>кінця</a:t>
            </a:r>
            <a:r>
              <a:rPr lang="ru-RU" sz="1400" dirty="0"/>
              <a:t> </a:t>
            </a:r>
            <a:r>
              <a:rPr lang="ru-RU" sz="1400" dirty="0" err="1"/>
              <a:t>життя</a:t>
            </a:r>
            <a:r>
              <a:rPr lang="ru-RU" sz="1400" dirty="0"/>
              <a:t> </a:t>
            </a:r>
            <a:r>
              <a:rPr lang="ru-RU" sz="1400" dirty="0" err="1"/>
              <a:t>безпартійним</a:t>
            </a:r>
            <a:r>
              <a:rPr lang="ru-RU" sz="1400" dirty="0"/>
              <a:t>.</a:t>
            </a:r>
          </a:p>
        </p:txBody>
      </p:sp>
      <p:pic>
        <p:nvPicPr>
          <p:cNvPr id="4100" name="Picture 4" descr="http://upload.wikimedia.org/wikipedia/commons/thumb/b/b8/O_Dovzenko_Berlin.jpg/180px-O_Dovzenko_Berl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1500174"/>
            <a:ext cx="1714500" cy="2381250"/>
          </a:xfrm>
          <a:prstGeom prst="rect">
            <a:avLst/>
          </a:prstGeom>
          <a:noFill/>
        </p:spPr>
      </p:pic>
      <p:pic>
        <p:nvPicPr>
          <p:cNvPr id="4104" name="Picture 8" descr="http://upload.wikimedia.org/wikipedia/uk/thumb/a/a0/%D0%9C%D0%B5%D0%BC%D0%BE%D1%80%D1%96%D0%B0%D0%BB%D1%8C%D0%BD%D0%B0_%D0%B4%D0%BE%D1%88%D0%BA%D0%B0_%D0%9E%D0%BB%D0%B5%D0%BA%D1%81%D0%B0%D0%BD%D0%B4%D1%80%D1%83_%D0%94%D0%BE%D0%B2%D0%B6%D0%B5%D0%BD%D0%BA%D1%83_%28%D0%A5%D0%B0%D1%80%D0%BA%D1%96%D0%B2_%D0%B2%D1%83%D0%BB_%D0%9F%D1%83%D1%88%D0%BA%D1%96%D0%BD%D1%81%D1%8C%D0%BA%D0%B0_62%29.jpg/180px-%D0%9C%D0%B5%D0%BC%D0%BE%D1%80%D1%96%D0%B0%D0%BB%D1%8C%D0%BD%D0%B0_%D0%B4%D0%BE%D1%88%D0%BA%D0%B0_%D0%9E%D0%BB%D0%B5%D0%BA%D1%81%D0%B0%D0%BD%D0%B4%D1%80%D1%83_%D0%94%D0%BE%D0%B2%D0%B6%D0%B5%D0%BD%D0%BA%D1%83_%28%D0%A5%D0%B0%D1%80%D0%BA%D1%96%D0%B2_%D0%B2%D1%83%D0%BB_%D0%9F%D1%83%D1%88%D0%BA%D1%96%D0%BD%D1%81%D1%8C%D0%BA%D0%B0_62%2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00" y="3143248"/>
            <a:ext cx="1714500" cy="15335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859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Робота у </a:t>
            </a:r>
            <a:r>
              <a:rPr lang="ru-RU" b="1" dirty="0" err="1"/>
              <a:t>Харкові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571612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Творчими</a:t>
            </a:r>
            <a:r>
              <a:rPr lang="ru-RU" sz="1400" dirty="0" smtClean="0"/>
              <a:t> </a:t>
            </a:r>
            <a:r>
              <a:rPr lang="ru-RU" sz="1400" dirty="0"/>
              <a:t>та </a:t>
            </a:r>
            <a:r>
              <a:rPr lang="ru-RU" sz="1400" dirty="0" err="1"/>
              <a:t>ідейними</a:t>
            </a:r>
            <a:r>
              <a:rPr lang="ru-RU" sz="1400" dirty="0"/>
              <a:t> </a:t>
            </a:r>
            <a:r>
              <a:rPr lang="ru-RU" sz="1400" dirty="0" err="1"/>
              <a:t>натхненниками</a:t>
            </a:r>
            <a:r>
              <a:rPr lang="ru-RU" sz="1400" dirty="0"/>
              <a:t> «Гарту» </a:t>
            </a:r>
            <a:r>
              <a:rPr lang="ru-RU" sz="1400" dirty="0" err="1"/>
              <a:t>були</a:t>
            </a:r>
            <a:r>
              <a:rPr lang="ru-RU" sz="1400" dirty="0"/>
              <a:t> Василь </a:t>
            </a:r>
            <a:r>
              <a:rPr lang="ru-RU" sz="1400" dirty="0" err="1"/>
              <a:t>Еллан-Блакитний</a:t>
            </a:r>
            <a:r>
              <a:rPr lang="ru-RU" sz="1400" dirty="0"/>
              <a:t> та Майк </a:t>
            </a:r>
            <a:r>
              <a:rPr lang="ru-RU" sz="1400" dirty="0" err="1"/>
              <a:t>Йогансен</a:t>
            </a:r>
            <a:r>
              <a:rPr lang="ru-RU" sz="1400" dirty="0"/>
              <a:t>. До складу </a:t>
            </a:r>
            <a:r>
              <a:rPr lang="ru-RU" sz="1400" dirty="0" err="1"/>
              <a:t>також</a:t>
            </a:r>
            <a:r>
              <a:rPr lang="ru-RU" sz="1400" dirty="0"/>
              <a:t> входили </a:t>
            </a:r>
            <a:r>
              <a:rPr lang="ru-RU" sz="1400" dirty="0" err="1"/>
              <a:t>К.Гордієнко</a:t>
            </a:r>
            <a:r>
              <a:rPr lang="ru-RU" sz="1400" dirty="0"/>
              <a:t>, </a:t>
            </a:r>
            <a:r>
              <a:rPr lang="ru-RU" sz="1400" dirty="0" err="1"/>
              <a:t>І.Дніпровський</a:t>
            </a:r>
            <a:r>
              <a:rPr lang="ru-RU" sz="1400" dirty="0"/>
              <a:t>, </a:t>
            </a:r>
            <a:r>
              <a:rPr lang="ru-RU" sz="1400" dirty="0" err="1"/>
              <a:t>І.Кириленко</a:t>
            </a:r>
            <a:r>
              <a:rPr lang="ru-RU" sz="1400" dirty="0"/>
              <a:t>, О.Копиленко, В.Коряк, Г.Коцюба, </a:t>
            </a:r>
            <a:r>
              <a:rPr lang="ru-RU" sz="1400" dirty="0" err="1"/>
              <a:t>І.Кулик</a:t>
            </a:r>
            <a:r>
              <a:rPr lang="ru-RU" sz="1400" dirty="0"/>
              <a:t>, </a:t>
            </a:r>
            <a:r>
              <a:rPr lang="ru-RU" sz="1400" dirty="0" err="1"/>
              <a:t>М.Майський</a:t>
            </a:r>
            <a:r>
              <a:rPr lang="ru-RU" sz="1400" dirty="0"/>
              <a:t>, </a:t>
            </a:r>
            <a:r>
              <a:rPr lang="ru-RU" sz="1400" dirty="0" err="1"/>
              <a:t>В.Поліщук</a:t>
            </a:r>
            <a:r>
              <a:rPr lang="ru-RU" sz="1400" dirty="0"/>
              <a:t>, </a:t>
            </a:r>
            <a:r>
              <a:rPr lang="ru-RU" sz="1400" dirty="0" err="1" smtClean="0"/>
              <a:t>І.Сенченко</a:t>
            </a:r>
            <a:r>
              <a:rPr lang="ru-RU" sz="1400" dirty="0" smtClean="0"/>
              <a:t>, </a:t>
            </a:r>
            <a:r>
              <a:rPr lang="ru-RU" sz="1400" dirty="0"/>
              <a:t> </a:t>
            </a:r>
            <a:r>
              <a:rPr lang="ru-RU" sz="1400" dirty="0" err="1"/>
              <a:t>В.Сосюра,М.Тарновський</a:t>
            </a:r>
            <a:r>
              <a:rPr lang="ru-RU" sz="1400" dirty="0"/>
              <a:t>, </a:t>
            </a:r>
            <a:r>
              <a:rPr lang="ru-RU" sz="1400" dirty="0" err="1"/>
              <a:t>П.Тичина</a:t>
            </a:r>
            <a:r>
              <a:rPr lang="ru-RU" sz="1400" dirty="0"/>
              <a:t> та </a:t>
            </a:r>
            <a:r>
              <a:rPr lang="ru-RU" sz="1400" dirty="0" err="1" smtClean="0"/>
              <a:t>М.Хвильовий</a:t>
            </a:r>
            <a:r>
              <a:rPr lang="ru-RU" sz="1400" dirty="0" smtClean="0"/>
              <a:t>.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/>
              <a:t>розпаду</a:t>
            </a:r>
            <a:r>
              <a:rPr lang="ru-RU" sz="1400" dirty="0"/>
              <a:t> «Гарту» Довженко </a:t>
            </a:r>
            <a:r>
              <a:rPr lang="ru-RU" sz="1400" dirty="0" err="1"/>
              <a:t>стає</a:t>
            </a:r>
            <a:r>
              <a:rPr lang="ru-RU" sz="1400" dirty="0"/>
              <a:t> одним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засновників</a:t>
            </a:r>
            <a:r>
              <a:rPr lang="ru-RU" sz="1400" dirty="0"/>
              <a:t> ВАПЛІТЕ. У </a:t>
            </a:r>
            <a:r>
              <a:rPr lang="ru-RU" sz="1400" dirty="0" err="1"/>
              <a:t>своїй</a:t>
            </a:r>
            <a:r>
              <a:rPr lang="ru-RU" sz="1400" dirty="0"/>
              <a:t> </a:t>
            </a:r>
            <a:r>
              <a:rPr lang="ru-RU" sz="1400" dirty="0" err="1"/>
              <a:t>статті</a:t>
            </a:r>
            <a:r>
              <a:rPr lang="ru-RU" sz="1400" dirty="0"/>
              <a:t> </a:t>
            </a:r>
            <a:r>
              <a:rPr lang="ru-RU" sz="1400" b="1" dirty="0"/>
              <a:t>«До </a:t>
            </a:r>
            <a:r>
              <a:rPr lang="ru-RU" sz="1400" b="1" dirty="0" err="1"/>
              <a:t>проблеми</a:t>
            </a:r>
            <a:r>
              <a:rPr lang="ru-RU" sz="1400" b="1" dirty="0"/>
              <a:t> </a:t>
            </a:r>
            <a:r>
              <a:rPr lang="ru-RU" sz="1400" b="1" dirty="0" err="1"/>
              <a:t>образотворчого</a:t>
            </a:r>
            <a:r>
              <a:rPr lang="ru-RU" sz="1400" b="1" dirty="0"/>
              <a:t> </a:t>
            </a:r>
            <a:r>
              <a:rPr lang="ru-RU" sz="1400" b="1" dirty="0" err="1"/>
              <a:t>мистецтва</a:t>
            </a:r>
            <a:r>
              <a:rPr lang="ru-RU" sz="1400" b="1" dirty="0"/>
              <a:t>»</a:t>
            </a:r>
            <a:r>
              <a:rPr lang="ru-RU" sz="1400" dirty="0"/>
              <a:t> у теоретичному </a:t>
            </a:r>
            <a:r>
              <a:rPr lang="ru-RU" sz="1400" dirty="0" err="1"/>
              <a:t>збірнику</a:t>
            </a:r>
            <a:r>
              <a:rPr lang="ru-RU" sz="1400" dirty="0"/>
              <a:t> ВАПЛІТЕ за </a:t>
            </a:r>
            <a:r>
              <a:rPr lang="ru-RU" sz="1400" b="1" dirty="0"/>
              <a:t>1926</a:t>
            </a:r>
            <a:r>
              <a:rPr lang="ru-RU" sz="1400" dirty="0"/>
              <a:t> </a:t>
            </a:r>
            <a:r>
              <a:rPr lang="ru-RU" sz="1400" dirty="0" err="1"/>
              <a:t>рік</a:t>
            </a:r>
            <a:r>
              <a:rPr lang="ru-RU" sz="1400" dirty="0"/>
              <a:t> Довженко дав </a:t>
            </a:r>
            <a:r>
              <a:rPr lang="ru-RU" sz="1400" dirty="0" err="1"/>
              <a:t>рішучу</a:t>
            </a:r>
            <a:r>
              <a:rPr lang="ru-RU" sz="1400" dirty="0"/>
              <a:t> </a:t>
            </a:r>
            <a:r>
              <a:rPr lang="ru-RU" sz="1400" dirty="0" err="1"/>
              <a:t>відсіч</a:t>
            </a:r>
            <a:r>
              <a:rPr lang="ru-RU" sz="1400" dirty="0"/>
              <a:t> </a:t>
            </a:r>
            <a:r>
              <a:rPr lang="ru-RU" sz="1400" dirty="0" err="1"/>
              <a:t>спробам</a:t>
            </a:r>
            <a:r>
              <a:rPr lang="ru-RU" sz="1400" dirty="0"/>
              <a:t> </a:t>
            </a:r>
            <a:r>
              <a:rPr lang="ru-RU" sz="1400" dirty="0" err="1"/>
              <a:t>Асоціації</a:t>
            </a:r>
            <a:r>
              <a:rPr lang="ru-RU" sz="1400" dirty="0"/>
              <a:t> </a:t>
            </a:r>
            <a:r>
              <a:rPr lang="ru-RU" sz="1400" dirty="0" err="1"/>
              <a:t>Художників</a:t>
            </a:r>
            <a:r>
              <a:rPr lang="ru-RU" sz="1400" dirty="0"/>
              <a:t> </a:t>
            </a:r>
            <a:r>
              <a:rPr lang="ru-RU" sz="1400" dirty="0" err="1"/>
              <a:t>Революційної</a:t>
            </a:r>
            <a:r>
              <a:rPr lang="ru-RU" sz="1400" dirty="0"/>
              <a:t> </a:t>
            </a:r>
            <a:r>
              <a:rPr lang="ru-RU" sz="1400" dirty="0" err="1"/>
              <a:t>Росії</a:t>
            </a:r>
            <a:r>
              <a:rPr lang="ru-RU" sz="1400" dirty="0"/>
              <a:t> (АХРР), яка </a:t>
            </a:r>
            <a:r>
              <a:rPr lang="ru-RU" sz="1400" dirty="0" err="1"/>
              <a:t>підтримувалась</a:t>
            </a:r>
            <a:r>
              <a:rPr lang="ru-RU" sz="1400" dirty="0"/>
              <a:t> </a:t>
            </a:r>
            <a:r>
              <a:rPr lang="ru-RU" sz="1400" dirty="0" err="1"/>
              <a:t>московським</a:t>
            </a:r>
            <a:r>
              <a:rPr lang="ru-RU" sz="1400" dirty="0"/>
              <a:t> урядом, </a:t>
            </a:r>
            <a:r>
              <a:rPr lang="ru-RU" sz="1400" dirty="0" err="1"/>
              <a:t>підпорядкувати</a:t>
            </a:r>
            <a:r>
              <a:rPr lang="ru-RU" sz="1400" dirty="0"/>
              <a:t> </a:t>
            </a:r>
            <a:r>
              <a:rPr lang="ru-RU" sz="1400" dirty="0" err="1"/>
              <a:t>неоромантичне</a:t>
            </a:r>
            <a:r>
              <a:rPr lang="ru-RU" sz="1400" dirty="0"/>
              <a:t> </a:t>
            </a:r>
            <a:r>
              <a:rPr lang="ru-RU" sz="1400" dirty="0" err="1"/>
              <a:t>мистецтво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 принципам </a:t>
            </a:r>
            <a:r>
              <a:rPr lang="ru-RU" sz="1400" dirty="0" err="1"/>
              <a:t>соціалістичного</a:t>
            </a:r>
            <a:r>
              <a:rPr lang="ru-RU" sz="1400" dirty="0"/>
              <a:t> </a:t>
            </a:r>
            <a:r>
              <a:rPr lang="ru-RU" sz="1400" dirty="0" err="1"/>
              <a:t>реалізму</a:t>
            </a:r>
            <a:r>
              <a:rPr lang="ru-RU" sz="1400" dirty="0"/>
              <a:t> та </a:t>
            </a:r>
            <a:r>
              <a:rPr lang="ru-RU" sz="1400" dirty="0" err="1"/>
              <a:t>накиданням</a:t>
            </a:r>
            <a:r>
              <a:rPr lang="ru-RU" sz="1400" dirty="0"/>
              <a:t> на </a:t>
            </a:r>
            <a:r>
              <a:rPr lang="ru-RU" sz="1400" dirty="0" err="1"/>
              <a:t>нього</a:t>
            </a:r>
            <a:r>
              <a:rPr lang="ru-RU" sz="1400" dirty="0"/>
              <a:t> «</a:t>
            </a:r>
            <a:r>
              <a:rPr lang="ru-RU" sz="1400" dirty="0" err="1"/>
              <a:t>убогої</a:t>
            </a:r>
            <a:r>
              <a:rPr lang="ru-RU" sz="1400" dirty="0"/>
              <a:t> </a:t>
            </a:r>
            <a:r>
              <a:rPr lang="ru-RU" sz="1400" dirty="0" err="1"/>
              <a:t>мистецької</a:t>
            </a:r>
            <a:r>
              <a:rPr lang="ru-RU" sz="1400" dirty="0"/>
              <a:t> </a:t>
            </a:r>
            <a:r>
              <a:rPr lang="ru-RU" sz="1400" dirty="0" err="1"/>
              <a:t>традиції</a:t>
            </a:r>
            <a:r>
              <a:rPr lang="ru-RU" sz="1400" dirty="0"/>
              <a:t> </a:t>
            </a:r>
            <a:r>
              <a:rPr lang="ru-RU" sz="1400" dirty="0" err="1"/>
              <a:t>передвижників</a:t>
            </a:r>
            <a:r>
              <a:rPr lang="ru-RU" sz="1400" dirty="0"/>
              <a:t>». </a:t>
            </a:r>
            <a:r>
              <a:rPr lang="ru-RU" sz="1400" i="1" dirty="0"/>
              <a:t>„</a:t>
            </a:r>
            <a:r>
              <a:rPr lang="ru-RU" sz="1400" i="1" dirty="0" err="1"/>
              <a:t>Це</a:t>
            </a:r>
            <a:r>
              <a:rPr lang="ru-RU" sz="1400" i="1" dirty="0"/>
              <a:t> перший </a:t>
            </a:r>
            <a:r>
              <a:rPr lang="ru-RU" sz="1400" i="1" dirty="0" err="1"/>
              <a:t>випадок</a:t>
            </a:r>
            <a:r>
              <a:rPr lang="ru-RU" sz="1400" i="1" dirty="0"/>
              <a:t> в </a:t>
            </a:r>
            <a:r>
              <a:rPr lang="ru-RU" sz="1400" i="1" dirty="0" err="1"/>
              <a:t>історії</a:t>
            </a:r>
            <a:r>
              <a:rPr lang="ru-RU" sz="1400" i="1" dirty="0"/>
              <a:t> </a:t>
            </a:r>
            <a:r>
              <a:rPr lang="ru-RU" sz="1400" i="1" dirty="0" err="1"/>
              <a:t>культури</a:t>
            </a:r>
            <a:r>
              <a:rPr lang="ru-RU" sz="1400" i="1" dirty="0"/>
              <a:t>, де стиль «</a:t>
            </a:r>
            <a:r>
              <a:rPr lang="ru-RU" sz="1400" i="1" dirty="0" err="1"/>
              <a:t>постановляють</a:t>
            </a:r>
            <a:r>
              <a:rPr lang="ru-RU" sz="1400" i="1" dirty="0"/>
              <a:t> на </a:t>
            </a:r>
            <a:r>
              <a:rPr lang="ru-RU" sz="1400" i="1" dirty="0" err="1"/>
              <a:t>засіданні</a:t>
            </a:r>
            <a:r>
              <a:rPr lang="ru-RU" sz="1400" i="1" dirty="0"/>
              <a:t>»“,</a:t>
            </a:r>
            <a:r>
              <a:rPr lang="ru-RU" sz="1400" dirty="0"/>
              <a:t> — </a:t>
            </a:r>
            <a:r>
              <a:rPr lang="ru-RU" sz="1400" dirty="0" err="1"/>
              <a:t>глузує</a:t>
            </a:r>
            <a:r>
              <a:rPr lang="ru-RU" sz="1400" dirty="0"/>
              <a:t> Довженко. </a:t>
            </a:r>
            <a:r>
              <a:rPr lang="ru-RU" sz="1400" dirty="0" err="1"/>
              <a:t>Натомість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проголошує</a:t>
            </a:r>
            <a:r>
              <a:rPr lang="ru-RU" sz="1400" dirty="0"/>
              <a:t> </a:t>
            </a:r>
            <a:r>
              <a:rPr lang="ru-RU" sz="1400" dirty="0" err="1"/>
              <a:t>незалежний</a:t>
            </a:r>
            <a:r>
              <a:rPr lang="ru-RU" sz="1400" dirty="0"/>
              <a:t> шлях </a:t>
            </a:r>
            <a:r>
              <a:rPr lang="ru-RU" sz="1400" dirty="0" err="1"/>
              <a:t>українського</a:t>
            </a:r>
            <a:r>
              <a:rPr lang="ru-RU" sz="1400" dirty="0"/>
              <a:t> </a:t>
            </a:r>
            <a:r>
              <a:rPr lang="ru-RU" sz="1400" dirty="0" err="1"/>
              <a:t>мистецтва</a:t>
            </a:r>
            <a:r>
              <a:rPr lang="ru-RU" sz="1400" dirty="0"/>
              <a:t>, яке </a:t>
            </a:r>
            <a:r>
              <a:rPr lang="ru-RU" sz="1400" dirty="0" err="1"/>
              <a:t>завжди</a:t>
            </a:r>
            <a:r>
              <a:rPr lang="ru-RU" sz="1400" dirty="0"/>
              <a:t> опиралось на </a:t>
            </a:r>
            <a:r>
              <a:rPr lang="ru-RU" sz="1400" dirty="0" err="1"/>
              <a:t>історичну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народну</a:t>
            </a:r>
            <a:r>
              <a:rPr lang="ru-RU" sz="1400" dirty="0"/>
              <a:t> </a:t>
            </a:r>
            <a:r>
              <a:rPr lang="ru-RU" sz="1400" dirty="0" err="1"/>
              <a:t>традицію</a:t>
            </a:r>
            <a:r>
              <a:rPr lang="ru-RU" sz="1400" dirty="0"/>
              <a:t>, та мала </a:t>
            </a:r>
            <a:r>
              <a:rPr lang="ru-RU" sz="1400" dirty="0" err="1"/>
              <a:t>живий</a:t>
            </a:r>
            <a:r>
              <a:rPr lang="ru-RU" sz="1400" dirty="0"/>
              <a:t> контакт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сучасним</a:t>
            </a:r>
            <a:r>
              <a:rPr lang="ru-RU" sz="1400" dirty="0"/>
              <a:t> </a:t>
            </a:r>
            <a:r>
              <a:rPr lang="ru-RU" sz="1400" dirty="0" err="1"/>
              <a:t>європейським</a:t>
            </a:r>
            <a:r>
              <a:rPr lang="ru-RU" sz="1400" dirty="0"/>
              <a:t> </a:t>
            </a:r>
            <a:r>
              <a:rPr lang="ru-RU" sz="1400" dirty="0" err="1"/>
              <a:t>мистецтвом</a:t>
            </a:r>
            <a:r>
              <a:rPr lang="ru-RU" sz="1400" dirty="0"/>
              <a:t>. АХРР Довженко </a:t>
            </a:r>
            <a:r>
              <a:rPr lang="ru-RU" sz="1400" dirty="0" err="1"/>
              <a:t>протиставляє</a:t>
            </a:r>
            <a:r>
              <a:rPr lang="ru-RU" sz="1400" dirty="0"/>
              <a:t> </a:t>
            </a:r>
            <a:r>
              <a:rPr lang="ru-RU" sz="1400" dirty="0" err="1"/>
              <a:t>Асоціацію</a:t>
            </a:r>
            <a:r>
              <a:rPr lang="ru-RU" sz="1400" dirty="0"/>
              <a:t> </a:t>
            </a:r>
            <a:r>
              <a:rPr lang="ru-RU" sz="1400" dirty="0" err="1"/>
              <a:t>революційного</a:t>
            </a:r>
            <a:r>
              <a:rPr lang="ru-RU" sz="1400" dirty="0"/>
              <a:t> </a:t>
            </a:r>
            <a:r>
              <a:rPr lang="ru-RU" sz="1400" dirty="0" err="1"/>
              <a:t>мистецтва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 (АРМУ), яка </a:t>
            </a:r>
            <a:r>
              <a:rPr lang="ru-RU" sz="1400" dirty="0" err="1"/>
              <a:t>була</a:t>
            </a:r>
            <a:r>
              <a:rPr lang="ru-RU" sz="1400" dirty="0"/>
              <a:t> </a:t>
            </a:r>
            <a:r>
              <a:rPr lang="ru-RU" sz="1400" dirty="0" err="1"/>
              <a:t>своєрідним</a:t>
            </a:r>
            <a:r>
              <a:rPr lang="ru-RU" sz="1400" dirty="0"/>
              <a:t> </a:t>
            </a:r>
            <a:r>
              <a:rPr lang="ru-RU" sz="1400" dirty="0" err="1"/>
              <a:t>відповідником</a:t>
            </a:r>
            <a:r>
              <a:rPr lang="ru-RU" sz="1400" dirty="0"/>
              <a:t> ВАПЛІТЕ у </a:t>
            </a:r>
            <a:r>
              <a:rPr lang="ru-RU" sz="1400" dirty="0" err="1"/>
              <a:t>художньому</a:t>
            </a:r>
            <a:r>
              <a:rPr lang="ru-RU" sz="1400" dirty="0"/>
              <a:t> </a:t>
            </a:r>
            <a:r>
              <a:rPr lang="ru-RU" sz="1400" dirty="0" err="1"/>
              <a:t>мистецтві</a:t>
            </a:r>
            <a:r>
              <a:rPr lang="ru-RU" sz="1400" dirty="0"/>
              <a:t>, за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й</a:t>
            </a:r>
            <a:r>
              <a:rPr lang="ru-RU" sz="1400" dirty="0"/>
              <a:t> </a:t>
            </a:r>
            <a:r>
              <a:rPr lang="ru-RU" sz="1400" dirty="0" err="1"/>
              <a:t>була</a:t>
            </a:r>
            <a:r>
              <a:rPr lang="ru-RU" sz="1400" dirty="0"/>
              <a:t> </a:t>
            </a:r>
            <a:r>
              <a:rPr lang="ru-RU" sz="1400" dirty="0" err="1"/>
              <a:t>згодом</a:t>
            </a:r>
            <a:r>
              <a:rPr lang="ru-RU" sz="1400" dirty="0"/>
              <a:t> </a:t>
            </a:r>
            <a:r>
              <a:rPr lang="ru-RU" sz="1400" dirty="0" err="1"/>
              <a:t>знищена</a:t>
            </a:r>
            <a:r>
              <a:rPr lang="ru-RU" sz="1400" dirty="0"/>
              <a:t> органами НКВС.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285728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По </a:t>
            </a:r>
            <a:r>
              <a:rPr lang="ru-RU" sz="1400" dirty="0" err="1"/>
              <a:t>поверненні</a:t>
            </a:r>
            <a:r>
              <a:rPr lang="ru-RU" sz="1400" dirty="0"/>
              <a:t> в </a:t>
            </a:r>
            <a:r>
              <a:rPr lang="ru-RU" sz="1400" dirty="0" err="1"/>
              <a:t>Україну</a:t>
            </a:r>
            <a:r>
              <a:rPr lang="ru-RU" sz="1400" dirty="0"/>
              <a:t>, </a:t>
            </a:r>
            <a:r>
              <a:rPr lang="ru-RU" sz="1400" dirty="0" err="1"/>
              <a:t>влітку</a:t>
            </a:r>
            <a:r>
              <a:rPr lang="ru-RU" sz="1400" dirty="0"/>
              <a:t> </a:t>
            </a:r>
            <a:r>
              <a:rPr lang="ru-RU" sz="1400" b="1" dirty="0"/>
              <a:t>1923</a:t>
            </a:r>
            <a:r>
              <a:rPr lang="ru-RU" sz="1400" dirty="0"/>
              <a:t> року, Довженко </a:t>
            </a:r>
            <a:r>
              <a:rPr lang="ru-RU" sz="1400" dirty="0" err="1"/>
              <a:t>оселяється</a:t>
            </a:r>
            <a:r>
              <a:rPr lang="ru-RU" sz="1400" dirty="0"/>
              <a:t> у </a:t>
            </a:r>
            <a:r>
              <a:rPr lang="ru-RU" sz="1400" dirty="0" err="1"/>
              <a:t>Харкові</a:t>
            </a:r>
            <a:r>
              <a:rPr lang="ru-RU" sz="1400" dirty="0"/>
              <a:t>, </a:t>
            </a:r>
            <a:r>
              <a:rPr lang="ru-RU" sz="1400" dirty="0" err="1"/>
              <a:t>тодішній</a:t>
            </a:r>
            <a:r>
              <a:rPr lang="ru-RU" sz="1400" dirty="0"/>
              <a:t> </a:t>
            </a:r>
            <a:r>
              <a:rPr lang="ru-RU" sz="1400" dirty="0" err="1"/>
              <a:t>офіційній</a:t>
            </a:r>
            <a:r>
              <a:rPr lang="ru-RU" sz="1400" dirty="0"/>
              <a:t> </a:t>
            </a:r>
            <a:r>
              <a:rPr lang="ru-RU" sz="1400" dirty="0" err="1"/>
              <a:t>столиці</a:t>
            </a:r>
            <a:r>
              <a:rPr lang="ru-RU" sz="1400" dirty="0"/>
              <a:t> </a:t>
            </a:r>
            <a:r>
              <a:rPr lang="ru-RU" sz="1400" dirty="0" err="1"/>
              <a:t>України</a:t>
            </a:r>
            <a:r>
              <a:rPr lang="ru-RU" sz="1400" dirty="0"/>
              <a:t>. У </a:t>
            </a:r>
            <a:r>
              <a:rPr lang="ru-RU" sz="1400" dirty="0" err="1"/>
              <a:t>ті</a:t>
            </a:r>
            <a:r>
              <a:rPr lang="ru-RU" sz="1400" dirty="0"/>
              <a:t> </a:t>
            </a:r>
            <a:r>
              <a:rPr lang="ru-RU" sz="1400" dirty="0" err="1"/>
              <a:t>часи</a:t>
            </a:r>
            <a:r>
              <a:rPr lang="ru-RU" sz="1400" dirty="0"/>
              <a:t> </a:t>
            </a:r>
            <a:r>
              <a:rPr lang="ru-RU" sz="1400" dirty="0" err="1"/>
              <a:t>Харків</a:t>
            </a:r>
            <a:r>
              <a:rPr lang="ru-RU" sz="1400" dirty="0"/>
              <a:t> </a:t>
            </a:r>
            <a:r>
              <a:rPr lang="ru-RU" sz="1400" dirty="0" err="1"/>
              <a:t>перебував</a:t>
            </a:r>
            <a:r>
              <a:rPr lang="ru-RU" sz="1400" dirty="0"/>
              <a:t> </a:t>
            </a:r>
            <a:r>
              <a:rPr lang="ru-RU" sz="1400" dirty="0" err="1"/>
              <a:t>у</a:t>
            </a:r>
            <a:r>
              <a:rPr lang="ru-RU" sz="1400" dirty="0"/>
              <a:t> </a:t>
            </a:r>
            <a:r>
              <a:rPr lang="ru-RU" sz="1400" dirty="0" err="1"/>
              <a:t>вирі</a:t>
            </a:r>
            <a:r>
              <a:rPr lang="ru-RU" sz="1400" dirty="0"/>
              <a:t> культурного </a:t>
            </a:r>
            <a:r>
              <a:rPr lang="ru-RU" sz="1400" dirty="0" err="1"/>
              <a:t>відродження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Довженко зразу </a:t>
            </a:r>
            <a:r>
              <a:rPr lang="ru-RU" sz="1400" dirty="0" err="1"/>
              <a:t>опиняється</a:t>
            </a:r>
            <a:r>
              <a:rPr lang="ru-RU" sz="1400" dirty="0"/>
              <a:t> у </a:t>
            </a:r>
            <a:r>
              <a:rPr lang="ru-RU" sz="1400" dirty="0" err="1"/>
              <a:t>товаристві</a:t>
            </a:r>
            <a:r>
              <a:rPr lang="ru-RU" sz="1400" dirty="0"/>
              <a:t> </a:t>
            </a:r>
            <a:r>
              <a:rPr lang="ru-RU" sz="1400" dirty="0" err="1"/>
              <a:t>українських</a:t>
            </a:r>
            <a:r>
              <a:rPr lang="ru-RU" sz="1400" dirty="0"/>
              <a:t> </a:t>
            </a:r>
            <a:r>
              <a:rPr lang="ru-RU" sz="1400" dirty="0" err="1"/>
              <a:t>літературних</a:t>
            </a:r>
            <a:r>
              <a:rPr lang="ru-RU" sz="1400" dirty="0"/>
              <a:t> </a:t>
            </a:r>
            <a:r>
              <a:rPr lang="ru-RU" sz="1400" dirty="0" err="1"/>
              <a:t>романтиків</a:t>
            </a:r>
            <a:r>
              <a:rPr lang="ru-RU" sz="1400" dirty="0"/>
              <a:t> та </a:t>
            </a:r>
            <a:r>
              <a:rPr lang="ru-RU" sz="1400" dirty="0" err="1"/>
              <a:t>письменників-футуристів</a:t>
            </a:r>
            <a:r>
              <a:rPr lang="ru-RU" sz="1400" dirty="0"/>
              <a:t>, </a:t>
            </a:r>
            <a:r>
              <a:rPr lang="ru-RU" sz="1400" dirty="0" err="1"/>
              <a:t>працює</a:t>
            </a:r>
            <a:r>
              <a:rPr lang="ru-RU" sz="1400" dirty="0"/>
              <a:t> як </a:t>
            </a:r>
            <a:r>
              <a:rPr lang="ru-RU" sz="1400" dirty="0" err="1"/>
              <a:t>художник-ілюстратор</a:t>
            </a:r>
            <a:r>
              <a:rPr lang="ru-RU" sz="1400" dirty="0"/>
              <a:t> у </a:t>
            </a:r>
            <a:r>
              <a:rPr lang="ru-RU" sz="1400" dirty="0" err="1"/>
              <a:t>редакції</a:t>
            </a:r>
            <a:r>
              <a:rPr lang="ru-RU" sz="1400" dirty="0"/>
              <a:t> </a:t>
            </a:r>
            <a:r>
              <a:rPr lang="ru-RU" sz="1400" dirty="0" err="1"/>
              <a:t>газети</a:t>
            </a:r>
            <a:r>
              <a:rPr lang="ru-RU" sz="1400" dirty="0"/>
              <a:t> «</a:t>
            </a:r>
            <a:r>
              <a:rPr lang="ru-RU" sz="1400" dirty="0" err="1"/>
              <a:t>Вісті</a:t>
            </a:r>
            <a:r>
              <a:rPr lang="ru-RU" sz="1400" dirty="0"/>
              <a:t> ВУЦВК» та карикатурист </a:t>
            </a:r>
            <a:r>
              <a:rPr lang="ru-RU" sz="1400" dirty="0" err="1"/>
              <a:t>під</a:t>
            </a:r>
            <a:r>
              <a:rPr lang="ru-RU" sz="1400" dirty="0"/>
              <a:t> </a:t>
            </a:r>
            <a:r>
              <a:rPr lang="ru-RU" sz="1400" dirty="0" err="1"/>
              <a:t>псевдонімом</a:t>
            </a:r>
            <a:r>
              <a:rPr lang="ru-RU" sz="1400" dirty="0"/>
              <a:t> «</a:t>
            </a:r>
            <a:r>
              <a:rPr lang="ru-RU" sz="1400" dirty="0" err="1"/>
              <a:t>Сашко</a:t>
            </a:r>
            <a:r>
              <a:rPr lang="ru-RU" sz="1400" dirty="0"/>
              <a:t>», а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стає</a:t>
            </a:r>
            <a:r>
              <a:rPr lang="ru-RU" sz="1400" dirty="0"/>
              <a:t> </a:t>
            </a:r>
            <a:r>
              <a:rPr lang="ru-RU" sz="1400" dirty="0" err="1"/>
              <a:t>відомим</a:t>
            </a:r>
            <a:r>
              <a:rPr lang="ru-RU" sz="1400" dirty="0"/>
              <a:t> як </a:t>
            </a:r>
            <a:r>
              <a:rPr lang="ru-RU" sz="1400" dirty="0" err="1"/>
              <a:t>ілюстратор</a:t>
            </a:r>
            <a:r>
              <a:rPr lang="ru-RU" sz="1400" dirty="0"/>
              <a:t> книг, </a:t>
            </a:r>
            <a:r>
              <a:rPr lang="ru-RU" sz="1400" dirty="0" err="1"/>
              <a:t>зокрема</a:t>
            </a:r>
            <a:r>
              <a:rPr lang="ru-RU" sz="1400" dirty="0"/>
              <a:t> «</a:t>
            </a:r>
            <a:r>
              <a:rPr lang="ru-RU" sz="1400" dirty="0" err="1"/>
              <a:t>Голубих</a:t>
            </a:r>
            <a:r>
              <a:rPr lang="ru-RU" sz="1400" dirty="0"/>
              <a:t> </a:t>
            </a:r>
            <a:r>
              <a:rPr lang="ru-RU" sz="1400" dirty="0" err="1"/>
              <a:t>ешелонів</a:t>
            </a:r>
            <a:r>
              <a:rPr lang="ru-RU" sz="1400" dirty="0"/>
              <a:t>» Петра Панча</a:t>
            </a:r>
            <a:r>
              <a:rPr lang="ru-RU" sz="1400" dirty="0" smtClean="0"/>
              <a:t>. </a:t>
            </a:r>
            <a:r>
              <a:rPr lang="ru-RU" sz="1400" dirty="0" smtClean="0"/>
              <a:t>У </a:t>
            </a:r>
            <a:r>
              <a:rPr lang="ru-RU" sz="1400" dirty="0" err="1" smtClean="0"/>
              <a:t>цей</a:t>
            </a:r>
            <a:r>
              <a:rPr lang="ru-RU" sz="1400" dirty="0" smtClean="0"/>
              <a:t> час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тісно</a:t>
            </a:r>
            <a:r>
              <a:rPr lang="ru-RU" sz="1400" dirty="0" smtClean="0"/>
              <a:t> </a:t>
            </a:r>
            <a:r>
              <a:rPr lang="ru-RU" sz="1400" dirty="0" err="1" smtClean="0"/>
              <a:t>спілкується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впливовим</a:t>
            </a:r>
            <a:r>
              <a:rPr lang="ru-RU" sz="1400" dirty="0" smtClean="0"/>
              <a:t> на той час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орієнтованим</a:t>
            </a:r>
            <a:r>
              <a:rPr lang="ru-RU" sz="1400" dirty="0" smtClean="0"/>
              <a:t> на </a:t>
            </a:r>
            <a:r>
              <a:rPr lang="ru-RU" sz="1400" dirty="0" err="1" smtClean="0"/>
              <a:t>кіно</a:t>
            </a:r>
            <a:r>
              <a:rPr lang="ru-RU" sz="1400" dirty="0" smtClean="0"/>
              <a:t> </a:t>
            </a:r>
            <a:r>
              <a:rPr lang="ru-RU" sz="1400" dirty="0" err="1" smtClean="0"/>
              <a:t>літературним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об'єднанням</a:t>
            </a:r>
            <a:r>
              <a:rPr lang="ru-RU" sz="1400" dirty="0" smtClean="0"/>
              <a:t> «Гарт»,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створене</a:t>
            </a:r>
            <a:r>
              <a:rPr lang="ru-RU" sz="1400" dirty="0" smtClean="0"/>
              <a:t> у </a:t>
            </a:r>
            <a:r>
              <a:rPr lang="ru-RU" sz="1400" dirty="0" err="1" smtClean="0"/>
              <a:t>січні</a:t>
            </a:r>
            <a:r>
              <a:rPr lang="ru-RU" sz="1400" dirty="0" smtClean="0"/>
              <a:t> </a:t>
            </a:r>
            <a:r>
              <a:rPr lang="ru-RU" sz="1400" b="1" dirty="0" smtClean="0"/>
              <a:t>1923</a:t>
            </a:r>
            <a:r>
              <a:rPr lang="ru-RU" sz="1400" dirty="0" smtClean="0"/>
              <a:t> року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4071942"/>
            <a:ext cx="91440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/>
              <a:t>Згодом</a:t>
            </a:r>
            <a:r>
              <a:rPr lang="ru-RU" sz="1400" dirty="0"/>
              <a:t> через ВАПЛІТЕ Довженко </a:t>
            </a:r>
            <a:r>
              <a:rPr lang="ru-RU" sz="1400" dirty="0" err="1"/>
              <a:t>зближується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 ВУФКУ, </a:t>
            </a:r>
            <a:r>
              <a:rPr lang="ru-RU" sz="1400" dirty="0" err="1"/>
              <a:t>але</a:t>
            </a:r>
            <a:r>
              <a:rPr lang="ru-RU" sz="1400" dirty="0"/>
              <a:t> у </a:t>
            </a:r>
            <a:r>
              <a:rPr lang="ru-RU" sz="1400" dirty="0" err="1"/>
              <a:t>Харкові</a:t>
            </a:r>
            <a:r>
              <a:rPr lang="ru-RU" sz="1400" dirty="0"/>
              <a:t> </a:t>
            </a:r>
            <a:r>
              <a:rPr lang="ru-RU" sz="1400" dirty="0" err="1"/>
              <a:t>у</a:t>
            </a:r>
            <a:r>
              <a:rPr lang="ru-RU" sz="1400" dirty="0"/>
              <a:t> той час </a:t>
            </a:r>
            <a:r>
              <a:rPr lang="ru-RU" sz="1400" dirty="0" err="1"/>
              <a:t>єдиним</a:t>
            </a:r>
            <a:r>
              <a:rPr lang="ru-RU" sz="1400" dirty="0"/>
              <a:t> </a:t>
            </a:r>
            <a:r>
              <a:rPr lang="ru-RU" sz="1400" dirty="0" err="1"/>
              <a:t>драматичним</a:t>
            </a:r>
            <a:r>
              <a:rPr lang="ru-RU" sz="1400" dirty="0"/>
              <a:t> </a:t>
            </a:r>
            <a:r>
              <a:rPr lang="ru-RU" sz="1400" dirty="0" err="1"/>
              <a:t>мистецтвом</a:t>
            </a:r>
            <a:r>
              <a:rPr lang="ru-RU" sz="1400" dirty="0"/>
              <a:t> </a:t>
            </a:r>
            <a:r>
              <a:rPr lang="ru-RU" sz="1400" dirty="0" err="1"/>
              <a:t>був</a:t>
            </a:r>
            <a:r>
              <a:rPr lang="ru-RU" sz="1400" dirty="0"/>
              <a:t> театр, а </a:t>
            </a:r>
            <a:r>
              <a:rPr lang="ru-RU" sz="1400" dirty="0" err="1"/>
              <a:t>Довженка</a:t>
            </a:r>
            <a:r>
              <a:rPr lang="ru-RU" sz="1400" dirty="0"/>
              <a:t> театр не </a:t>
            </a:r>
            <a:r>
              <a:rPr lang="ru-RU" sz="1400" dirty="0" err="1"/>
              <a:t>цікавив</a:t>
            </a:r>
            <a:r>
              <a:rPr lang="ru-RU" sz="1400" dirty="0"/>
              <a:t>. </a:t>
            </a:r>
            <a:r>
              <a:rPr lang="ru-RU" sz="1400" dirty="0" err="1"/>
              <a:t>Саме</a:t>
            </a:r>
            <a:r>
              <a:rPr lang="ru-RU" sz="1400" dirty="0"/>
              <a:t> у </a:t>
            </a:r>
            <a:r>
              <a:rPr lang="ru-RU" sz="1400" dirty="0" err="1"/>
              <a:t>цей</a:t>
            </a:r>
            <a:r>
              <a:rPr lang="ru-RU" sz="1400" dirty="0"/>
              <a:t> час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розробляє</a:t>
            </a:r>
            <a:r>
              <a:rPr lang="ru-RU" sz="1400" dirty="0"/>
              <a:t> </a:t>
            </a:r>
            <a:r>
              <a:rPr lang="ru-RU" sz="1400" dirty="0" err="1"/>
              <a:t>власну</a:t>
            </a:r>
            <a:r>
              <a:rPr lang="ru-RU" sz="1400" dirty="0"/>
              <a:t> </a:t>
            </a:r>
            <a:r>
              <a:rPr lang="ru-RU" sz="1400" dirty="0" err="1"/>
              <a:t>концепцію</a:t>
            </a:r>
            <a:r>
              <a:rPr lang="ru-RU" sz="1400" dirty="0"/>
              <a:t> кадру-скетчу та кадру-плакату, тому театр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відкинутий</a:t>
            </a:r>
            <a:r>
              <a:rPr lang="ru-RU" sz="1400" dirty="0"/>
              <a:t> як </a:t>
            </a:r>
            <a:r>
              <a:rPr lang="ru-RU" sz="1400" dirty="0" err="1"/>
              <a:t>такий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не </a:t>
            </a:r>
            <a:r>
              <a:rPr lang="ru-RU" sz="1400" dirty="0" err="1"/>
              <a:t>відповідає</a:t>
            </a:r>
            <a:r>
              <a:rPr lang="ru-RU" sz="1400" dirty="0"/>
              <a:t> </a:t>
            </a:r>
            <a:r>
              <a:rPr lang="ru-RU" sz="1400" dirty="0" err="1"/>
              <a:t>ні</a:t>
            </a:r>
            <a:r>
              <a:rPr lang="ru-RU" sz="1400" dirty="0"/>
              <a:t> темпераменту художника, </a:t>
            </a:r>
            <a:r>
              <a:rPr lang="ru-RU" sz="1400" dirty="0" err="1"/>
              <a:t>ні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розумінню</a:t>
            </a:r>
            <a:r>
              <a:rPr lang="ru-RU" sz="1400" dirty="0"/>
              <a:t> </a:t>
            </a:r>
            <a:r>
              <a:rPr lang="ru-RU" sz="1400" dirty="0" err="1"/>
              <a:t>режисури</a:t>
            </a:r>
            <a:r>
              <a:rPr lang="ru-RU" sz="1400" dirty="0"/>
              <a:t>.</a:t>
            </a:r>
          </a:p>
          <a:p>
            <a:r>
              <a:rPr lang="ru-RU" sz="1400" dirty="0"/>
              <a:t>З часом </a:t>
            </a:r>
            <a:r>
              <a:rPr lang="ru-RU" sz="1400" dirty="0" err="1"/>
              <a:t>Олександр</a:t>
            </a:r>
            <a:r>
              <a:rPr lang="ru-RU" sz="1400" dirty="0"/>
              <a:t> Довженко </a:t>
            </a:r>
            <a:r>
              <a:rPr lang="ru-RU" sz="1400" dirty="0" err="1"/>
              <a:t>пробивається</a:t>
            </a:r>
            <a:r>
              <a:rPr lang="ru-RU" sz="1400" dirty="0"/>
              <a:t> до </a:t>
            </a:r>
            <a:r>
              <a:rPr lang="ru-RU" sz="1400" dirty="0" err="1"/>
              <a:t>кіно</a:t>
            </a:r>
            <a:r>
              <a:rPr lang="ru-RU" sz="1400" dirty="0"/>
              <a:t>. З </a:t>
            </a:r>
            <a:r>
              <a:rPr lang="ru-RU" sz="1400" b="1" dirty="0"/>
              <a:t>1925</a:t>
            </a:r>
            <a:r>
              <a:rPr lang="ru-RU" sz="1400" dirty="0"/>
              <a:t> року Довженко — </a:t>
            </a:r>
            <a:r>
              <a:rPr lang="ru-RU" sz="1400" dirty="0" err="1"/>
              <a:t>стажист</a:t>
            </a:r>
            <a:r>
              <a:rPr lang="ru-RU" sz="1400" dirty="0"/>
              <a:t> у </a:t>
            </a:r>
            <a:r>
              <a:rPr lang="ru-RU" sz="1400" dirty="0" err="1"/>
              <a:t>агітфільмі</a:t>
            </a:r>
            <a:r>
              <a:rPr lang="ru-RU" sz="1400" dirty="0"/>
              <a:t> «</a:t>
            </a:r>
            <a:r>
              <a:rPr lang="ru-RU" sz="1400" dirty="0" err="1"/>
              <a:t>Червона</a:t>
            </a:r>
            <a:r>
              <a:rPr lang="ru-RU" sz="1400" dirty="0"/>
              <a:t> </a:t>
            </a:r>
            <a:r>
              <a:rPr lang="ru-RU" sz="1400" dirty="0" err="1"/>
              <a:t>Армія</a:t>
            </a:r>
            <a:r>
              <a:rPr lang="ru-RU" sz="1400" dirty="0"/>
              <a:t>» А. </a:t>
            </a:r>
            <a:r>
              <a:rPr lang="ru-RU" sz="1400" dirty="0" err="1"/>
              <a:t>Строєва</a:t>
            </a:r>
            <a:r>
              <a:rPr lang="ru-RU" sz="1400" dirty="0"/>
              <a:t>. </a:t>
            </a:r>
            <a:r>
              <a:rPr lang="ru-RU" sz="1400" dirty="0" err="1"/>
              <a:t>Режисура</a:t>
            </a:r>
            <a:r>
              <a:rPr lang="ru-RU" sz="1400" dirty="0"/>
              <a:t> </a:t>
            </a:r>
            <a:r>
              <a:rPr lang="ru-RU" sz="1400" dirty="0" err="1"/>
              <a:t>починає</a:t>
            </a:r>
            <a:r>
              <a:rPr lang="ru-RU" sz="1400" dirty="0"/>
              <a:t> </a:t>
            </a:r>
            <a:r>
              <a:rPr lang="ru-RU" sz="1400" dirty="0" err="1"/>
              <a:t>цікавити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dirty="0" err="1"/>
              <a:t>роботи</a:t>
            </a:r>
            <a:r>
              <a:rPr lang="ru-RU" sz="1400" dirty="0"/>
              <a:t> у </a:t>
            </a:r>
            <a:r>
              <a:rPr lang="ru-RU" sz="1400" dirty="0" err="1"/>
              <a:t>кіногрупі</a:t>
            </a:r>
            <a:r>
              <a:rPr lang="ru-RU" sz="1400" dirty="0"/>
              <a:t> Арнольда </a:t>
            </a:r>
            <a:r>
              <a:rPr lang="ru-RU" sz="1400" dirty="0" err="1"/>
              <a:t>Кордюма</a:t>
            </a:r>
            <a:r>
              <a:rPr lang="ru-RU" sz="1400" dirty="0"/>
              <a:t> при </a:t>
            </a:r>
            <a:r>
              <a:rPr lang="ru-RU" sz="1400" dirty="0" err="1"/>
              <a:t>постановці</a:t>
            </a:r>
            <a:r>
              <a:rPr lang="ru-RU" sz="1400" dirty="0"/>
              <a:t> </a:t>
            </a:r>
            <a:r>
              <a:rPr lang="ru-RU" sz="1400" dirty="0" err="1"/>
              <a:t>картини</a:t>
            </a:r>
            <a:r>
              <a:rPr lang="ru-RU" sz="1400" dirty="0"/>
              <a:t> «За </a:t>
            </a:r>
            <a:r>
              <a:rPr lang="ru-RU" sz="1400" dirty="0" err="1"/>
              <a:t>лісом</a:t>
            </a:r>
            <a:r>
              <a:rPr lang="ru-RU" sz="1400" dirty="0"/>
              <a:t>» (про </a:t>
            </a:r>
            <a:r>
              <a:rPr lang="ru-RU" sz="1400" dirty="0" err="1"/>
              <a:t>класову</a:t>
            </a:r>
            <a:r>
              <a:rPr lang="ru-RU" sz="1400" dirty="0"/>
              <a:t> </a:t>
            </a:r>
            <a:r>
              <a:rPr lang="ru-RU" sz="1400" dirty="0" err="1"/>
              <a:t>боротьбу</a:t>
            </a:r>
            <a:r>
              <a:rPr lang="ru-RU" sz="1400" dirty="0"/>
              <a:t> на </a:t>
            </a:r>
            <a:r>
              <a:rPr lang="ru-RU" sz="1400" dirty="0" err="1"/>
              <a:t>селі</a:t>
            </a:r>
            <a:r>
              <a:rPr lang="ru-RU" sz="1400" dirty="0"/>
              <a:t>).</a:t>
            </a:r>
          </a:p>
          <a:p>
            <a:r>
              <a:rPr lang="ru-RU" sz="1400" dirty="0" err="1"/>
              <a:t>Також</a:t>
            </a:r>
            <a:r>
              <a:rPr lang="ru-RU" sz="1400" dirty="0"/>
              <a:t> Довженко </a:t>
            </a:r>
            <a:r>
              <a:rPr lang="ru-RU" sz="1400" dirty="0" err="1"/>
              <a:t>пише</a:t>
            </a:r>
            <a:r>
              <a:rPr lang="ru-RU" sz="1400" dirty="0"/>
              <a:t> </a:t>
            </a:r>
            <a:r>
              <a:rPr lang="ru-RU" sz="1400" dirty="0" err="1"/>
              <a:t>сценарій</a:t>
            </a:r>
            <a:r>
              <a:rPr lang="ru-RU" sz="1400" dirty="0"/>
              <a:t> для </a:t>
            </a:r>
            <a:r>
              <a:rPr lang="ru-RU" sz="1400" dirty="0" err="1"/>
              <a:t>дітей</a:t>
            </a:r>
            <a:r>
              <a:rPr lang="ru-RU" sz="1400" dirty="0"/>
              <a:t> — «Вася-реформатор». </a:t>
            </a:r>
            <a:r>
              <a:rPr lang="ru-RU" sz="1400" dirty="0" err="1"/>
              <a:t>Юрій</a:t>
            </a:r>
            <a:r>
              <a:rPr lang="ru-RU" sz="1400" dirty="0"/>
              <a:t> </a:t>
            </a:r>
            <a:r>
              <a:rPr lang="ru-RU" sz="1400" dirty="0" err="1"/>
              <a:t>Яновський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у той час </a:t>
            </a:r>
            <a:r>
              <a:rPr lang="ru-RU" sz="1400" dirty="0" err="1"/>
              <a:t>працював</a:t>
            </a:r>
            <a:r>
              <a:rPr lang="ru-RU" sz="1400" dirty="0"/>
              <a:t> у ВУФКУ в </a:t>
            </a:r>
            <a:r>
              <a:rPr lang="ru-RU" sz="1400" dirty="0" err="1"/>
              <a:t>Одесі</a:t>
            </a:r>
            <a:r>
              <a:rPr lang="ru-RU" sz="1400" dirty="0"/>
              <a:t>, </a:t>
            </a:r>
            <a:r>
              <a:rPr lang="ru-RU" sz="1400" dirty="0" err="1"/>
              <a:t>відкинув</a:t>
            </a:r>
            <a:r>
              <a:rPr lang="ru-RU" sz="1400" dirty="0"/>
              <a:t> </a:t>
            </a:r>
            <a:r>
              <a:rPr lang="ru-RU" sz="1400" dirty="0" err="1"/>
              <a:t>цей</a:t>
            </a:r>
            <a:r>
              <a:rPr lang="ru-RU" sz="1400" dirty="0"/>
              <a:t> </a:t>
            </a:r>
            <a:r>
              <a:rPr lang="ru-RU" sz="1400" dirty="0" err="1"/>
              <a:t>сценарій</a:t>
            </a:r>
            <a:r>
              <a:rPr lang="ru-RU" sz="1400" dirty="0"/>
              <a:t>, </a:t>
            </a:r>
            <a:r>
              <a:rPr lang="ru-RU" sz="1400" dirty="0" err="1"/>
              <a:t>але</a:t>
            </a:r>
            <a:r>
              <a:rPr lang="ru-RU" sz="1400" dirty="0"/>
              <a:t> за </a:t>
            </a:r>
            <a:r>
              <a:rPr lang="ru-RU" sz="1400" dirty="0" err="1"/>
              <a:t>клопотанням</a:t>
            </a:r>
            <a:r>
              <a:rPr lang="ru-RU" sz="1400" dirty="0"/>
              <a:t> </a:t>
            </a:r>
            <a:r>
              <a:rPr lang="ru-RU" sz="1400" dirty="0" err="1"/>
              <a:t>московської</a:t>
            </a:r>
            <a:r>
              <a:rPr lang="ru-RU" sz="1400" dirty="0"/>
              <a:t> </a:t>
            </a:r>
            <a:r>
              <a:rPr lang="ru-RU" sz="1400" dirty="0" err="1"/>
              <a:t>комісії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таки </a:t>
            </a:r>
            <a:r>
              <a:rPr lang="ru-RU" sz="1400" dirty="0" err="1"/>
              <a:t>запускають</a:t>
            </a:r>
            <a:r>
              <a:rPr lang="ru-RU" sz="1400" dirty="0"/>
              <a:t> у </a:t>
            </a:r>
            <a:r>
              <a:rPr lang="ru-RU" sz="1400" dirty="0" err="1"/>
              <a:t>виробництво</a:t>
            </a:r>
            <a:r>
              <a:rPr lang="ru-RU" sz="1400" dirty="0"/>
              <a:t>. </a:t>
            </a:r>
            <a:r>
              <a:rPr lang="ru-RU" sz="1400" dirty="0" err="1"/>
              <a:t>Фавст</a:t>
            </a:r>
            <a:r>
              <a:rPr lang="ru-RU" sz="1400" dirty="0"/>
              <a:t> </a:t>
            </a:r>
            <a:r>
              <a:rPr lang="ru-RU" sz="1400" dirty="0" err="1"/>
              <a:t>Лопатинський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здійснював</a:t>
            </a:r>
            <a:r>
              <a:rPr lang="ru-RU" sz="1400" dirty="0"/>
              <a:t> постановку, </a:t>
            </a:r>
            <a:r>
              <a:rPr lang="ru-RU" sz="1400" dirty="0" err="1"/>
              <a:t>непередбачувано</a:t>
            </a:r>
            <a:r>
              <a:rPr lang="ru-RU" sz="1400" dirty="0"/>
              <a:t> </a:t>
            </a:r>
            <a:r>
              <a:rPr lang="ru-RU" sz="1400" dirty="0" err="1"/>
              <a:t>відходить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зйомок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на </a:t>
            </a:r>
            <a:r>
              <a:rPr lang="ru-RU" sz="1400" dirty="0" err="1"/>
              <a:t>пропозицію</a:t>
            </a:r>
            <a:r>
              <a:rPr lang="ru-RU" sz="1400" dirty="0"/>
              <a:t> Павла </a:t>
            </a:r>
            <a:r>
              <a:rPr lang="ru-RU" sz="1400" dirty="0" err="1"/>
              <a:t>Нечеси</a:t>
            </a:r>
            <a:r>
              <a:rPr lang="ru-RU" sz="1400" dirty="0"/>
              <a:t>, у </a:t>
            </a:r>
            <a:r>
              <a:rPr lang="ru-RU" sz="1400" b="1" dirty="0"/>
              <a:t>1926</a:t>
            </a:r>
            <a:r>
              <a:rPr lang="ru-RU" sz="1400" dirty="0"/>
              <a:t> </a:t>
            </a:r>
            <a:r>
              <a:rPr lang="ru-RU" sz="1400" dirty="0" err="1"/>
              <a:t>році</a:t>
            </a:r>
            <a:r>
              <a:rPr lang="ru-RU" sz="1400" dirty="0"/>
              <a:t> Довженко </a:t>
            </a:r>
            <a:r>
              <a:rPr lang="ru-RU" sz="1400" dirty="0" err="1"/>
              <a:t>від'їжджає</a:t>
            </a:r>
            <a:r>
              <a:rPr lang="ru-RU" sz="1400" dirty="0"/>
              <a:t> до </a:t>
            </a:r>
            <a:r>
              <a:rPr lang="ru-RU" sz="1400" dirty="0" err="1"/>
              <a:t>Одеси</a:t>
            </a:r>
            <a:r>
              <a:rPr lang="ru-RU" sz="1400" dirty="0"/>
              <a:t> </a:t>
            </a:r>
            <a:r>
              <a:rPr lang="ru-RU" sz="1400" dirty="0" err="1"/>
              <a:t>закінчувати</a:t>
            </a:r>
            <a:r>
              <a:rPr lang="ru-RU" sz="1400" dirty="0"/>
              <a:t> </a:t>
            </a:r>
            <a:r>
              <a:rPr lang="ru-RU" sz="1400" dirty="0" err="1"/>
              <a:t>фільм</a:t>
            </a:r>
            <a:r>
              <a:rPr lang="ru-RU" sz="1400" dirty="0"/>
              <a:t>, де </a:t>
            </a:r>
            <a:r>
              <a:rPr lang="ru-RU" sz="1400" dirty="0" err="1"/>
              <a:t>влаштовується</a:t>
            </a:r>
            <a:r>
              <a:rPr lang="ru-RU" sz="1400" dirty="0"/>
              <a:t> </a:t>
            </a:r>
            <a:r>
              <a:rPr lang="ru-RU" sz="1400" dirty="0" err="1"/>
              <a:t>режисером</a:t>
            </a:r>
            <a:r>
              <a:rPr lang="ru-RU" sz="1400" dirty="0"/>
              <a:t> на </a:t>
            </a:r>
            <a:r>
              <a:rPr lang="ru-RU" sz="1400" dirty="0" err="1"/>
              <a:t>кінофабриці</a:t>
            </a:r>
            <a:r>
              <a:rPr lang="ru-RU" sz="1400" dirty="0"/>
              <a:t>. </a:t>
            </a:r>
            <a:r>
              <a:rPr lang="ru-RU" sz="1400" dirty="0" err="1"/>
              <a:t>Переключаючись</a:t>
            </a:r>
            <a:r>
              <a:rPr lang="ru-RU" sz="1400" dirty="0"/>
              <a:t> на </a:t>
            </a:r>
            <a:r>
              <a:rPr lang="ru-RU" sz="1400" dirty="0" err="1"/>
              <a:t>кіно</a:t>
            </a:r>
            <a:r>
              <a:rPr lang="ru-RU" sz="1400" dirty="0"/>
              <a:t>, Довженко </a:t>
            </a:r>
            <a:r>
              <a:rPr lang="ru-RU" sz="1400" dirty="0" err="1"/>
              <a:t>планував</a:t>
            </a:r>
            <a:r>
              <a:rPr lang="ru-RU" sz="1400" dirty="0"/>
              <a:t> </a:t>
            </a:r>
            <a:r>
              <a:rPr lang="ru-RU" sz="1400" dirty="0" err="1"/>
              <a:t>присвятити</a:t>
            </a:r>
            <a:r>
              <a:rPr lang="ru-RU" sz="1400" dirty="0"/>
              <a:t> себе, за </a:t>
            </a:r>
            <a:r>
              <a:rPr lang="ru-RU" sz="1400" dirty="0" err="1"/>
              <a:t>його</a:t>
            </a:r>
            <a:r>
              <a:rPr lang="ru-RU" sz="1400" dirty="0"/>
              <a:t> словами, </a:t>
            </a:r>
            <a:r>
              <a:rPr lang="ru-RU" sz="1400" dirty="0" err="1"/>
              <a:t>винятково</a:t>
            </a:r>
            <a:r>
              <a:rPr lang="ru-RU" sz="1400" dirty="0"/>
              <a:t> жанру </a:t>
            </a:r>
            <a:r>
              <a:rPr lang="ru-RU" sz="1400" dirty="0" err="1"/>
              <a:t>комічних</a:t>
            </a:r>
            <a:r>
              <a:rPr lang="ru-RU" sz="1400" dirty="0"/>
              <a:t> та </a:t>
            </a:r>
            <a:r>
              <a:rPr lang="ru-RU" sz="1400" dirty="0" err="1"/>
              <a:t>комедійних</a:t>
            </a:r>
            <a:r>
              <a:rPr lang="ru-RU" sz="1400" dirty="0"/>
              <a:t> </a:t>
            </a:r>
            <a:r>
              <a:rPr lang="ru-RU" sz="1400" dirty="0" err="1"/>
              <a:t>фільмів</a:t>
            </a:r>
            <a:r>
              <a:rPr lang="ru-RU" sz="1400" dirty="0"/>
              <a:t>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574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Одеса. ВУФКУ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57166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На </a:t>
            </a:r>
            <a:r>
              <a:rPr lang="ru-RU" sz="1400" dirty="0" err="1"/>
              <a:t>зйомках</a:t>
            </a:r>
            <a:r>
              <a:rPr lang="ru-RU" sz="1400" dirty="0"/>
              <a:t> «</a:t>
            </a:r>
            <a:r>
              <a:rPr lang="ru-RU" sz="1400" dirty="0" err="1"/>
              <a:t>Васі-реформатора</a:t>
            </a:r>
            <a:r>
              <a:rPr lang="ru-RU" sz="1400" dirty="0"/>
              <a:t>» Довженко, </a:t>
            </a:r>
            <a:r>
              <a:rPr lang="ru-RU" sz="1400" dirty="0" err="1"/>
              <a:t>який</a:t>
            </a:r>
            <a:r>
              <a:rPr lang="ru-RU" sz="1400" dirty="0"/>
              <a:t> не </a:t>
            </a:r>
            <a:r>
              <a:rPr lang="ru-RU" sz="1400" dirty="0" err="1"/>
              <a:t>мав</a:t>
            </a:r>
            <a:r>
              <a:rPr lang="ru-RU" sz="1400" dirty="0"/>
              <a:t> </a:t>
            </a:r>
            <a:r>
              <a:rPr lang="ru-RU" sz="1400" dirty="0" err="1"/>
              <a:t>досвіду</a:t>
            </a:r>
            <a:r>
              <a:rPr lang="ru-RU" sz="1400" dirty="0"/>
              <a:t> та не </a:t>
            </a:r>
            <a:r>
              <a:rPr lang="ru-RU" sz="1400" dirty="0" err="1"/>
              <a:t>володів</a:t>
            </a:r>
            <a:r>
              <a:rPr lang="ru-RU" sz="1400" dirty="0"/>
              <a:t> </a:t>
            </a:r>
            <a:r>
              <a:rPr lang="ru-RU" sz="1400" dirty="0" err="1"/>
              <a:t>технікою</a:t>
            </a:r>
            <a:r>
              <a:rPr lang="ru-RU" sz="1400" dirty="0"/>
              <a:t>, </a:t>
            </a:r>
            <a:r>
              <a:rPr lang="ru-RU" sz="1400" dirty="0" err="1"/>
              <a:t>створює</a:t>
            </a:r>
            <a:r>
              <a:rPr lang="ru-RU" sz="1400" dirty="0"/>
              <a:t> </a:t>
            </a:r>
            <a:r>
              <a:rPr lang="ru-RU" sz="1400" dirty="0" err="1"/>
              <a:t>інцидент</a:t>
            </a:r>
            <a:r>
              <a:rPr lang="ru-RU" sz="1400" dirty="0"/>
              <a:t> за </a:t>
            </a:r>
            <a:r>
              <a:rPr lang="ru-RU" sz="1400" dirty="0" err="1"/>
              <a:t>інцидентом</a:t>
            </a:r>
            <a:r>
              <a:rPr lang="ru-RU" sz="1400" dirty="0"/>
              <a:t>.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змушений</a:t>
            </a:r>
            <a:r>
              <a:rPr lang="ru-RU" sz="1400" dirty="0"/>
              <a:t> </a:t>
            </a:r>
            <a:r>
              <a:rPr lang="ru-RU" sz="1400" dirty="0" err="1"/>
              <a:t>піти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майданчика</a:t>
            </a:r>
            <a:r>
              <a:rPr lang="ru-RU" sz="1400" dirty="0"/>
              <a:t>, </a:t>
            </a:r>
            <a:r>
              <a:rPr lang="ru-RU" sz="1400" dirty="0" err="1"/>
              <a:t>залишаючи</a:t>
            </a:r>
            <a:r>
              <a:rPr lang="ru-RU" sz="1400" dirty="0"/>
              <a:t> оператора Йозефа Рону самого </a:t>
            </a:r>
            <a:r>
              <a:rPr lang="ru-RU" sz="1400" dirty="0" err="1"/>
              <a:t>закінчувати</a:t>
            </a:r>
            <a:r>
              <a:rPr lang="ru-RU" sz="1400" dirty="0"/>
              <a:t> </a:t>
            </a:r>
            <a:r>
              <a:rPr lang="ru-RU" sz="1400" dirty="0" err="1"/>
              <a:t>фільм</a:t>
            </a:r>
            <a:r>
              <a:rPr lang="ru-RU" sz="1400" dirty="0"/>
              <a:t>. На </a:t>
            </a:r>
            <a:r>
              <a:rPr lang="ru-RU" sz="1400" dirty="0" err="1"/>
              <a:t>зйомках</a:t>
            </a:r>
            <a:r>
              <a:rPr lang="ru-RU" sz="1400" dirty="0"/>
              <a:t> </a:t>
            </a:r>
            <a:r>
              <a:rPr lang="ru-RU" sz="1400" dirty="0" err="1"/>
              <a:t>цього</a:t>
            </a:r>
            <a:r>
              <a:rPr lang="ru-RU" sz="1400" dirty="0"/>
              <a:t> </a:t>
            </a:r>
            <a:r>
              <a:rPr lang="ru-RU" sz="1400" dirty="0" err="1"/>
              <a:t>фільму</a:t>
            </a:r>
            <a:r>
              <a:rPr lang="ru-RU" sz="1400" dirty="0"/>
              <a:t> та </a:t>
            </a:r>
            <a:r>
              <a:rPr lang="ru-RU" sz="1400" dirty="0" err="1"/>
              <a:t>іншого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назвою</a:t>
            </a:r>
            <a:r>
              <a:rPr lang="ru-RU" sz="1400" dirty="0"/>
              <a:t> «</a:t>
            </a:r>
            <a:r>
              <a:rPr lang="ru-RU" sz="1400" dirty="0" err="1"/>
              <a:t>Ягідка</a:t>
            </a:r>
            <a:r>
              <a:rPr lang="ru-RU" sz="1400" dirty="0"/>
              <a:t> </a:t>
            </a:r>
            <a:r>
              <a:rPr lang="ru-RU" sz="1400" dirty="0" err="1"/>
              <a:t>кохання</a:t>
            </a:r>
            <a:r>
              <a:rPr lang="ru-RU" sz="1400" dirty="0"/>
              <a:t>» 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знайомиться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оператором </a:t>
            </a:r>
            <a:r>
              <a:rPr lang="ru-RU" sz="1400" dirty="0" err="1"/>
              <a:t>Данилом</a:t>
            </a:r>
            <a:r>
              <a:rPr lang="ru-RU" sz="1400" dirty="0"/>
              <a:t> </a:t>
            </a:r>
            <a:r>
              <a:rPr lang="ru-RU" sz="1400" dirty="0" err="1"/>
              <a:t>Демуцьким</a:t>
            </a:r>
            <a:r>
              <a:rPr lang="ru-RU" sz="1400" dirty="0"/>
              <a:t>,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яким</a:t>
            </a:r>
            <a:r>
              <a:rPr lang="ru-RU" sz="1400" dirty="0"/>
              <a:t> </a:t>
            </a:r>
            <a:r>
              <a:rPr lang="ru-RU" sz="1400" dirty="0" err="1"/>
              <a:t>згодом</a:t>
            </a:r>
            <a:r>
              <a:rPr lang="ru-RU" sz="1400" dirty="0"/>
              <a:t> буде </a:t>
            </a:r>
            <a:r>
              <a:rPr lang="ru-RU" sz="1400" dirty="0" err="1"/>
              <a:t>працювати</a:t>
            </a:r>
            <a:r>
              <a:rPr lang="ru-RU" sz="1400" dirty="0"/>
              <a:t> </a:t>
            </a:r>
            <a:r>
              <a:rPr lang="ru-RU" sz="1400" dirty="0" err="1"/>
              <a:t>ще</a:t>
            </a:r>
            <a:r>
              <a:rPr lang="ru-RU" sz="1400" dirty="0"/>
              <a:t> над </a:t>
            </a:r>
            <a:r>
              <a:rPr lang="ru-RU" sz="1400" dirty="0" err="1"/>
              <a:t>багатьма</a:t>
            </a:r>
            <a:r>
              <a:rPr lang="ru-RU" sz="1400" dirty="0"/>
              <a:t> </a:t>
            </a:r>
            <a:r>
              <a:rPr lang="ru-RU" sz="1400" dirty="0" err="1"/>
              <a:t>фільмами</a:t>
            </a:r>
            <a:r>
              <a:rPr lang="ru-RU" sz="1400" dirty="0"/>
              <a:t>, створивши </a:t>
            </a:r>
            <a:r>
              <a:rPr lang="ru-RU" sz="1400" dirty="0" err="1"/>
              <a:t>славетний</a:t>
            </a:r>
            <a:r>
              <a:rPr lang="ru-RU" sz="1400" dirty="0"/>
              <a:t> тандем </a:t>
            </a:r>
            <a:r>
              <a:rPr lang="ru-RU" sz="1400" dirty="0" err="1"/>
              <a:t>українського</a:t>
            </a:r>
            <a:r>
              <a:rPr lang="ru-RU" sz="1400" dirty="0"/>
              <a:t> </a:t>
            </a:r>
            <a:r>
              <a:rPr lang="ru-RU" sz="1400" dirty="0" err="1"/>
              <a:t>кіно</a:t>
            </a:r>
            <a:r>
              <a:rPr lang="ru-RU" sz="1400" dirty="0"/>
              <a:t>.</a:t>
            </a:r>
          </a:p>
          <a:p>
            <a:r>
              <a:rPr lang="ru-RU" sz="1400" dirty="0"/>
              <a:t>До </a:t>
            </a:r>
            <a:r>
              <a:rPr lang="ru-RU" sz="1400" dirty="0" err="1"/>
              <a:t>Одеси</a:t>
            </a:r>
            <a:r>
              <a:rPr lang="ru-RU" sz="1400" dirty="0"/>
              <a:t> Довженко </a:t>
            </a:r>
            <a:r>
              <a:rPr lang="ru-RU" sz="1400" dirty="0" err="1"/>
              <a:t>приїздить</a:t>
            </a:r>
            <a:r>
              <a:rPr lang="ru-RU" sz="1400" dirty="0"/>
              <a:t> </a:t>
            </a:r>
            <a:r>
              <a:rPr lang="ru-RU" sz="1400" dirty="0" err="1"/>
              <a:t>вже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готовим, </a:t>
            </a:r>
            <a:r>
              <a:rPr lang="ru-RU" sz="1400" dirty="0" err="1"/>
              <a:t>фактично</a:t>
            </a:r>
            <a:r>
              <a:rPr lang="ru-RU" sz="1400" dirty="0"/>
              <a:t> першим </a:t>
            </a:r>
            <a:r>
              <a:rPr lang="ru-RU" sz="1400" dirty="0" err="1"/>
              <a:t>сценарієм</a:t>
            </a:r>
            <a:r>
              <a:rPr lang="ru-RU" sz="1400" dirty="0"/>
              <a:t> «</a:t>
            </a:r>
            <a:r>
              <a:rPr lang="ru-RU" sz="1400" dirty="0" err="1"/>
              <a:t>Цар</a:t>
            </a:r>
            <a:r>
              <a:rPr lang="ru-RU" sz="1400" dirty="0"/>
              <a:t>», сатирою на </a:t>
            </a:r>
            <a:r>
              <a:rPr lang="ru-RU" sz="1400" dirty="0" err="1"/>
              <a:t>Миколу</a:t>
            </a:r>
            <a:r>
              <a:rPr lang="ru-RU" sz="1400" dirty="0"/>
              <a:t> ІІ.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трагікомічний</a:t>
            </a:r>
            <a:r>
              <a:rPr lang="ru-RU" sz="1400" dirty="0"/>
              <a:t> фарс про </a:t>
            </a:r>
            <a:r>
              <a:rPr lang="ru-RU" sz="1400" dirty="0" err="1"/>
              <a:t>безглуздя</a:t>
            </a:r>
            <a:r>
              <a:rPr lang="ru-RU" sz="1400" dirty="0"/>
              <a:t> </a:t>
            </a:r>
            <a:r>
              <a:rPr lang="ru-RU" sz="1400" dirty="0" err="1"/>
              <a:t>війни</a:t>
            </a:r>
            <a:r>
              <a:rPr lang="ru-RU" sz="1400" dirty="0"/>
              <a:t>, коли солдата,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ніколи</a:t>
            </a:r>
            <a:r>
              <a:rPr lang="ru-RU" sz="1400" dirty="0"/>
              <a:t> не </a:t>
            </a:r>
            <a:r>
              <a:rPr lang="ru-RU" sz="1400" dirty="0" err="1"/>
              <a:t>воював</a:t>
            </a:r>
            <a:r>
              <a:rPr lang="ru-RU" sz="1400" dirty="0"/>
              <a:t> </a:t>
            </a:r>
            <a:r>
              <a:rPr lang="ru-RU" sz="1400" dirty="0" err="1"/>
              <a:t>засуджують</a:t>
            </a:r>
            <a:r>
              <a:rPr lang="ru-RU" sz="1400" dirty="0"/>
              <a:t> до </a:t>
            </a:r>
            <a:r>
              <a:rPr lang="ru-RU" sz="1400" dirty="0" err="1"/>
              <a:t>страти</a:t>
            </a:r>
            <a:r>
              <a:rPr lang="ru-RU" sz="1400" dirty="0"/>
              <a:t>, а </a:t>
            </a:r>
            <a:r>
              <a:rPr lang="ru-RU" sz="1400" dirty="0" err="1"/>
              <a:t>потім</a:t>
            </a:r>
            <a:r>
              <a:rPr lang="ru-RU" sz="1400" dirty="0"/>
              <a:t> посмертно </a:t>
            </a:r>
            <a:r>
              <a:rPr lang="ru-RU" sz="1400" dirty="0" err="1"/>
              <a:t>нагороджують</a:t>
            </a:r>
            <a:r>
              <a:rPr lang="ru-RU" sz="1400" dirty="0"/>
              <a:t>. Довженко </a:t>
            </a:r>
            <a:r>
              <a:rPr lang="ru-RU" sz="1400" dirty="0" err="1"/>
              <a:t>запропонував</a:t>
            </a:r>
            <a:r>
              <a:rPr lang="ru-RU" sz="1400" dirty="0"/>
              <a:t> </a:t>
            </a:r>
            <a:r>
              <a:rPr lang="ru-RU" sz="1400" dirty="0" err="1"/>
              <a:t>цей</a:t>
            </a:r>
            <a:r>
              <a:rPr lang="ru-RU" sz="1400" dirty="0"/>
              <a:t> </a:t>
            </a:r>
            <a:r>
              <a:rPr lang="ru-RU" sz="1400" dirty="0" err="1"/>
              <a:t>сценарій</a:t>
            </a:r>
            <a:r>
              <a:rPr lang="ru-RU" sz="1400" dirty="0"/>
              <a:t> </a:t>
            </a:r>
            <a:r>
              <a:rPr lang="ru-RU" sz="1400" dirty="0" err="1"/>
              <a:t>Чарлі</a:t>
            </a:r>
            <a:r>
              <a:rPr lang="ru-RU" sz="1400" dirty="0"/>
              <a:t> </a:t>
            </a:r>
            <a:r>
              <a:rPr lang="ru-RU" sz="1400" dirty="0" err="1"/>
              <a:t>Чапліну</a:t>
            </a:r>
            <a:r>
              <a:rPr lang="ru-RU" sz="1400" dirty="0"/>
              <a:t>, </a:t>
            </a:r>
            <a:r>
              <a:rPr lang="ru-RU" sz="1400" dirty="0" err="1"/>
              <a:t>але</a:t>
            </a:r>
            <a:r>
              <a:rPr lang="ru-RU" sz="1400" dirty="0"/>
              <a:t> </a:t>
            </a:r>
            <a:r>
              <a:rPr lang="ru-RU" sz="1400" dirty="0" err="1"/>
              <a:t>відповіді</a:t>
            </a:r>
            <a:r>
              <a:rPr lang="ru-RU" sz="1400" dirty="0"/>
              <a:t> не </a:t>
            </a:r>
            <a:r>
              <a:rPr lang="ru-RU" sz="1400" dirty="0" err="1"/>
              <a:t>отримав</a:t>
            </a:r>
            <a:r>
              <a:rPr lang="ru-RU" sz="1400" dirty="0"/>
              <a:t>.</a:t>
            </a:r>
          </a:p>
          <a:p>
            <a:r>
              <a:rPr lang="ru-RU" sz="1400" dirty="0"/>
              <a:t>Ставши </a:t>
            </a:r>
            <a:r>
              <a:rPr lang="ru-RU" sz="1400" dirty="0" err="1"/>
              <a:t>режисером</a:t>
            </a:r>
            <a:r>
              <a:rPr lang="ru-RU" sz="1400" dirty="0"/>
              <a:t>, Довженко </a:t>
            </a:r>
            <a:r>
              <a:rPr lang="ru-RU" sz="1400" dirty="0" err="1"/>
              <a:t>планує</a:t>
            </a:r>
            <a:r>
              <a:rPr lang="ru-RU" sz="1400" dirty="0"/>
              <a:t> </a:t>
            </a:r>
            <a:r>
              <a:rPr lang="ru-RU" sz="1400" dirty="0" err="1"/>
              <a:t>зняти</a:t>
            </a:r>
            <a:r>
              <a:rPr lang="ru-RU" sz="1400" dirty="0"/>
              <a:t> </a:t>
            </a:r>
            <a:r>
              <a:rPr lang="ru-RU" sz="1400" dirty="0" err="1"/>
              <a:t>інші</a:t>
            </a:r>
            <a:r>
              <a:rPr lang="ru-RU" sz="1400" dirty="0"/>
              <a:t> </a:t>
            </a:r>
            <a:r>
              <a:rPr lang="ru-RU" sz="1400" dirty="0" err="1"/>
              <a:t>комедії</a:t>
            </a:r>
            <a:r>
              <a:rPr lang="ru-RU" sz="1400" dirty="0"/>
              <a:t>: «</a:t>
            </a:r>
            <a:r>
              <a:rPr lang="ru-RU" sz="1400" dirty="0" err="1"/>
              <a:t>Батьківщина</a:t>
            </a:r>
            <a:r>
              <a:rPr lang="ru-RU" sz="1400" dirty="0"/>
              <a:t>», сюжет про </a:t>
            </a:r>
            <a:r>
              <a:rPr lang="ru-RU" sz="1400" dirty="0" err="1"/>
              <a:t>палестинських</a:t>
            </a:r>
            <a:r>
              <a:rPr lang="ru-RU" sz="1400" dirty="0"/>
              <a:t> </a:t>
            </a:r>
            <a:r>
              <a:rPr lang="ru-RU" sz="1400" dirty="0" err="1"/>
              <a:t>євреїв</a:t>
            </a:r>
            <a:r>
              <a:rPr lang="ru-RU" sz="1400" dirty="0"/>
              <a:t>, «</a:t>
            </a:r>
            <a:r>
              <a:rPr lang="ru-RU" sz="1400" dirty="0" err="1"/>
              <a:t>Загублений</a:t>
            </a:r>
            <a:r>
              <a:rPr lang="ru-RU" sz="1400" dirty="0"/>
              <a:t> </a:t>
            </a:r>
            <a:r>
              <a:rPr lang="ru-RU" sz="1400" dirty="0" err="1"/>
              <a:t>Чаплін</a:t>
            </a:r>
            <a:r>
              <a:rPr lang="ru-RU" sz="1400" dirty="0"/>
              <a:t>», </a:t>
            </a:r>
            <a:r>
              <a:rPr lang="ru-RU" sz="1400" dirty="0" err="1"/>
              <a:t>про</a:t>
            </a:r>
            <a:r>
              <a:rPr lang="ru-RU" sz="1400" dirty="0"/>
              <a:t> </a:t>
            </a:r>
            <a:r>
              <a:rPr lang="ru-RU" sz="1400" dirty="0" err="1"/>
              <a:t>Чарлі</a:t>
            </a:r>
            <a:r>
              <a:rPr lang="ru-RU" sz="1400" dirty="0"/>
              <a:t> </a:t>
            </a:r>
            <a:r>
              <a:rPr lang="ru-RU" sz="1400" dirty="0" err="1"/>
              <a:t>Чапліна</a:t>
            </a:r>
            <a:r>
              <a:rPr lang="ru-RU" sz="1400" dirty="0"/>
              <a:t> на безлюдному </a:t>
            </a:r>
            <a:r>
              <a:rPr lang="ru-RU" sz="1400" dirty="0" err="1"/>
              <a:t>острові</a:t>
            </a:r>
            <a:r>
              <a:rPr lang="ru-RU" sz="1400" dirty="0"/>
              <a:t>. </a:t>
            </a:r>
            <a:r>
              <a:rPr lang="ru-RU" sz="1400" dirty="0" err="1"/>
              <a:t>Проте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сценарій</a:t>
            </a:r>
            <a:r>
              <a:rPr lang="ru-RU" sz="1400" dirty="0"/>
              <a:t> про </a:t>
            </a:r>
            <a:r>
              <a:rPr lang="ru-RU" sz="1400" dirty="0" err="1"/>
              <a:t>колишніх</a:t>
            </a:r>
            <a:r>
              <a:rPr lang="ru-RU" sz="1400" dirty="0"/>
              <a:t> </a:t>
            </a:r>
            <a:r>
              <a:rPr lang="ru-RU" sz="1400" dirty="0" err="1"/>
              <a:t>врангелівців</a:t>
            </a:r>
            <a:r>
              <a:rPr lang="ru-RU" sz="1400" dirty="0"/>
              <a:t> «</a:t>
            </a:r>
            <a:r>
              <a:rPr lang="ru-RU" sz="1400" dirty="0" err="1"/>
              <a:t>Згода</a:t>
            </a:r>
            <a:r>
              <a:rPr lang="ru-RU" sz="1400" dirty="0"/>
              <a:t>» (</a:t>
            </a:r>
            <a:r>
              <a:rPr lang="ru-RU" sz="1400" dirty="0" err="1"/>
              <a:t>спочатку</a:t>
            </a:r>
            <a:r>
              <a:rPr lang="ru-RU" sz="1400" dirty="0"/>
              <a:t> названий «</a:t>
            </a:r>
            <a:r>
              <a:rPr lang="ru-RU" sz="1400" dirty="0" err="1"/>
              <a:t>Повстання</a:t>
            </a:r>
            <a:r>
              <a:rPr lang="ru-RU" sz="1400" dirty="0"/>
              <a:t> </a:t>
            </a:r>
            <a:r>
              <a:rPr lang="ru-RU" sz="1400" dirty="0" err="1"/>
              <a:t>мертвих</a:t>
            </a:r>
            <a:r>
              <a:rPr lang="ru-RU" sz="1400" dirty="0"/>
              <a:t>» </a:t>
            </a:r>
            <a:r>
              <a:rPr lang="ru-RU" sz="1400" dirty="0" err="1"/>
              <a:t>і</a:t>
            </a:r>
            <a:r>
              <a:rPr lang="ru-RU" sz="1400" dirty="0"/>
              <a:t> написаний у </a:t>
            </a:r>
            <a:r>
              <a:rPr lang="ru-RU" sz="1400" dirty="0" err="1"/>
              <a:t>співавторстві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Борисом </a:t>
            </a:r>
            <a:r>
              <a:rPr lang="ru-RU" sz="1400" dirty="0" err="1"/>
              <a:t>Шаранським</a:t>
            </a:r>
            <a:r>
              <a:rPr lang="ru-RU" sz="1400" dirty="0"/>
              <a:t>) не </a:t>
            </a:r>
            <a:r>
              <a:rPr lang="ru-RU" sz="1400" dirty="0" err="1"/>
              <a:t>пройде</a:t>
            </a:r>
            <a:r>
              <a:rPr lang="ru-RU" sz="1400" dirty="0"/>
              <a:t>, а </a:t>
            </a:r>
            <a:r>
              <a:rPr lang="ru-RU" sz="1400" dirty="0" err="1"/>
              <a:t>потім</a:t>
            </a:r>
            <a:r>
              <a:rPr lang="ru-RU" sz="1400" dirty="0"/>
              <a:t> </a:t>
            </a:r>
            <a:r>
              <a:rPr lang="ru-RU" sz="1400" dirty="0" err="1"/>
              <a:t>будуть</a:t>
            </a:r>
            <a:r>
              <a:rPr lang="ru-RU" sz="1400" dirty="0"/>
              <a:t> </a:t>
            </a:r>
            <a:r>
              <a:rPr lang="ru-RU" sz="1400" dirty="0" err="1"/>
              <a:t>відкинуті</a:t>
            </a:r>
            <a:r>
              <a:rPr lang="ru-RU" sz="1400" dirty="0"/>
              <a:t> один за одним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решта</a:t>
            </a:r>
            <a:r>
              <a:rPr lang="ru-RU" sz="1400" dirty="0"/>
              <a:t> </a:t>
            </a:r>
            <a:r>
              <a:rPr lang="ru-RU" sz="1400" dirty="0" err="1"/>
              <a:t>цих</a:t>
            </a:r>
            <a:r>
              <a:rPr lang="ru-RU" sz="1400" dirty="0"/>
              <a:t> </a:t>
            </a:r>
            <a:r>
              <a:rPr lang="ru-RU" sz="1400" dirty="0" err="1"/>
              <a:t>сценаріїв</a:t>
            </a:r>
            <a:r>
              <a:rPr lang="ru-RU" sz="1400" dirty="0"/>
              <a:t>. «Васю-реформатора» та «</a:t>
            </a:r>
            <a:r>
              <a:rPr lang="ru-RU" sz="1400" dirty="0" err="1"/>
              <a:t>Ягідку</a:t>
            </a:r>
            <a:r>
              <a:rPr lang="ru-RU" sz="1400" dirty="0"/>
              <a:t> </a:t>
            </a:r>
            <a:r>
              <a:rPr lang="ru-RU" sz="1400" dirty="0" err="1"/>
              <a:t>кохання</a:t>
            </a:r>
            <a:r>
              <a:rPr lang="ru-RU" sz="1400" dirty="0"/>
              <a:t>» сам Довженко не </a:t>
            </a:r>
            <a:r>
              <a:rPr lang="ru-RU" sz="1400" dirty="0" err="1"/>
              <a:t>зарахує</a:t>
            </a:r>
            <a:r>
              <a:rPr lang="ru-RU" sz="1400" dirty="0"/>
              <a:t> до </a:t>
            </a:r>
            <a:r>
              <a:rPr lang="ru-RU" sz="1400" dirty="0" err="1"/>
              <a:t>свого</a:t>
            </a:r>
            <a:r>
              <a:rPr lang="ru-RU" sz="1400" dirty="0"/>
              <a:t> </a:t>
            </a:r>
            <a:r>
              <a:rPr lang="ru-RU" sz="1400" dirty="0" err="1"/>
              <a:t>творчого</a:t>
            </a:r>
            <a:r>
              <a:rPr lang="ru-RU" sz="1400" dirty="0"/>
              <a:t> </a:t>
            </a:r>
            <a:r>
              <a:rPr lang="ru-RU" sz="1400" dirty="0" err="1"/>
              <a:t>доробку</a:t>
            </a:r>
            <a:r>
              <a:rPr lang="ru-RU" sz="1400" dirty="0"/>
              <a:t>. Першим </a:t>
            </a:r>
            <a:r>
              <a:rPr lang="ru-RU" sz="1400" dirty="0" err="1"/>
              <a:t>своїм</a:t>
            </a:r>
            <a:r>
              <a:rPr lang="ru-RU" sz="1400" dirty="0"/>
              <a:t> </a:t>
            </a:r>
            <a:r>
              <a:rPr lang="ru-RU" sz="1400" dirty="0" err="1"/>
              <a:t>фільмом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назве</a:t>
            </a:r>
            <a:r>
              <a:rPr lang="ru-RU" sz="1400" dirty="0"/>
              <a:t> «Сумку </a:t>
            </a:r>
            <a:r>
              <a:rPr lang="ru-RU" sz="1400" dirty="0" err="1"/>
              <a:t>дипкур'єра</a:t>
            </a:r>
            <a:r>
              <a:rPr lang="ru-RU" sz="1400" dirty="0"/>
              <a:t>».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3071810"/>
            <a:ext cx="2437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/>
              <a:t>Перші</a:t>
            </a:r>
            <a:r>
              <a:rPr lang="ru-RU" b="1" dirty="0"/>
              <a:t> </a:t>
            </a:r>
            <a:r>
              <a:rPr lang="ru-RU" b="1" dirty="0" err="1"/>
              <a:t>успіхи</a:t>
            </a:r>
            <a:r>
              <a:rPr lang="ru-RU" b="1" dirty="0"/>
              <a:t>. </a:t>
            </a:r>
            <a:r>
              <a:rPr lang="ru-RU" b="1" dirty="0" err="1"/>
              <a:t>Трилогія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318570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Перший </a:t>
            </a:r>
            <a:r>
              <a:rPr lang="ru-RU" sz="1400" dirty="0" err="1"/>
              <a:t>серйозний</a:t>
            </a:r>
            <a:r>
              <a:rPr lang="ru-RU" sz="1400" dirty="0"/>
              <a:t> </a:t>
            </a:r>
            <a:r>
              <a:rPr lang="ru-RU" sz="1400" dirty="0" err="1"/>
              <a:t>успіх</a:t>
            </a:r>
            <a:r>
              <a:rPr lang="ru-RU" sz="1400" dirty="0"/>
              <a:t> </a:t>
            </a:r>
            <a:r>
              <a:rPr lang="ru-RU" sz="1400" dirty="0" err="1"/>
              <a:t>прийшов</a:t>
            </a:r>
            <a:r>
              <a:rPr lang="ru-RU" sz="1400" dirty="0"/>
              <a:t> у </a:t>
            </a:r>
            <a:r>
              <a:rPr lang="ru-RU" sz="1400" b="1" dirty="0"/>
              <a:t>1929</a:t>
            </a:r>
            <a:r>
              <a:rPr lang="ru-RU" sz="1400" dirty="0"/>
              <a:t> </a:t>
            </a:r>
            <a:r>
              <a:rPr lang="ru-RU" sz="1400" dirty="0" err="1"/>
              <a:t>році</a:t>
            </a:r>
            <a:r>
              <a:rPr lang="ru-RU" sz="1400" dirty="0"/>
              <a:t>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виходу</a:t>
            </a:r>
            <a:r>
              <a:rPr lang="ru-RU" sz="1400" dirty="0"/>
              <a:t> на </a:t>
            </a:r>
            <a:r>
              <a:rPr lang="ru-RU" sz="1400" dirty="0" err="1"/>
              <a:t>екрани</a:t>
            </a:r>
            <a:r>
              <a:rPr lang="ru-RU" sz="1400" dirty="0"/>
              <a:t> </a:t>
            </a:r>
            <a:r>
              <a:rPr lang="ru-RU" sz="1400" dirty="0" err="1"/>
              <a:t>фільму</a:t>
            </a:r>
            <a:r>
              <a:rPr lang="ru-RU" sz="1400" dirty="0"/>
              <a:t> «</a:t>
            </a:r>
            <a:r>
              <a:rPr lang="ru-RU" sz="1400" dirty="0" err="1"/>
              <a:t>Звенигора</a:t>
            </a:r>
            <a:r>
              <a:rPr lang="ru-RU" sz="1400" dirty="0"/>
              <a:t>». </a:t>
            </a:r>
            <a:r>
              <a:rPr lang="ru-RU" sz="1400" dirty="0" err="1"/>
              <a:t>Фактично</a:t>
            </a:r>
            <a:r>
              <a:rPr lang="ru-RU" sz="1400" dirty="0"/>
              <a:t>, Довженко </a:t>
            </a:r>
            <a:r>
              <a:rPr lang="ru-RU" sz="1400" dirty="0" err="1"/>
              <a:t>ще</a:t>
            </a:r>
            <a:r>
              <a:rPr lang="ru-RU" sz="1400" dirty="0"/>
              <a:t> у </a:t>
            </a:r>
            <a:r>
              <a:rPr lang="ru-RU" sz="1400" dirty="0" err="1"/>
              <a:t>Харкові</a:t>
            </a:r>
            <a:r>
              <a:rPr lang="ru-RU" sz="1400" dirty="0"/>
              <a:t> </a:t>
            </a:r>
            <a:r>
              <a:rPr lang="ru-RU" sz="1400" dirty="0" err="1"/>
              <a:t>мав</a:t>
            </a:r>
            <a:r>
              <a:rPr lang="ru-RU" sz="1400" dirty="0"/>
              <a:t> </a:t>
            </a:r>
            <a:r>
              <a:rPr lang="ru-RU" sz="1400" dirty="0" err="1"/>
              <a:t>сценарій</a:t>
            </a:r>
            <a:r>
              <a:rPr lang="ru-RU" sz="1400" dirty="0"/>
              <a:t> до </a:t>
            </a:r>
            <a:r>
              <a:rPr lang="ru-RU" sz="1400" dirty="0" err="1"/>
              <a:t>цього</a:t>
            </a:r>
            <a:r>
              <a:rPr lang="ru-RU" sz="1400" dirty="0"/>
              <a:t> </a:t>
            </a:r>
            <a:r>
              <a:rPr lang="ru-RU" sz="1400" dirty="0" err="1"/>
              <a:t>фільму</a:t>
            </a:r>
            <a:r>
              <a:rPr lang="ru-RU" sz="1400" dirty="0"/>
              <a:t>. </a:t>
            </a:r>
            <a:r>
              <a:rPr lang="ru-RU" sz="1400" dirty="0" err="1"/>
              <a:t>Ідея</a:t>
            </a:r>
            <a:r>
              <a:rPr lang="ru-RU" sz="1400" dirty="0"/>
              <a:t> належала </a:t>
            </a:r>
            <a:r>
              <a:rPr lang="ru-RU" sz="1400" dirty="0" err="1"/>
              <a:t>Юркові</a:t>
            </a:r>
            <a:r>
              <a:rPr lang="ru-RU" sz="1400" dirty="0"/>
              <a:t> </a:t>
            </a:r>
            <a:r>
              <a:rPr lang="ru-RU" sz="1400" dirty="0" err="1"/>
              <a:t>Юртику</a:t>
            </a:r>
            <a:r>
              <a:rPr lang="ru-RU" sz="1400" dirty="0"/>
              <a:t> (</a:t>
            </a:r>
            <a:r>
              <a:rPr lang="ru-RU" sz="1400" dirty="0" err="1"/>
              <a:t>Тютюннику</a:t>
            </a:r>
            <a:r>
              <a:rPr lang="ru-RU" sz="1400" dirty="0" smtClean="0"/>
              <a:t>), </a:t>
            </a:r>
            <a:r>
              <a:rPr lang="ru-RU" sz="1400" dirty="0" err="1"/>
              <a:t>який</a:t>
            </a:r>
            <a:r>
              <a:rPr lang="ru-RU" sz="1400" dirty="0"/>
              <a:t> у </a:t>
            </a:r>
            <a:r>
              <a:rPr lang="ru-RU" sz="1400" dirty="0" err="1"/>
              <a:t>співавторстві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Майком </a:t>
            </a:r>
            <a:r>
              <a:rPr lang="ru-RU" sz="1400" dirty="0" err="1"/>
              <a:t>Йогансеном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написав </a:t>
            </a:r>
            <a:r>
              <a:rPr lang="ru-RU" sz="1400" dirty="0" err="1"/>
              <a:t>сценарій</a:t>
            </a:r>
            <a:r>
              <a:rPr lang="ru-RU" sz="1400" dirty="0"/>
              <a:t> </a:t>
            </a:r>
            <a:r>
              <a:rPr lang="ru-RU" sz="1400" dirty="0" err="1"/>
              <a:t>фільму-легенди</a:t>
            </a:r>
            <a:r>
              <a:rPr lang="ru-RU" sz="1400" dirty="0"/>
              <a:t> про скарб, </a:t>
            </a:r>
            <a:r>
              <a:rPr lang="ru-RU" sz="1400" dirty="0" err="1"/>
              <a:t>закопаний</a:t>
            </a:r>
            <a:r>
              <a:rPr lang="ru-RU" sz="1400" dirty="0"/>
              <a:t> </a:t>
            </a:r>
            <a:r>
              <a:rPr lang="ru-RU" sz="1400" dirty="0" smtClean="0"/>
              <a:t>гайдамаками в </a:t>
            </a:r>
            <a:r>
              <a:rPr lang="ru-RU" sz="1400" dirty="0" err="1"/>
              <a:t>надрах</a:t>
            </a:r>
            <a:r>
              <a:rPr lang="ru-RU" sz="1400" dirty="0"/>
              <a:t> гори.</a:t>
            </a:r>
          </a:p>
          <a:p>
            <a:r>
              <a:rPr lang="ru-RU" sz="1400" dirty="0"/>
              <a:t>Але Довженко </a:t>
            </a:r>
            <a:r>
              <a:rPr lang="ru-RU" sz="1400" dirty="0" err="1"/>
              <a:t>майже</a:t>
            </a:r>
            <a:r>
              <a:rPr lang="ru-RU" sz="1400" dirty="0"/>
              <a:t> на 90% </a:t>
            </a:r>
            <a:r>
              <a:rPr lang="ru-RU" sz="1400" dirty="0" err="1"/>
              <a:t>переробив</a:t>
            </a:r>
            <a:r>
              <a:rPr lang="ru-RU" sz="1400" dirty="0"/>
              <a:t> </a:t>
            </a:r>
            <a:r>
              <a:rPr lang="ru-RU" sz="1400" dirty="0" err="1"/>
              <a:t>цей</a:t>
            </a:r>
            <a:r>
              <a:rPr lang="ru-RU" sz="1400" dirty="0"/>
              <a:t> </a:t>
            </a:r>
            <a:r>
              <a:rPr lang="ru-RU" sz="1400" dirty="0" err="1"/>
              <a:t>сценарій</a:t>
            </a:r>
            <a:r>
              <a:rPr lang="ru-RU" sz="1400" dirty="0"/>
              <a:t>.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прагнув</a:t>
            </a:r>
            <a:r>
              <a:rPr lang="ru-RU" sz="1400" dirty="0"/>
              <a:t> </a:t>
            </a:r>
            <a:r>
              <a:rPr lang="ru-RU" sz="1400" dirty="0" err="1"/>
              <a:t>створити</a:t>
            </a:r>
            <a:r>
              <a:rPr lang="ru-RU" sz="1400" dirty="0"/>
              <a:t> «свою </a:t>
            </a:r>
            <a:r>
              <a:rPr lang="ru-RU" sz="1400" dirty="0" err="1"/>
              <a:t>Іліаду</a:t>
            </a:r>
            <a:r>
              <a:rPr lang="ru-RU" sz="1400" dirty="0"/>
              <a:t>». </a:t>
            </a:r>
            <a:r>
              <a:rPr lang="ru-RU" sz="1400" dirty="0" err="1"/>
              <a:t>Велетенська</a:t>
            </a:r>
            <a:r>
              <a:rPr lang="ru-RU" sz="1400" dirty="0"/>
              <a:t> </a:t>
            </a:r>
            <a:r>
              <a:rPr lang="ru-RU" sz="1400" dirty="0" err="1"/>
              <a:t>поетична</a:t>
            </a:r>
            <a:r>
              <a:rPr lang="ru-RU" sz="1400" dirty="0"/>
              <a:t> фреска,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охоплює</a:t>
            </a:r>
            <a:r>
              <a:rPr lang="ru-RU" sz="1400" dirty="0"/>
              <a:t> </a:t>
            </a:r>
            <a:r>
              <a:rPr lang="ru-RU" sz="1400" dirty="0" err="1"/>
              <a:t>дві</a:t>
            </a:r>
            <a:r>
              <a:rPr lang="ru-RU" sz="1400" dirty="0"/>
              <a:t> </a:t>
            </a:r>
            <a:r>
              <a:rPr lang="ru-RU" sz="1400" dirty="0" err="1"/>
              <a:t>тисячі</a:t>
            </a:r>
            <a:r>
              <a:rPr lang="ru-RU" sz="1400" dirty="0"/>
              <a:t> </a:t>
            </a:r>
            <a:r>
              <a:rPr lang="ru-RU" sz="1400" dirty="0" err="1"/>
              <a:t>років</a:t>
            </a:r>
            <a:r>
              <a:rPr lang="ru-RU" sz="1400" dirty="0"/>
              <a:t> </a:t>
            </a:r>
            <a:r>
              <a:rPr lang="ru-RU" sz="1400" dirty="0" err="1"/>
              <a:t>буття</a:t>
            </a:r>
            <a:r>
              <a:rPr lang="ru-RU" sz="1400" dirty="0"/>
              <a:t>, </a:t>
            </a:r>
            <a:r>
              <a:rPr lang="ru-RU" sz="1400" dirty="0" err="1"/>
              <a:t>може</a:t>
            </a:r>
            <a:r>
              <a:rPr lang="ru-RU" sz="1400" dirty="0"/>
              <a:t> бути </a:t>
            </a:r>
            <a:r>
              <a:rPr lang="ru-RU" sz="1400" dirty="0" err="1"/>
              <a:t>зрозумілою</a:t>
            </a:r>
            <a:r>
              <a:rPr lang="ru-RU" sz="1400" dirty="0"/>
              <a:t> </a:t>
            </a:r>
            <a:r>
              <a:rPr lang="ru-RU" sz="1400" dirty="0" err="1"/>
              <a:t>тільки</a:t>
            </a:r>
            <a:r>
              <a:rPr lang="ru-RU" sz="1400" dirty="0"/>
              <a:t> </a:t>
            </a:r>
            <a:r>
              <a:rPr lang="ru-RU" sz="1400" dirty="0" err="1"/>
              <a:t>тим</a:t>
            </a:r>
            <a:r>
              <a:rPr lang="ru-RU" sz="1400" dirty="0"/>
              <a:t>, </a:t>
            </a:r>
            <a:r>
              <a:rPr lang="ru-RU" sz="1400" dirty="0" err="1"/>
              <a:t>хто</a:t>
            </a:r>
            <a:r>
              <a:rPr lang="ru-RU" sz="1400" dirty="0"/>
              <a:t> </a:t>
            </a:r>
            <a:r>
              <a:rPr lang="ru-RU" sz="1400" dirty="0" err="1"/>
              <a:t>знайомий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 </a:t>
            </a:r>
            <a:r>
              <a:rPr lang="ru-RU" sz="1400" dirty="0" err="1"/>
              <a:t>історією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. </a:t>
            </a:r>
            <a:r>
              <a:rPr lang="ru-RU" sz="1400" dirty="0" err="1"/>
              <a:t>Дванадцять</a:t>
            </a:r>
            <a:r>
              <a:rPr lang="ru-RU" sz="1400" dirty="0"/>
              <a:t> </a:t>
            </a:r>
            <a:r>
              <a:rPr lang="ru-RU" sz="1400" dirty="0" err="1"/>
              <a:t>пісень</a:t>
            </a:r>
            <a:r>
              <a:rPr lang="ru-RU" sz="1400" dirty="0"/>
              <a:t> </a:t>
            </a:r>
            <a:r>
              <a:rPr lang="ru-RU" sz="1400" dirty="0" err="1"/>
              <a:t>цієї</a:t>
            </a:r>
            <a:r>
              <a:rPr lang="ru-RU" sz="1400" dirty="0"/>
              <a:t> </a:t>
            </a:r>
            <a:r>
              <a:rPr lang="ru-RU" sz="1400" dirty="0" err="1"/>
              <a:t>стрічки</a:t>
            </a:r>
            <a:r>
              <a:rPr lang="ru-RU" sz="1400" dirty="0"/>
              <a:t> </a:t>
            </a:r>
            <a:r>
              <a:rPr lang="ru-RU" sz="1400" dirty="0" err="1"/>
              <a:t>відтворюють</a:t>
            </a:r>
            <a:r>
              <a:rPr lang="ru-RU" sz="1400" dirty="0"/>
              <a:t> </a:t>
            </a:r>
            <a:r>
              <a:rPr lang="ru-RU" sz="1400" dirty="0" err="1"/>
              <a:t>легенди</a:t>
            </a:r>
            <a:r>
              <a:rPr lang="ru-RU" sz="1400" dirty="0"/>
              <a:t> </a:t>
            </a:r>
            <a:r>
              <a:rPr lang="ru-RU" sz="1400" dirty="0" err="1" smtClean="0"/>
              <a:t>скіфів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/>
              <a:t> </a:t>
            </a:r>
            <a:r>
              <a:rPr lang="ru-RU" sz="1400" dirty="0" err="1"/>
              <a:t>варягів</a:t>
            </a:r>
            <a:r>
              <a:rPr lang="ru-RU" sz="1400" dirty="0"/>
              <a:t>, </a:t>
            </a:r>
            <a:r>
              <a:rPr lang="ru-RU" sz="1400" dirty="0" err="1"/>
              <a:t>запорізьких</a:t>
            </a:r>
            <a:r>
              <a:rPr lang="ru-RU" sz="1400" dirty="0"/>
              <a:t> </a:t>
            </a:r>
            <a:r>
              <a:rPr lang="ru-RU" sz="1400" dirty="0" err="1" smtClean="0"/>
              <a:t>козаків</a:t>
            </a:r>
            <a:r>
              <a:rPr lang="ru-RU" sz="1400" dirty="0" smtClean="0"/>
              <a:t>,</a:t>
            </a:r>
            <a:r>
              <a:rPr lang="ru-RU" sz="1400" dirty="0"/>
              <a:t> </a:t>
            </a:r>
            <a:r>
              <a:rPr lang="ru-RU" sz="1400" dirty="0" err="1"/>
              <a:t>громадянської</a:t>
            </a:r>
            <a:r>
              <a:rPr lang="ru-RU" sz="1400" dirty="0"/>
              <a:t> </a:t>
            </a:r>
            <a:r>
              <a:rPr lang="ru-RU" sz="1400" dirty="0" err="1"/>
              <a:t>війни,петлюрівців</a:t>
            </a:r>
            <a:r>
              <a:rPr lang="ru-RU" sz="1400" dirty="0"/>
              <a:t>, </a:t>
            </a:r>
            <a:r>
              <a:rPr lang="ru-RU" sz="1400" dirty="0" err="1"/>
              <a:t>більшовиків</a:t>
            </a:r>
            <a:r>
              <a:rPr lang="ru-RU" sz="1400" dirty="0"/>
              <a:t> та </a:t>
            </a:r>
            <a:r>
              <a:rPr lang="ru-RU" sz="1400" dirty="0" err="1"/>
              <a:t>білогвардійців</a:t>
            </a:r>
            <a:r>
              <a:rPr lang="ru-RU" sz="1400" dirty="0"/>
              <a:t>. </a:t>
            </a:r>
            <a:r>
              <a:rPr lang="ru-RU" sz="1400" dirty="0" err="1"/>
              <a:t>Усі</a:t>
            </a:r>
            <a:r>
              <a:rPr lang="ru-RU" sz="1400" dirty="0"/>
              <a:t> вони </a:t>
            </a:r>
            <a:r>
              <a:rPr lang="ru-RU" sz="1400" dirty="0" err="1"/>
              <a:t>поєднані</a:t>
            </a:r>
            <a:r>
              <a:rPr lang="ru-RU" sz="1400" dirty="0"/>
              <a:t> одним персонажем — </a:t>
            </a:r>
            <a:r>
              <a:rPr lang="ru-RU" sz="1400" dirty="0" err="1"/>
              <a:t>дідом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</a:t>
            </a:r>
            <a:r>
              <a:rPr lang="ru-RU" sz="1400" dirty="0" err="1"/>
              <a:t>уособлює</a:t>
            </a:r>
            <a:r>
              <a:rPr lang="ru-RU" sz="1400" dirty="0"/>
              <a:t> </a:t>
            </a:r>
            <a:r>
              <a:rPr lang="ru-RU" sz="1400" dirty="0" err="1"/>
              <a:t>патріархальне</a:t>
            </a:r>
            <a:r>
              <a:rPr lang="ru-RU" sz="1400" dirty="0"/>
              <a:t> селянство, </a:t>
            </a:r>
            <a:r>
              <a:rPr lang="ru-RU" sz="1400" dirty="0" err="1"/>
              <a:t>прив'язане</a:t>
            </a:r>
            <a:r>
              <a:rPr lang="ru-RU" sz="1400" dirty="0"/>
              <a:t> до </a:t>
            </a:r>
            <a:r>
              <a:rPr lang="ru-RU" sz="1400" dirty="0" err="1"/>
              <a:t>цінностей</a:t>
            </a:r>
            <a:r>
              <a:rPr lang="ru-RU" sz="1400" dirty="0"/>
              <a:t> </a:t>
            </a:r>
            <a:r>
              <a:rPr lang="ru-RU" sz="1400" dirty="0" err="1"/>
              <a:t>минулого</a:t>
            </a:r>
            <a:r>
              <a:rPr lang="ru-RU" sz="1400" dirty="0"/>
              <a:t>. </a:t>
            </a:r>
            <a:r>
              <a:rPr lang="ru-RU" sz="1400" dirty="0" err="1"/>
              <a:t>Фільм</a:t>
            </a:r>
            <a:r>
              <a:rPr lang="ru-RU" sz="1400" dirty="0"/>
              <a:t> не </a:t>
            </a:r>
            <a:r>
              <a:rPr lang="ru-RU" sz="1400" dirty="0" err="1"/>
              <a:t>вписується</a:t>
            </a:r>
            <a:r>
              <a:rPr lang="ru-RU" sz="1400" dirty="0"/>
              <a:t> все ж таки у ряд </a:t>
            </a:r>
            <a:r>
              <a:rPr lang="ru-RU" sz="1400" dirty="0" err="1"/>
              <a:t>фільмів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були</a:t>
            </a:r>
            <a:r>
              <a:rPr lang="ru-RU" sz="1400" dirty="0"/>
              <a:t> </a:t>
            </a:r>
            <a:r>
              <a:rPr lang="ru-RU" sz="1400" dirty="0" err="1"/>
              <a:t>покликані</a:t>
            </a:r>
            <a:r>
              <a:rPr lang="ru-RU" sz="1400" dirty="0"/>
              <a:t> </a:t>
            </a:r>
            <a:r>
              <a:rPr lang="ru-RU" sz="1400" dirty="0" err="1"/>
              <a:t>формувати</a:t>
            </a:r>
            <a:r>
              <a:rPr lang="ru-RU" sz="1400" dirty="0"/>
              <a:t> </a:t>
            </a:r>
            <a:r>
              <a:rPr lang="ru-RU" sz="1400" dirty="0" err="1"/>
              <a:t>пролетарський</a:t>
            </a:r>
            <a:r>
              <a:rPr lang="ru-RU" sz="1400" dirty="0"/>
              <a:t> </a:t>
            </a:r>
            <a:r>
              <a:rPr lang="ru-RU" sz="1400" dirty="0" err="1"/>
              <a:t>реалізм</a:t>
            </a:r>
            <a:r>
              <a:rPr lang="ru-RU" sz="1400" dirty="0"/>
              <a:t>, </a:t>
            </a:r>
            <a:r>
              <a:rPr lang="ru-RU" sz="1400" dirty="0" err="1"/>
              <a:t>хоч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закінчується</a:t>
            </a:r>
            <a:r>
              <a:rPr lang="ru-RU" sz="1400" dirty="0"/>
              <a:t> </a:t>
            </a:r>
            <a:r>
              <a:rPr lang="ru-RU" sz="1400" dirty="0" err="1"/>
              <a:t>апологією</a:t>
            </a:r>
            <a:r>
              <a:rPr lang="ru-RU" sz="1400" dirty="0"/>
              <a:t> </a:t>
            </a:r>
            <a:r>
              <a:rPr lang="ru-RU" sz="1400" dirty="0" err="1"/>
              <a:t>соціалістичної</a:t>
            </a:r>
            <a:r>
              <a:rPr lang="ru-RU" sz="1400" dirty="0"/>
              <a:t> </a:t>
            </a:r>
            <a:r>
              <a:rPr lang="ru-RU" sz="1400" dirty="0" err="1"/>
              <a:t>промисловості</a:t>
            </a:r>
            <a:r>
              <a:rPr lang="ru-RU" sz="1400" dirty="0"/>
              <a:t>. Довженко </a:t>
            </a:r>
            <a:r>
              <a:rPr lang="ru-RU" sz="1400" dirty="0" err="1"/>
              <a:t>виправдовує</a:t>
            </a:r>
            <a:r>
              <a:rPr lang="ru-RU" sz="1400" dirty="0"/>
              <a:t> </a:t>
            </a:r>
            <a:r>
              <a:rPr lang="ru-RU" sz="1400" dirty="0" err="1"/>
              <a:t>більшовицьку</a:t>
            </a:r>
            <a:r>
              <a:rPr lang="ru-RU" sz="1400" dirty="0"/>
              <a:t> </a:t>
            </a:r>
            <a:r>
              <a:rPr lang="ru-RU" sz="1400" dirty="0" err="1"/>
              <a:t>революцію</a:t>
            </a:r>
            <a:r>
              <a:rPr lang="ru-RU" sz="1400" dirty="0"/>
              <a:t> </a:t>
            </a:r>
            <a:r>
              <a:rPr lang="ru-RU" sz="1400" dirty="0" err="1"/>
              <a:t>вірячи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ця</a:t>
            </a:r>
            <a:r>
              <a:rPr lang="ru-RU" sz="1400" dirty="0"/>
              <a:t> нова </a:t>
            </a:r>
            <a:r>
              <a:rPr lang="ru-RU" sz="1400" dirty="0" err="1"/>
              <a:t>ідеологія</a:t>
            </a:r>
            <a:r>
              <a:rPr lang="ru-RU" sz="1400" dirty="0"/>
              <a:t> </a:t>
            </a:r>
            <a:r>
              <a:rPr lang="ru-RU" sz="1400" dirty="0" err="1"/>
              <a:t>ніби</a:t>
            </a:r>
            <a:r>
              <a:rPr lang="ru-RU" sz="1400" dirty="0"/>
              <a:t> </a:t>
            </a:r>
            <a:r>
              <a:rPr lang="ru-RU" sz="1400" dirty="0" err="1"/>
              <a:t>виникла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якогось</a:t>
            </a:r>
            <a:r>
              <a:rPr lang="ru-RU" sz="1400" dirty="0"/>
              <a:t> </a:t>
            </a:r>
            <a:r>
              <a:rPr lang="ru-RU" sz="1400" dirty="0" err="1"/>
              <a:t>давнього</a:t>
            </a:r>
            <a:r>
              <a:rPr lang="ru-RU" sz="1400" dirty="0"/>
              <a:t> </a:t>
            </a:r>
            <a:r>
              <a:rPr lang="ru-RU" sz="1400" dirty="0" err="1"/>
              <a:t>заповіту</a:t>
            </a:r>
            <a:r>
              <a:rPr lang="ru-RU" sz="1400" dirty="0"/>
              <a:t>. «</a:t>
            </a:r>
            <a:r>
              <a:rPr lang="ru-RU" sz="1400" dirty="0" err="1"/>
              <a:t>Звенигора</a:t>
            </a:r>
            <a:r>
              <a:rPr lang="ru-RU" sz="1400" dirty="0"/>
              <a:t>» </a:t>
            </a:r>
            <a:r>
              <a:rPr lang="ru-RU" sz="1400" dirty="0" err="1"/>
              <a:t>була</a:t>
            </a:r>
            <a:r>
              <a:rPr lang="ru-RU" sz="1400" dirty="0"/>
              <a:t> </a:t>
            </a:r>
            <a:r>
              <a:rPr lang="ru-RU" sz="1400" dirty="0" err="1"/>
              <a:t>сенсацією</a:t>
            </a:r>
            <a:r>
              <a:rPr lang="ru-RU" sz="1400" dirty="0"/>
              <a:t> </a:t>
            </a:r>
            <a:r>
              <a:rPr lang="ru-RU" sz="1400" b="1" dirty="0"/>
              <a:t>1928</a:t>
            </a:r>
            <a:r>
              <a:rPr lang="ru-RU" sz="1400" dirty="0"/>
              <a:t> року, </a:t>
            </a:r>
            <a:r>
              <a:rPr lang="ru-RU" sz="1400" dirty="0" err="1"/>
              <a:t>але</a:t>
            </a:r>
            <a:r>
              <a:rPr lang="ru-RU" sz="1400" dirty="0"/>
              <a:t> </a:t>
            </a:r>
            <a:r>
              <a:rPr lang="ru-RU" sz="1400" dirty="0" err="1"/>
              <a:t>водночас</a:t>
            </a:r>
            <a:r>
              <a:rPr lang="ru-RU" sz="1400" dirty="0"/>
              <a:t>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був</a:t>
            </a:r>
            <a:r>
              <a:rPr lang="ru-RU" sz="1400" dirty="0"/>
              <a:t> початок </a:t>
            </a:r>
            <a:r>
              <a:rPr lang="ru-RU" sz="1400" dirty="0" err="1"/>
              <a:t>особистої</a:t>
            </a:r>
            <a:r>
              <a:rPr lang="ru-RU" sz="1400" dirty="0"/>
              <a:t> </a:t>
            </a:r>
            <a:r>
              <a:rPr lang="ru-RU" sz="1400" dirty="0" err="1"/>
              <a:t>трагедії</a:t>
            </a:r>
            <a:r>
              <a:rPr lang="ru-RU" sz="1400" dirty="0"/>
              <a:t> </a:t>
            </a:r>
            <a:r>
              <a:rPr lang="ru-RU" sz="1400" dirty="0" err="1"/>
              <a:t>Довженка</a:t>
            </a:r>
            <a:r>
              <a:rPr lang="ru-RU" sz="1400" dirty="0"/>
              <a:t> — за </a:t>
            </a:r>
            <a:r>
              <a:rPr lang="ru-RU" sz="1400" dirty="0" err="1"/>
              <a:t>цю</a:t>
            </a:r>
            <a:r>
              <a:rPr lang="ru-RU" sz="1400" dirty="0"/>
              <a:t> </a:t>
            </a:r>
            <a:r>
              <a:rPr lang="ru-RU" sz="1400" dirty="0" err="1"/>
              <a:t>стрічку</a:t>
            </a:r>
            <a:r>
              <a:rPr lang="ru-RU" sz="1400" dirty="0"/>
              <a:t>, та </a:t>
            </a:r>
            <a:r>
              <a:rPr lang="ru-RU" sz="1400" dirty="0" err="1"/>
              <a:t>згодом</a:t>
            </a:r>
            <a:r>
              <a:rPr lang="ru-RU" sz="1400" dirty="0"/>
              <a:t> за </a:t>
            </a:r>
            <a:r>
              <a:rPr lang="ru-RU" sz="1400" dirty="0" err="1"/>
              <a:t>фільм</a:t>
            </a:r>
            <a:r>
              <a:rPr lang="ru-RU" sz="1400" dirty="0"/>
              <a:t> «Земля» 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будуть</a:t>
            </a:r>
            <a:r>
              <a:rPr lang="ru-RU" sz="1400" dirty="0"/>
              <a:t> </a:t>
            </a:r>
            <a:r>
              <a:rPr lang="ru-RU" sz="1400" dirty="0" err="1"/>
              <a:t>постійно</a:t>
            </a:r>
            <a:r>
              <a:rPr lang="ru-RU" sz="1400" dirty="0"/>
              <a:t> </a:t>
            </a:r>
            <a:r>
              <a:rPr lang="ru-RU" sz="1400" dirty="0" err="1"/>
              <a:t>звинувачувати</a:t>
            </a:r>
            <a:r>
              <a:rPr lang="ru-RU" sz="1400" dirty="0"/>
              <a:t> у буржуазному </a:t>
            </a:r>
            <a:r>
              <a:rPr lang="ru-RU" sz="1400" dirty="0" err="1"/>
              <a:t>націоналізмі</a:t>
            </a:r>
            <a:r>
              <a:rPr lang="ru-RU" sz="1400" dirty="0"/>
              <a:t>.</a:t>
            </a:r>
          </a:p>
          <a:p>
            <a:r>
              <a:rPr lang="ru-RU" sz="1400" dirty="0"/>
              <a:t>Сам Довженко, уже через 10 </a:t>
            </a:r>
            <a:r>
              <a:rPr lang="ru-RU" sz="1400" dirty="0" err="1"/>
              <a:t>років</a:t>
            </a:r>
            <a:r>
              <a:rPr lang="ru-RU" sz="1400" dirty="0"/>
              <a:t> </a:t>
            </a:r>
            <a:r>
              <a:rPr lang="ru-RU" sz="1400" dirty="0" err="1"/>
              <a:t>після</a:t>
            </a:r>
            <a:r>
              <a:rPr lang="ru-RU" sz="1400" dirty="0"/>
              <a:t> заборони «</a:t>
            </a:r>
            <a:r>
              <a:rPr lang="ru-RU" sz="1400" dirty="0" err="1"/>
              <a:t>Звенигори</a:t>
            </a:r>
            <a:r>
              <a:rPr lang="ru-RU" sz="1400" dirty="0"/>
              <a:t>», писав про </a:t>
            </a:r>
            <a:r>
              <a:rPr lang="ru-RU" sz="1400" dirty="0" err="1"/>
              <a:t>неї</a:t>
            </a:r>
            <a:r>
              <a:rPr lang="ru-RU" sz="1400" dirty="0"/>
              <a:t> у </a:t>
            </a:r>
            <a:r>
              <a:rPr lang="ru-RU" sz="1400" dirty="0" err="1"/>
              <a:t>автобіографії</a:t>
            </a:r>
            <a:r>
              <a:rPr lang="ru-RU" sz="1400" dirty="0"/>
              <a:t>: </a:t>
            </a:r>
            <a:r>
              <a:rPr lang="ru-RU" sz="1400" i="1" dirty="0"/>
              <a:t>„</a:t>
            </a:r>
            <a:r>
              <a:rPr lang="ru-RU" sz="1400" i="1" dirty="0" err="1"/>
              <a:t>Звенигора</a:t>
            </a:r>
            <a:r>
              <a:rPr lang="ru-RU" sz="1400" i="1" dirty="0"/>
              <a:t> в </a:t>
            </a:r>
            <a:r>
              <a:rPr lang="ru-RU" sz="1400" i="1" dirty="0" err="1"/>
              <a:t>моїй</a:t>
            </a:r>
            <a:r>
              <a:rPr lang="ru-RU" sz="1400" i="1" dirty="0"/>
              <a:t> </a:t>
            </a:r>
            <a:r>
              <a:rPr lang="ru-RU" sz="1400" i="1" dirty="0" err="1"/>
              <a:t>свідомості</a:t>
            </a:r>
            <a:r>
              <a:rPr lang="ru-RU" sz="1400" i="1" dirty="0"/>
              <a:t> </a:t>
            </a:r>
            <a:r>
              <a:rPr lang="ru-RU" sz="1400" i="1" dirty="0" err="1"/>
              <a:t>одклалася</a:t>
            </a:r>
            <a:r>
              <a:rPr lang="ru-RU" sz="1400" i="1" dirty="0"/>
              <a:t> як одна </a:t>
            </a:r>
            <a:r>
              <a:rPr lang="ru-RU" sz="1400" i="1" dirty="0" err="1"/>
              <a:t>з</a:t>
            </a:r>
            <a:r>
              <a:rPr lang="ru-RU" sz="1400" i="1" dirty="0"/>
              <a:t> </a:t>
            </a:r>
            <a:r>
              <a:rPr lang="ru-RU" sz="1400" i="1" dirty="0" err="1"/>
              <a:t>найцікавіших</a:t>
            </a:r>
            <a:r>
              <a:rPr lang="ru-RU" sz="1400" i="1" dirty="0"/>
              <a:t> </a:t>
            </a:r>
            <a:r>
              <a:rPr lang="ru-RU" sz="1400" i="1" dirty="0" err="1"/>
              <a:t>робіт</a:t>
            </a:r>
            <a:r>
              <a:rPr lang="ru-RU" sz="1400" i="1" dirty="0"/>
              <a:t>, </a:t>
            </a:r>
            <a:r>
              <a:rPr lang="ru-RU" sz="1400" i="1" dirty="0" err="1"/>
              <a:t>це</a:t>
            </a:r>
            <a:r>
              <a:rPr lang="ru-RU" sz="1400" i="1" dirty="0"/>
              <a:t> «прейскурант </a:t>
            </a:r>
            <a:r>
              <a:rPr lang="ru-RU" sz="1400" i="1" dirty="0" err="1"/>
              <a:t>моїх</a:t>
            </a:r>
            <a:r>
              <a:rPr lang="ru-RU" sz="1400" i="1" dirty="0"/>
              <a:t> </a:t>
            </a:r>
            <a:r>
              <a:rPr lang="ru-RU" sz="1400" i="1" dirty="0" err="1"/>
              <a:t>творчих</a:t>
            </a:r>
            <a:r>
              <a:rPr lang="ru-RU" sz="1400" i="1" dirty="0"/>
              <a:t> </a:t>
            </a:r>
            <a:r>
              <a:rPr lang="ru-RU" sz="1400" i="1" dirty="0" err="1"/>
              <a:t>можливостей</a:t>
            </a:r>
            <a:r>
              <a:rPr lang="ru-RU" sz="1400" i="1" dirty="0"/>
              <a:t>», я </a:t>
            </a:r>
            <a:r>
              <a:rPr lang="ru-RU" sz="1400" i="1" dirty="0" err="1"/>
              <a:t>зробив</a:t>
            </a:r>
            <a:r>
              <a:rPr lang="ru-RU" sz="1400" i="1" dirty="0"/>
              <a:t> </a:t>
            </a:r>
            <a:r>
              <a:rPr lang="ru-RU" sz="1400" i="1" dirty="0" err="1"/>
              <a:t>її</a:t>
            </a:r>
            <a:r>
              <a:rPr lang="ru-RU" sz="1400" i="1" dirty="0"/>
              <a:t> одним духом — за сто </a:t>
            </a:r>
            <a:r>
              <a:rPr lang="ru-RU" sz="1400" i="1" dirty="0" err="1"/>
              <a:t>днів</a:t>
            </a:r>
            <a:r>
              <a:rPr lang="ru-RU" sz="1400" i="1" dirty="0"/>
              <a:t>, не </a:t>
            </a:r>
            <a:r>
              <a:rPr lang="ru-RU" sz="1400" i="1" dirty="0" err="1"/>
              <a:t>зробив</a:t>
            </a:r>
            <a:r>
              <a:rPr lang="ru-RU" sz="1400" i="1" dirty="0"/>
              <a:t>, а </a:t>
            </a:r>
            <a:r>
              <a:rPr lang="ru-RU" sz="1400" i="1" dirty="0" err="1"/>
              <a:t>проспівав</a:t>
            </a:r>
            <a:r>
              <a:rPr lang="ru-RU" sz="1400" i="1" dirty="0"/>
              <a:t>, як птах. </a:t>
            </a:r>
            <a:r>
              <a:rPr lang="ru-RU" sz="1400" i="1" dirty="0" err="1"/>
              <a:t>Мені</a:t>
            </a:r>
            <a:r>
              <a:rPr lang="ru-RU" sz="1400" i="1" dirty="0"/>
              <a:t> </a:t>
            </a:r>
            <a:r>
              <a:rPr lang="ru-RU" sz="1400" i="1" dirty="0" err="1"/>
              <a:t>хотілося</a:t>
            </a:r>
            <a:r>
              <a:rPr lang="ru-RU" sz="1400" i="1" dirty="0"/>
              <a:t> </a:t>
            </a:r>
            <a:r>
              <a:rPr lang="ru-RU" sz="1400" i="1" dirty="0" err="1"/>
              <a:t>розсунути</a:t>
            </a:r>
            <a:r>
              <a:rPr lang="ru-RU" sz="1400" i="1" dirty="0"/>
              <a:t> рамки </a:t>
            </a:r>
            <a:r>
              <a:rPr lang="ru-RU" sz="1400" i="1" dirty="0" err="1"/>
              <a:t>екрана</a:t>
            </a:r>
            <a:r>
              <a:rPr lang="ru-RU" sz="1400" i="1" dirty="0"/>
              <a:t>… </a:t>
            </a:r>
            <a:r>
              <a:rPr lang="ru-RU" sz="1400" i="1" dirty="0" err="1"/>
              <a:t>заговорити</a:t>
            </a:r>
            <a:r>
              <a:rPr lang="ru-RU" sz="1400" i="1" dirty="0"/>
              <a:t> </a:t>
            </a:r>
            <a:r>
              <a:rPr lang="ru-RU" sz="1400" i="1" dirty="0" err="1"/>
              <a:t>мовою</a:t>
            </a:r>
            <a:r>
              <a:rPr lang="ru-RU" sz="1400" i="1" dirty="0"/>
              <a:t> великих </a:t>
            </a:r>
            <a:r>
              <a:rPr lang="ru-RU" sz="1400" i="1" dirty="0" err="1"/>
              <a:t>узагальнень</a:t>
            </a:r>
            <a:r>
              <a:rPr lang="ru-RU" sz="1400" i="1" dirty="0"/>
              <a:t>“</a:t>
            </a:r>
            <a:endParaRPr lang="ru-RU" sz="1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86916"/>
            <a:ext cx="91440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Першим </a:t>
            </a:r>
            <a:r>
              <a:rPr lang="ru-RU" sz="1400" dirty="0" err="1"/>
              <a:t>друкованим</a:t>
            </a:r>
            <a:r>
              <a:rPr lang="ru-RU" sz="1400" dirty="0"/>
              <a:t> </a:t>
            </a:r>
            <a:r>
              <a:rPr lang="ru-RU" sz="1400" dirty="0" err="1"/>
              <a:t>відгуком</a:t>
            </a:r>
            <a:r>
              <a:rPr lang="ru-RU" sz="1400" dirty="0"/>
              <a:t> про роботу </a:t>
            </a:r>
            <a:r>
              <a:rPr lang="ru-RU" sz="1400" dirty="0" err="1"/>
              <a:t>Довженка</a:t>
            </a:r>
            <a:r>
              <a:rPr lang="ru-RU" sz="1400" dirty="0"/>
              <a:t> стала </a:t>
            </a:r>
            <a:r>
              <a:rPr lang="ru-RU" sz="1400" dirty="0" err="1"/>
              <a:t>стаття</a:t>
            </a:r>
            <a:r>
              <a:rPr lang="ru-RU" sz="1400" dirty="0"/>
              <a:t> редактора журналу «</a:t>
            </a:r>
            <a:r>
              <a:rPr lang="ru-RU" sz="1400" dirty="0" err="1"/>
              <a:t>Кіно</a:t>
            </a:r>
            <a:r>
              <a:rPr lang="ru-RU" sz="1400" dirty="0"/>
              <a:t>» </a:t>
            </a:r>
            <a:r>
              <a:rPr lang="ru-RU" sz="1400" dirty="0" err="1"/>
              <a:t>Миколи</a:t>
            </a:r>
            <a:r>
              <a:rPr lang="ru-RU" sz="1400" dirty="0"/>
              <a:t> Бажана: </a:t>
            </a:r>
            <a:r>
              <a:rPr lang="ru-RU" sz="1400" i="1" dirty="0"/>
              <a:t>«</a:t>
            </a:r>
            <a:r>
              <a:rPr lang="ru-RU" sz="1400" i="1" dirty="0" err="1"/>
              <a:t>Це</a:t>
            </a:r>
            <a:r>
              <a:rPr lang="ru-RU" sz="1400" i="1" dirty="0"/>
              <a:t> — </a:t>
            </a:r>
            <a:r>
              <a:rPr lang="ru-RU" sz="1400" i="1" dirty="0" err="1"/>
              <a:t>історична</a:t>
            </a:r>
            <a:r>
              <a:rPr lang="ru-RU" sz="1400" i="1" dirty="0"/>
              <a:t> </a:t>
            </a:r>
            <a:r>
              <a:rPr lang="ru-RU" sz="1400" i="1" dirty="0" err="1"/>
              <a:t>симфонія</a:t>
            </a:r>
            <a:r>
              <a:rPr lang="ru-RU" sz="1400" i="1" dirty="0"/>
              <a:t>, </a:t>
            </a:r>
            <a:r>
              <a:rPr lang="ru-RU" sz="1400" i="1" dirty="0" err="1"/>
              <a:t>що</a:t>
            </a:r>
            <a:r>
              <a:rPr lang="ru-RU" sz="1400" i="1" dirty="0"/>
              <a:t> </a:t>
            </a:r>
            <a:r>
              <a:rPr lang="ru-RU" sz="1400" i="1" dirty="0" err="1"/>
              <a:t>рівної</a:t>
            </a:r>
            <a:r>
              <a:rPr lang="ru-RU" sz="1400" i="1" dirty="0"/>
              <a:t> </a:t>
            </a:r>
            <a:r>
              <a:rPr lang="ru-RU" sz="1400" i="1" dirty="0" err="1"/>
              <a:t>їй</a:t>
            </a:r>
            <a:r>
              <a:rPr lang="ru-RU" sz="1400" i="1" dirty="0"/>
              <a:t> </a:t>
            </a:r>
            <a:r>
              <a:rPr lang="ru-RU" sz="1400" i="1" dirty="0" err="1"/>
              <a:t>немає</a:t>
            </a:r>
            <a:r>
              <a:rPr lang="ru-RU" sz="1400" i="1" dirty="0"/>
              <a:t> в </a:t>
            </a:r>
            <a:r>
              <a:rPr lang="ru-RU" sz="1400" i="1" dirty="0" err="1"/>
              <a:t>світовому</a:t>
            </a:r>
            <a:r>
              <a:rPr lang="ru-RU" sz="1400" i="1" dirty="0"/>
              <a:t> </a:t>
            </a:r>
            <a:r>
              <a:rPr lang="ru-RU" sz="1400" i="1" dirty="0" err="1"/>
              <a:t>кіно</a:t>
            </a:r>
            <a:r>
              <a:rPr lang="ru-RU" sz="1400" i="1" dirty="0"/>
              <a:t>. </a:t>
            </a:r>
            <a:r>
              <a:rPr lang="ru-RU" sz="1400" i="1" dirty="0" err="1"/>
              <a:t>Це</a:t>
            </a:r>
            <a:r>
              <a:rPr lang="ru-RU" sz="1400" i="1" dirty="0"/>
              <a:t> </a:t>
            </a:r>
            <a:r>
              <a:rPr lang="ru-RU" sz="1400" i="1" dirty="0" err="1"/>
              <a:t>зафільмована</a:t>
            </a:r>
            <a:r>
              <a:rPr lang="ru-RU" sz="1400" i="1" dirty="0"/>
              <a:t> </a:t>
            </a:r>
            <a:r>
              <a:rPr lang="ru-RU" sz="1400" i="1" dirty="0" err="1"/>
              <a:t>лірика</a:t>
            </a:r>
            <a:r>
              <a:rPr lang="ru-RU" sz="1400" i="1" dirty="0"/>
              <a:t>, </a:t>
            </a:r>
            <a:r>
              <a:rPr lang="ru-RU" sz="1400" i="1" dirty="0" err="1"/>
              <a:t>епос</a:t>
            </a:r>
            <a:r>
              <a:rPr lang="ru-RU" sz="1400" i="1" dirty="0"/>
              <a:t> </a:t>
            </a:r>
            <a:r>
              <a:rPr lang="ru-RU" sz="1400" i="1" dirty="0" err="1"/>
              <a:t>і</a:t>
            </a:r>
            <a:r>
              <a:rPr lang="ru-RU" sz="1400" i="1" dirty="0"/>
              <a:t> </a:t>
            </a:r>
            <a:r>
              <a:rPr lang="ru-RU" sz="1400" i="1" dirty="0" err="1"/>
              <a:t>філософія</a:t>
            </a:r>
            <a:r>
              <a:rPr lang="ru-RU" sz="1400" i="1" dirty="0"/>
              <a:t>, </a:t>
            </a:r>
            <a:r>
              <a:rPr lang="ru-RU" sz="1400" i="1" dirty="0" err="1"/>
              <a:t>виявлені</a:t>
            </a:r>
            <a:r>
              <a:rPr lang="ru-RU" sz="1400" i="1" dirty="0"/>
              <a:t> в образах </a:t>
            </a:r>
            <a:r>
              <a:rPr lang="ru-RU" sz="1400" i="1" dirty="0" err="1"/>
              <a:t>такої</a:t>
            </a:r>
            <a:r>
              <a:rPr lang="ru-RU" sz="1400" i="1" dirty="0"/>
              <a:t> </a:t>
            </a:r>
            <a:r>
              <a:rPr lang="ru-RU" sz="1400" i="1" dirty="0" err="1"/>
              <a:t>глибини</a:t>
            </a:r>
            <a:r>
              <a:rPr lang="ru-RU" sz="1400" i="1" dirty="0"/>
              <a:t> </a:t>
            </a:r>
            <a:r>
              <a:rPr lang="ru-RU" sz="1400" i="1" dirty="0" err="1"/>
              <a:t>й</a:t>
            </a:r>
            <a:r>
              <a:rPr lang="ru-RU" sz="1400" i="1" dirty="0"/>
              <a:t> </a:t>
            </a:r>
            <a:r>
              <a:rPr lang="ru-RU" sz="1400" i="1" dirty="0" err="1"/>
              <a:t>значимості</a:t>
            </a:r>
            <a:r>
              <a:rPr lang="ru-RU" sz="1400" i="1" dirty="0"/>
              <a:t>, </a:t>
            </a:r>
            <a:r>
              <a:rPr lang="ru-RU" sz="1400" i="1" dirty="0" err="1"/>
              <a:t>що</a:t>
            </a:r>
            <a:r>
              <a:rPr lang="ru-RU" sz="1400" i="1" dirty="0"/>
              <a:t> </a:t>
            </a:r>
            <a:r>
              <a:rPr lang="ru-RU" sz="1400" i="1" dirty="0" err="1"/>
              <a:t>багатьом</a:t>
            </a:r>
            <a:r>
              <a:rPr lang="ru-RU" sz="1400" i="1" dirty="0"/>
              <a:t> не сила до </a:t>
            </a:r>
            <a:r>
              <a:rPr lang="ru-RU" sz="1400" i="1" dirty="0" err="1"/>
              <a:t>кінця</a:t>
            </a:r>
            <a:r>
              <a:rPr lang="ru-RU" sz="1400" i="1" dirty="0"/>
              <a:t> </a:t>
            </a:r>
            <a:r>
              <a:rPr lang="ru-RU" sz="1400" i="1" dirty="0" err="1"/>
              <a:t>їх</a:t>
            </a:r>
            <a:r>
              <a:rPr lang="ru-RU" sz="1400" i="1" dirty="0"/>
              <a:t> </a:t>
            </a:r>
            <a:r>
              <a:rPr lang="ru-RU" sz="1400" i="1" dirty="0" err="1"/>
              <a:t>розкопати</a:t>
            </a:r>
            <a:r>
              <a:rPr lang="ru-RU" sz="1400" i="1" dirty="0"/>
              <a:t> </a:t>
            </a:r>
            <a:r>
              <a:rPr lang="ru-RU" sz="1400" i="1" dirty="0" err="1"/>
              <a:t>й</a:t>
            </a:r>
            <a:r>
              <a:rPr lang="ru-RU" sz="1400" i="1" dirty="0"/>
              <a:t> </a:t>
            </a:r>
            <a:r>
              <a:rPr lang="ru-RU" sz="1400" i="1" dirty="0" err="1"/>
              <a:t>зрозуміти</a:t>
            </a:r>
            <a:r>
              <a:rPr lang="ru-RU" sz="1400" i="1" dirty="0"/>
              <a:t>».</a:t>
            </a:r>
            <a:endParaRPr lang="ru-RU" sz="1400" dirty="0"/>
          </a:p>
          <a:p>
            <a:r>
              <a:rPr lang="ru-RU" sz="1400" dirty="0" err="1"/>
              <a:t>Ейзенштейн</a:t>
            </a:r>
            <a:r>
              <a:rPr lang="ru-RU" sz="1400" dirty="0"/>
              <a:t> так </a:t>
            </a:r>
            <a:r>
              <a:rPr lang="ru-RU" sz="1400" dirty="0" err="1"/>
              <a:t>описував</a:t>
            </a:r>
            <a:r>
              <a:rPr lang="ru-RU" sz="1400" dirty="0"/>
              <a:t> </a:t>
            </a:r>
            <a:r>
              <a:rPr lang="ru-RU" sz="1400" dirty="0" err="1"/>
              <a:t>свої</a:t>
            </a:r>
            <a:r>
              <a:rPr lang="ru-RU" sz="1400" dirty="0"/>
              <a:t> </a:t>
            </a:r>
            <a:r>
              <a:rPr lang="ru-RU" sz="1400" dirty="0" err="1"/>
              <a:t>враження</a:t>
            </a:r>
            <a:r>
              <a:rPr lang="ru-RU" sz="1400" dirty="0"/>
              <a:t> </a:t>
            </a:r>
            <a:r>
              <a:rPr lang="ru-RU" sz="1400" dirty="0" err="1"/>
              <a:t>після</a:t>
            </a:r>
            <a:r>
              <a:rPr lang="ru-RU" sz="1400" dirty="0"/>
              <a:t> перегляду </a:t>
            </a:r>
            <a:r>
              <a:rPr lang="ru-RU" sz="1400" dirty="0" err="1"/>
              <a:t>довженківської</a:t>
            </a:r>
            <a:r>
              <a:rPr lang="ru-RU" sz="1400" dirty="0"/>
              <a:t> </a:t>
            </a:r>
            <a:r>
              <a:rPr lang="ru-RU" sz="1400" dirty="0" err="1"/>
              <a:t>картини</a:t>
            </a:r>
            <a:r>
              <a:rPr lang="ru-RU" sz="1400" dirty="0"/>
              <a:t>: </a:t>
            </a:r>
            <a:r>
              <a:rPr lang="ru-RU" sz="1400" i="1" dirty="0"/>
              <a:t>«…в </a:t>
            </a:r>
            <a:r>
              <a:rPr lang="ru-RU" sz="1400" i="1" dirty="0" err="1"/>
              <a:t>повітрі</a:t>
            </a:r>
            <a:r>
              <a:rPr lang="ru-RU" sz="1400" i="1" dirty="0"/>
              <a:t> стояло: </a:t>
            </a:r>
            <a:r>
              <a:rPr lang="ru-RU" sz="1400" i="1" dirty="0" err="1"/>
              <a:t>серед</a:t>
            </a:r>
            <a:r>
              <a:rPr lang="ru-RU" sz="1400" i="1" dirty="0"/>
              <a:t> нас нова </a:t>
            </a:r>
            <a:r>
              <a:rPr lang="ru-RU" sz="1400" i="1" dirty="0" err="1"/>
              <a:t>людина</a:t>
            </a:r>
            <a:r>
              <a:rPr lang="ru-RU" sz="1400" i="1" dirty="0"/>
              <a:t> </a:t>
            </a:r>
            <a:r>
              <a:rPr lang="ru-RU" sz="1400" i="1" dirty="0" err="1"/>
              <a:t>кіно</a:t>
            </a:r>
            <a:r>
              <a:rPr lang="ru-RU" sz="1400" i="1" dirty="0"/>
              <a:t>. </a:t>
            </a:r>
            <a:r>
              <a:rPr lang="ru-RU" sz="1400" i="1" dirty="0" err="1"/>
              <a:t>Майстер</a:t>
            </a:r>
            <a:r>
              <a:rPr lang="ru-RU" sz="1400" i="1" dirty="0"/>
              <a:t> </a:t>
            </a:r>
            <a:r>
              <a:rPr lang="ru-RU" sz="1400" i="1" dirty="0" err="1"/>
              <a:t>свого</a:t>
            </a:r>
            <a:r>
              <a:rPr lang="ru-RU" sz="1400" i="1" dirty="0"/>
              <a:t> жанру. </a:t>
            </a:r>
            <a:r>
              <a:rPr lang="ru-RU" sz="1400" i="1" dirty="0" err="1"/>
              <a:t>Майстер</a:t>
            </a:r>
            <a:r>
              <a:rPr lang="ru-RU" sz="1400" i="1" dirty="0"/>
              <a:t> </a:t>
            </a:r>
            <a:r>
              <a:rPr lang="ru-RU" sz="1400" i="1" dirty="0" err="1"/>
              <a:t>своєї</a:t>
            </a:r>
            <a:r>
              <a:rPr lang="ru-RU" sz="1400" i="1" dirty="0"/>
              <a:t> </a:t>
            </a:r>
            <a:r>
              <a:rPr lang="ru-RU" sz="1400" i="1" dirty="0" err="1"/>
              <a:t>індивідуальності</a:t>
            </a:r>
            <a:r>
              <a:rPr lang="ru-RU" sz="1400" i="1" dirty="0"/>
              <a:t>. І разом </a:t>
            </a:r>
            <a:r>
              <a:rPr lang="ru-RU" sz="1400" i="1" dirty="0" err="1"/>
              <a:t>з</a:t>
            </a:r>
            <a:r>
              <a:rPr lang="ru-RU" sz="1400" i="1" dirty="0"/>
              <a:t> </a:t>
            </a:r>
            <a:r>
              <a:rPr lang="ru-RU" sz="1400" i="1" dirty="0" err="1"/>
              <a:t>тим</a:t>
            </a:r>
            <a:r>
              <a:rPr lang="ru-RU" sz="1400" i="1" dirty="0"/>
              <a:t> </a:t>
            </a:r>
            <a:r>
              <a:rPr lang="ru-RU" sz="1400" i="1" dirty="0" err="1"/>
              <a:t>майстер</a:t>
            </a:r>
            <a:r>
              <a:rPr lang="ru-RU" sz="1400" i="1" dirty="0"/>
              <a:t> наш. </a:t>
            </a:r>
            <a:r>
              <a:rPr lang="ru-RU" sz="1400" i="1" dirty="0" err="1"/>
              <a:t>Свій</a:t>
            </a:r>
            <a:r>
              <a:rPr lang="ru-RU" sz="1400" i="1" dirty="0"/>
              <a:t>. </a:t>
            </a:r>
            <a:r>
              <a:rPr lang="ru-RU" sz="1400" i="1" dirty="0" err="1"/>
              <a:t>Спільний</a:t>
            </a:r>
            <a:r>
              <a:rPr lang="ru-RU" sz="1400" i="1" dirty="0"/>
              <a:t>. Перед нами </a:t>
            </a:r>
            <a:r>
              <a:rPr lang="ru-RU" sz="1400" i="1" dirty="0" err="1"/>
              <a:t>була</a:t>
            </a:r>
            <a:r>
              <a:rPr lang="ru-RU" sz="1400" i="1" dirty="0"/>
              <a:t> </a:t>
            </a:r>
            <a:r>
              <a:rPr lang="ru-RU" sz="1400" i="1" dirty="0" err="1"/>
              <a:t>людина</a:t>
            </a:r>
            <a:r>
              <a:rPr lang="ru-RU" sz="1400" i="1" dirty="0"/>
              <a:t>, яка створила </a:t>
            </a:r>
            <a:r>
              <a:rPr lang="ru-RU" sz="1400" i="1" dirty="0" err="1"/>
              <a:t>нове</a:t>
            </a:r>
            <a:r>
              <a:rPr lang="ru-RU" sz="1400" i="1" dirty="0"/>
              <a:t> в </a:t>
            </a:r>
            <a:r>
              <a:rPr lang="ru-RU" sz="1400" i="1" dirty="0" err="1"/>
              <a:t>галузі</a:t>
            </a:r>
            <a:r>
              <a:rPr lang="ru-RU" sz="1400" i="1" dirty="0"/>
              <a:t> </a:t>
            </a:r>
            <a:r>
              <a:rPr lang="ru-RU" sz="1400" i="1" dirty="0" err="1"/>
              <a:t>кіно</a:t>
            </a:r>
            <a:r>
              <a:rPr lang="ru-RU" sz="1400" i="1" dirty="0" smtClean="0"/>
              <a:t>»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dirty="0" err="1"/>
              <a:t>Фільм</a:t>
            </a:r>
            <a:r>
              <a:rPr lang="ru-RU" sz="1400" dirty="0"/>
              <a:t> </a:t>
            </a:r>
            <a:r>
              <a:rPr lang="ru-RU" sz="1400" dirty="0" err="1"/>
              <a:t>демонструватиметься</a:t>
            </a:r>
            <a:r>
              <a:rPr lang="ru-RU" sz="1400" dirty="0"/>
              <a:t> у </a:t>
            </a:r>
            <a:r>
              <a:rPr lang="ru-RU" sz="1400" dirty="0" err="1"/>
              <a:t>Москві</a:t>
            </a:r>
            <a:r>
              <a:rPr lang="ru-RU" sz="1400" dirty="0"/>
              <a:t>, два </a:t>
            </a:r>
            <a:r>
              <a:rPr lang="ru-RU" sz="1400" dirty="0" err="1"/>
              <a:t>громадські</a:t>
            </a:r>
            <a:r>
              <a:rPr lang="ru-RU" sz="1400" dirty="0"/>
              <a:t> перегляди у </a:t>
            </a:r>
            <a:r>
              <a:rPr lang="ru-RU" sz="1400" dirty="0" err="1"/>
              <a:t>Парижі</a:t>
            </a:r>
            <a:r>
              <a:rPr lang="ru-RU" sz="1400" dirty="0"/>
              <a:t> </a:t>
            </a:r>
            <a:r>
              <a:rPr lang="ru-RU" sz="1400" dirty="0" err="1"/>
              <a:t>закінчаться</a:t>
            </a:r>
            <a:r>
              <a:rPr lang="ru-RU" sz="1400" dirty="0"/>
              <a:t> </a:t>
            </a:r>
            <a:r>
              <a:rPr lang="ru-RU" sz="1400" dirty="0" err="1"/>
              <a:t>овацією</a:t>
            </a:r>
            <a:r>
              <a:rPr lang="ru-RU" sz="1400" dirty="0"/>
              <a:t>,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обійде</a:t>
            </a:r>
            <a:r>
              <a:rPr lang="ru-RU" sz="1400" dirty="0"/>
              <a:t> </a:t>
            </a:r>
            <a:r>
              <a:rPr lang="ru-RU" sz="1400" dirty="0" err="1"/>
              <a:t>екрани</a:t>
            </a:r>
            <a:r>
              <a:rPr lang="ru-RU" sz="1400" dirty="0"/>
              <a:t> </a:t>
            </a:r>
            <a:r>
              <a:rPr lang="ru-RU" sz="1400" dirty="0" err="1"/>
              <a:t>Голландії</a:t>
            </a:r>
            <a:r>
              <a:rPr lang="ru-RU" sz="1400" dirty="0"/>
              <a:t>, </a:t>
            </a:r>
            <a:r>
              <a:rPr lang="ru-RU" sz="1400" dirty="0" err="1"/>
              <a:t>Бельгії</a:t>
            </a:r>
            <a:r>
              <a:rPr lang="ru-RU" sz="1400" dirty="0"/>
              <a:t>, </a:t>
            </a:r>
            <a:r>
              <a:rPr lang="ru-RU" sz="1400" dirty="0" err="1"/>
              <a:t>Аргентини</a:t>
            </a:r>
            <a:r>
              <a:rPr lang="ru-RU" sz="1400" dirty="0"/>
              <a:t>, Мексики, </a:t>
            </a:r>
            <a:r>
              <a:rPr lang="ru-RU" sz="1400" dirty="0" err="1"/>
              <a:t>Канади</a:t>
            </a:r>
            <a:r>
              <a:rPr lang="ru-RU" sz="1400" dirty="0"/>
              <a:t>, </a:t>
            </a:r>
            <a:r>
              <a:rPr lang="ru-RU" sz="1400" dirty="0" err="1"/>
              <a:t>Англії,США</a:t>
            </a:r>
            <a:r>
              <a:rPr lang="ru-RU" sz="1400" dirty="0"/>
              <a:t>, </a:t>
            </a:r>
            <a:r>
              <a:rPr lang="ru-RU" sz="1400" dirty="0" err="1"/>
              <a:t>Греції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Багато</a:t>
            </a:r>
            <a:r>
              <a:rPr lang="ru-RU" sz="1400" dirty="0"/>
              <a:t> </a:t>
            </a:r>
            <a:r>
              <a:rPr lang="ru-RU" sz="1400" dirty="0" err="1"/>
              <a:t>кінознавців</a:t>
            </a:r>
            <a:r>
              <a:rPr lang="ru-RU" sz="1400" dirty="0"/>
              <a:t> </a:t>
            </a:r>
            <a:r>
              <a:rPr lang="ru-RU" sz="1400" dirty="0" err="1"/>
              <a:t>вважали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тільки</a:t>
            </a:r>
            <a:r>
              <a:rPr lang="ru-RU" sz="1400" dirty="0"/>
              <a:t> у «</a:t>
            </a:r>
            <a:r>
              <a:rPr lang="ru-RU" sz="1400" dirty="0" err="1"/>
              <a:t>Звенигорі</a:t>
            </a:r>
            <a:r>
              <a:rPr lang="ru-RU" sz="1400" dirty="0"/>
              <a:t>» </a:t>
            </a:r>
            <a:r>
              <a:rPr lang="ru-RU" sz="1400" dirty="0" err="1"/>
              <a:t>здійснилась</a:t>
            </a:r>
            <a:r>
              <a:rPr lang="ru-RU" sz="1400" dirty="0"/>
              <a:t> </a:t>
            </a:r>
            <a:r>
              <a:rPr lang="ru-RU" sz="1400" dirty="0" err="1"/>
              <a:t>творча</a:t>
            </a:r>
            <a:r>
              <a:rPr lang="ru-RU" sz="1400" dirty="0"/>
              <a:t> </a:t>
            </a:r>
            <a:r>
              <a:rPr lang="ru-RU" sz="1400" dirty="0" err="1"/>
              <a:t>фантазія</a:t>
            </a:r>
            <a:r>
              <a:rPr lang="ru-RU" sz="1400" dirty="0"/>
              <a:t> автора, </a:t>
            </a:r>
            <a:r>
              <a:rPr lang="ru-RU" sz="1400" dirty="0" err="1"/>
              <a:t>якій</a:t>
            </a:r>
            <a:r>
              <a:rPr lang="ru-RU" sz="1400" dirty="0"/>
              <a:t> у силу </a:t>
            </a:r>
            <a:r>
              <a:rPr lang="ru-RU" sz="1400" dirty="0" err="1"/>
              <a:t>обставин</a:t>
            </a:r>
            <a:r>
              <a:rPr lang="ru-RU" sz="1400" dirty="0"/>
              <a:t> не </a:t>
            </a:r>
            <a:r>
              <a:rPr lang="ru-RU" sz="1400" dirty="0" err="1"/>
              <a:t>судилося</a:t>
            </a:r>
            <a:r>
              <a:rPr lang="ru-RU" sz="1400" dirty="0"/>
              <a:t> </a:t>
            </a:r>
            <a:r>
              <a:rPr lang="ru-RU" sz="1400" dirty="0" err="1"/>
              <a:t>повторитися</a:t>
            </a:r>
            <a:r>
              <a:rPr lang="ru-RU" sz="1400" dirty="0"/>
              <a:t>. А </a:t>
            </a:r>
            <a:r>
              <a:rPr lang="ru-RU" sz="1400" dirty="0" err="1"/>
              <a:t>відродилась</a:t>
            </a:r>
            <a:r>
              <a:rPr lang="ru-RU" sz="1400" dirty="0"/>
              <a:t> вона </a:t>
            </a:r>
            <a:r>
              <a:rPr lang="ru-RU" sz="1400" dirty="0" err="1"/>
              <a:t>тільки</a:t>
            </a:r>
            <a:r>
              <a:rPr lang="ru-RU" sz="1400" dirty="0"/>
              <a:t> у 1960-ті роки разом 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/>
              <a:t>розвитком</a:t>
            </a:r>
            <a:r>
              <a:rPr lang="ru-RU" sz="1400" dirty="0"/>
              <a:t> </a:t>
            </a:r>
            <a:r>
              <a:rPr lang="ru-RU" sz="1400" dirty="0" err="1"/>
              <a:t>поетичного</a:t>
            </a:r>
            <a:r>
              <a:rPr lang="ru-RU" sz="1400" dirty="0"/>
              <a:t> </a:t>
            </a:r>
            <a:r>
              <a:rPr lang="ru-RU" sz="1400" dirty="0" err="1"/>
              <a:t>кіно</a:t>
            </a:r>
            <a:r>
              <a:rPr lang="ru-RU" sz="1400" dirty="0"/>
              <a:t> </a:t>
            </a:r>
            <a:r>
              <a:rPr lang="ru-RU" sz="1400" dirty="0" err="1"/>
              <a:t>України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Наступним</a:t>
            </a:r>
            <a:r>
              <a:rPr lang="ru-RU" sz="1400" dirty="0"/>
              <a:t> </a:t>
            </a:r>
            <a:r>
              <a:rPr lang="ru-RU" sz="1400" dirty="0" err="1"/>
              <a:t>фільмом</a:t>
            </a:r>
            <a:r>
              <a:rPr lang="ru-RU" sz="1400" dirty="0"/>
              <a:t> </a:t>
            </a:r>
            <a:r>
              <a:rPr lang="ru-RU" sz="1400" dirty="0" err="1"/>
              <a:t>Довженка</a:t>
            </a:r>
            <a:r>
              <a:rPr lang="ru-RU" sz="1400" dirty="0"/>
              <a:t> став «Арсенал» — </a:t>
            </a:r>
            <a:r>
              <a:rPr lang="ru-RU" sz="1400" dirty="0" err="1"/>
              <a:t>фільм-поступка</a:t>
            </a:r>
            <a:r>
              <a:rPr lang="ru-RU" sz="1400" dirty="0"/>
              <a:t> перед </a:t>
            </a:r>
            <a:r>
              <a:rPr lang="ru-RU" sz="1400" dirty="0" err="1"/>
              <a:t>владою</a:t>
            </a:r>
            <a:r>
              <a:rPr lang="ru-RU" sz="1400" dirty="0"/>
              <a:t>, як </a:t>
            </a:r>
            <a:r>
              <a:rPr lang="ru-RU" sz="1400" dirty="0" err="1"/>
              <a:t>вважає</a:t>
            </a:r>
            <a:r>
              <a:rPr lang="ru-RU" sz="1400" dirty="0"/>
              <a:t> </a:t>
            </a:r>
            <a:r>
              <a:rPr lang="ru-RU" sz="1400" dirty="0" err="1"/>
              <a:t>більшість</a:t>
            </a:r>
            <a:r>
              <a:rPr lang="ru-RU" sz="1400" dirty="0"/>
              <a:t> </a:t>
            </a:r>
            <a:r>
              <a:rPr lang="ru-RU" sz="1400" dirty="0" err="1"/>
              <a:t>кінознавців</a:t>
            </a:r>
            <a:r>
              <a:rPr lang="ru-RU" sz="1400" dirty="0"/>
              <a:t>. У той час </a:t>
            </a:r>
            <a:r>
              <a:rPr lang="ru-RU" sz="1400" dirty="0" err="1"/>
              <a:t>кожен</a:t>
            </a:r>
            <a:r>
              <a:rPr lang="ru-RU" sz="1400" dirty="0"/>
              <a:t> </a:t>
            </a:r>
            <a:r>
              <a:rPr lang="ru-RU" sz="1400" dirty="0" err="1"/>
              <a:t>український</a:t>
            </a:r>
            <a:r>
              <a:rPr lang="ru-RU" sz="1400" dirty="0"/>
              <a:t> </a:t>
            </a:r>
            <a:r>
              <a:rPr lang="ru-RU" sz="1400" dirty="0" err="1"/>
              <a:t>інтелігент</a:t>
            </a:r>
            <a:r>
              <a:rPr lang="ru-RU" sz="1400" dirty="0"/>
              <a:t> стояв перед </a:t>
            </a:r>
            <a:r>
              <a:rPr lang="ru-RU" sz="1400" dirty="0" err="1"/>
              <a:t>дилемою</a:t>
            </a:r>
            <a:r>
              <a:rPr lang="ru-RU" sz="1400" dirty="0"/>
              <a:t>: стати </a:t>
            </a:r>
            <a:r>
              <a:rPr lang="ru-RU" sz="1400" dirty="0" err="1"/>
              <a:t>комуністом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закрити</a:t>
            </a:r>
            <a:r>
              <a:rPr lang="ru-RU" sz="1400" dirty="0"/>
              <a:t> </a:t>
            </a:r>
            <a:r>
              <a:rPr lang="ru-RU" sz="1400" dirty="0" err="1"/>
              <a:t>очі</a:t>
            </a:r>
            <a:r>
              <a:rPr lang="ru-RU" sz="1400" dirty="0"/>
              <a:t> на </a:t>
            </a:r>
            <a:r>
              <a:rPr lang="ru-RU" sz="1400" dirty="0" err="1"/>
              <a:t>фактично</a:t>
            </a:r>
            <a:r>
              <a:rPr lang="ru-RU" sz="1400" dirty="0"/>
              <a:t> </a:t>
            </a:r>
            <a:r>
              <a:rPr lang="ru-RU" sz="1400" dirty="0" err="1"/>
              <a:t>зраду</a:t>
            </a:r>
            <a:r>
              <a:rPr lang="ru-RU" sz="1400" dirty="0"/>
              <a:t> </a:t>
            </a:r>
            <a:r>
              <a:rPr lang="ru-RU" sz="1400" dirty="0" err="1"/>
              <a:t>свого</a:t>
            </a:r>
            <a:r>
              <a:rPr lang="ru-RU" sz="1400" dirty="0"/>
              <a:t> народу,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наражатися</a:t>
            </a:r>
            <a:r>
              <a:rPr lang="ru-RU" sz="1400" dirty="0"/>
              <a:t> на </a:t>
            </a:r>
            <a:r>
              <a:rPr lang="ru-RU" sz="1400" dirty="0" err="1"/>
              <a:t>небезпеку</a:t>
            </a:r>
            <a:r>
              <a:rPr lang="ru-RU" sz="1400" dirty="0"/>
              <a:t>, а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й</a:t>
            </a:r>
            <a:r>
              <a:rPr lang="ru-RU" sz="1400" dirty="0"/>
              <a:t> смерть. </a:t>
            </a:r>
            <a:r>
              <a:rPr lang="ru-RU" sz="1400" dirty="0" err="1"/>
              <a:t>Цього</a:t>
            </a:r>
            <a:r>
              <a:rPr lang="ru-RU" sz="1400" dirty="0"/>
              <a:t> не </a:t>
            </a:r>
            <a:r>
              <a:rPr lang="ru-RU" sz="1400" dirty="0" err="1"/>
              <a:t>уникнув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Довженко. «Арсенал» — </a:t>
            </a:r>
            <a:r>
              <a:rPr lang="ru-RU" sz="1400" dirty="0" err="1"/>
              <a:t>приниження</a:t>
            </a:r>
            <a:r>
              <a:rPr lang="ru-RU" sz="1400" dirty="0"/>
              <a:t> </a:t>
            </a:r>
            <a:r>
              <a:rPr lang="ru-RU" sz="1400" dirty="0" err="1"/>
              <a:t>й</a:t>
            </a:r>
            <a:r>
              <a:rPr lang="ru-RU" sz="1400" dirty="0"/>
              <a:t> </a:t>
            </a:r>
            <a:r>
              <a:rPr lang="ru-RU" sz="1400" dirty="0" err="1"/>
              <a:t>засудження</a:t>
            </a:r>
            <a:r>
              <a:rPr lang="ru-RU" sz="1400" dirty="0"/>
              <a:t> </a:t>
            </a:r>
            <a:r>
              <a:rPr lang="ru-RU" sz="1400" dirty="0" err="1"/>
              <a:t>визвольних</a:t>
            </a:r>
            <a:r>
              <a:rPr lang="ru-RU" sz="1400" dirty="0"/>
              <a:t> </a:t>
            </a:r>
            <a:r>
              <a:rPr lang="ru-RU" sz="1400" dirty="0" err="1"/>
              <a:t>змагань</a:t>
            </a:r>
            <a:r>
              <a:rPr lang="ru-RU" sz="1400" dirty="0"/>
              <a:t> </a:t>
            </a:r>
            <a:r>
              <a:rPr lang="ru-RU" sz="1400" dirty="0" err="1"/>
              <a:t>українського</a:t>
            </a:r>
            <a:r>
              <a:rPr lang="ru-RU" sz="1400" dirty="0"/>
              <a:t> народу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розпаду</a:t>
            </a:r>
            <a:r>
              <a:rPr lang="ru-RU" sz="1400" dirty="0"/>
              <a:t> </a:t>
            </a:r>
            <a:r>
              <a:rPr lang="ru-RU" sz="1400" dirty="0" err="1"/>
              <a:t>царської</a:t>
            </a:r>
            <a:r>
              <a:rPr lang="ru-RU" sz="1400" dirty="0"/>
              <a:t> </a:t>
            </a:r>
            <a:r>
              <a:rPr lang="ru-RU" sz="1400" dirty="0" err="1"/>
              <a:t>імперії</a:t>
            </a:r>
            <a:r>
              <a:rPr lang="ru-RU" sz="1400" dirty="0"/>
              <a:t>. Не </a:t>
            </a:r>
            <a:r>
              <a:rPr lang="ru-RU" sz="1400" dirty="0" err="1"/>
              <a:t>зважаючи</a:t>
            </a:r>
            <a:r>
              <a:rPr lang="ru-RU" sz="1400" dirty="0"/>
              <a:t> на те, </a:t>
            </a:r>
            <a:r>
              <a:rPr lang="ru-RU" sz="1400" dirty="0" err="1"/>
              <a:t>що</a:t>
            </a:r>
            <a:r>
              <a:rPr lang="ru-RU" sz="1400" dirty="0"/>
              <a:t> сам автор </a:t>
            </a:r>
            <a:r>
              <a:rPr lang="ru-RU" sz="1400" dirty="0" err="1"/>
              <a:t>воював</a:t>
            </a:r>
            <a:r>
              <a:rPr lang="ru-RU" sz="1400" dirty="0"/>
              <a:t> у лавах </a:t>
            </a:r>
            <a:r>
              <a:rPr lang="ru-RU" sz="1400" dirty="0" err="1"/>
              <a:t>армії</a:t>
            </a:r>
            <a:r>
              <a:rPr lang="ru-RU" sz="1400" dirty="0"/>
              <a:t> </a:t>
            </a:r>
            <a:r>
              <a:rPr lang="ru-RU" sz="1400" dirty="0" smtClean="0"/>
              <a:t>УНР, </a:t>
            </a:r>
            <a:r>
              <a:rPr lang="ru-RU" sz="1400" dirty="0" err="1"/>
              <a:t>цього</a:t>
            </a:r>
            <a:r>
              <a:rPr lang="ru-RU" sz="1400" dirty="0"/>
              <a:t> разу </a:t>
            </a:r>
            <a:r>
              <a:rPr lang="ru-RU" sz="1400" dirty="0" err="1"/>
              <a:t>він</a:t>
            </a:r>
            <a:r>
              <a:rPr lang="ru-RU" sz="1400" dirty="0"/>
              <a:t> — на </a:t>
            </a:r>
            <a:r>
              <a:rPr lang="ru-RU" sz="1400" dirty="0" err="1"/>
              <a:t>іншому</a:t>
            </a:r>
            <a:r>
              <a:rPr lang="ru-RU" sz="1400" dirty="0"/>
              <a:t> </a:t>
            </a:r>
            <a:r>
              <a:rPr lang="ru-RU" sz="1400" dirty="0" err="1"/>
              <a:t>боці</a:t>
            </a:r>
            <a:r>
              <a:rPr lang="ru-RU" sz="1400" dirty="0"/>
              <a:t>. Критики </a:t>
            </a:r>
            <a:r>
              <a:rPr lang="ru-RU" sz="1400" dirty="0" err="1"/>
              <a:t>й</a:t>
            </a:r>
            <a:r>
              <a:rPr lang="ru-RU" sz="1400" dirty="0"/>
              <a:t> </a:t>
            </a:r>
            <a:r>
              <a:rPr lang="ru-RU" sz="1400" dirty="0" err="1"/>
              <a:t>досі</a:t>
            </a:r>
            <a:r>
              <a:rPr lang="ru-RU" sz="1400" dirty="0"/>
              <a:t> </a:t>
            </a:r>
            <a:r>
              <a:rPr lang="ru-RU" sz="1400" dirty="0" err="1"/>
              <a:t>сперечаються</a:t>
            </a:r>
            <a:r>
              <a:rPr lang="ru-RU" sz="1400" dirty="0"/>
              <a:t>,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прихований</a:t>
            </a:r>
            <a:r>
              <a:rPr lang="ru-RU" sz="1400" dirty="0"/>
              <a:t> у </a:t>
            </a:r>
            <a:r>
              <a:rPr lang="ru-RU" sz="1400" dirty="0" err="1"/>
              <a:t>цьому</a:t>
            </a:r>
            <a:r>
              <a:rPr lang="ru-RU" sz="1400" dirty="0"/>
              <a:t> </a:t>
            </a:r>
            <a:r>
              <a:rPr lang="ru-RU" sz="1400" dirty="0" err="1"/>
              <a:t>фільмі</a:t>
            </a:r>
            <a:r>
              <a:rPr lang="ru-RU" sz="1400" dirty="0"/>
              <a:t> </a:t>
            </a:r>
            <a:r>
              <a:rPr lang="ru-RU" sz="1400" dirty="0" err="1"/>
              <a:t>непрямий</a:t>
            </a:r>
            <a:r>
              <a:rPr lang="ru-RU" sz="1400" dirty="0"/>
              <a:t> </a:t>
            </a:r>
            <a:r>
              <a:rPr lang="ru-RU" sz="1400" dirty="0" err="1"/>
              <a:t>докір</a:t>
            </a:r>
            <a:r>
              <a:rPr lang="ru-RU" sz="1400" dirty="0"/>
              <a:t> </a:t>
            </a:r>
            <a:r>
              <a:rPr lang="ru-RU" sz="1400" dirty="0" err="1"/>
              <a:t>націоналістам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втратили</a:t>
            </a:r>
            <a:r>
              <a:rPr lang="ru-RU" sz="1400" dirty="0"/>
              <a:t> </a:t>
            </a:r>
            <a:r>
              <a:rPr lang="ru-RU" sz="1400" dirty="0" err="1"/>
              <a:t>незалежну</a:t>
            </a:r>
            <a:r>
              <a:rPr lang="ru-RU" sz="1400" dirty="0"/>
              <a:t> </a:t>
            </a:r>
            <a:r>
              <a:rPr lang="ru-RU" sz="1400" dirty="0" err="1"/>
              <a:t>Україну</a:t>
            </a:r>
            <a:r>
              <a:rPr lang="ru-RU" sz="1400" dirty="0"/>
              <a:t>, </a:t>
            </a:r>
            <a:r>
              <a:rPr lang="ru-RU" sz="1400" dirty="0" err="1"/>
              <a:t>чи</a:t>
            </a:r>
            <a:r>
              <a:rPr lang="ru-RU" sz="1400" dirty="0"/>
              <a:t>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є</a:t>
            </a:r>
            <a:r>
              <a:rPr lang="ru-RU" sz="1400" dirty="0"/>
              <a:t> чисто </a:t>
            </a:r>
            <a:r>
              <a:rPr lang="ru-RU" sz="1400" dirty="0" err="1"/>
              <a:t>більшовицький</a:t>
            </a:r>
            <a:r>
              <a:rPr lang="ru-RU" sz="1400" dirty="0"/>
              <a:t> </a:t>
            </a:r>
            <a:r>
              <a:rPr lang="ru-RU" sz="1400" dirty="0" err="1"/>
              <a:t>витвір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доводить </a:t>
            </a:r>
            <a:r>
              <a:rPr lang="ru-RU" sz="1400" dirty="0" err="1"/>
              <a:t>владі</a:t>
            </a:r>
            <a:r>
              <a:rPr lang="ru-RU" sz="1400" dirty="0"/>
              <a:t> та критикам того часу </a:t>
            </a:r>
            <a:r>
              <a:rPr lang="ru-RU" sz="1400" dirty="0" err="1"/>
              <a:t>відсутність</a:t>
            </a:r>
            <a:r>
              <a:rPr lang="ru-RU" sz="1400" dirty="0"/>
              <a:t> </a:t>
            </a:r>
            <a:r>
              <a:rPr lang="ru-RU" sz="1400" dirty="0" err="1"/>
              <a:t>націоналістичного</a:t>
            </a:r>
            <a:r>
              <a:rPr lang="ru-RU" sz="1400" dirty="0"/>
              <a:t> </a:t>
            </a:r>
            <a:r>
              <a:rPr lang="ru-RU" sz="1400" dirty="0" err="1"/>
              <a:t>нахилу</a:t>
            </a:r>
            <a:r>
              <a:rPr lang="ru-RU" sz="1400" dirty="0"/>
              <a:t> у </a:t>
            </a:r>
            <a:r>
              <a:rPr lang="ru-RU" sz="1400" dirty="0" err="1"/>
              <a:t>творчості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Нарешті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липня</a:t>
            </a:r>
            <a:r>
              <a:rPr lang="ru-RU" sz="1400" dirty="0"/>
              <a:t> до листопада </a:t>
            </a:r>
            <a:r>
              <a:rPr lang="ru-RU" sz="1400" b="1" dirty="0"/>
              <a:t>1929</a:t>
            </a:r>
            <a:r>
              <a:rPr lang="ru-RU" sz="1400" dirty="0"/>
              <a:t> року Довженко </a:t>
            </a:r>
            <a:r>
              <a:rPr lang="ru-RU" sz="1400" dirty="0" err="1"/>
              <a:t>знімає</a:t>
            </a:r>
            <a:r>
              <a:rPr lang="ru-RU" sz="1400" dirty="0"/>
              <a:t> </a:t>
            </a:r>
            <a:r>
              <a:rPr lang="ru-RU" sz="1400" dirty="0" err="1"/>
              <a:t>свій</a:t>
            </a:r>
            <a:r>
              <a:rPr lang="ru-RU" sz="1400" dirty="0"/>
              <a:t> </a:t>
            </a:r>
            <a:r>
              <a:rPr lang="ru-RU" sz="1400" dirty="0" err="1"/>
              <a:t>геніальний</a:t>
            </a:r>
            <a:r>
              <a:rPr lang="ru-RU" sz="1400" dirty="0"/>
              <a:t> </a:t>
            </a:r>
            <a:r>
              <a:rPr lang="ru-RU" sz="1400" dirty="0" err="1"/>
              <a:t>твір</a:t>
            </a:r>
            <a:r>
              <a:rPr lang="ru-RU" sz="1400" dirty="0"/>
              <a:t> «Земля», </a:t>
            </a:r>
            <a:r>
              <a:rPr lang="ru-RU" sz="1400" dirty="0" err="1"/>
              <a:t>гімн</a:t>
            </a:r>
            <a:r>
              <a:rPr lang="ru-RU" sz="1400" dirty="0"/>
              <a:t> </a:t>
            </a:r>
            <a:r>
              <a:rPr lang="ru-RU" sz="1400" dirty="0" err="1"/>
              <a:t>праці</a:t>
            </a:r>
            <a:r>
              <a:rPr lang="ru-RU" sz="1400" dirty="0"/>
              <a:t> на </a:t>
            </a:r>
            <a:r>
              <a:rPr lang="ru-RU" sz="1400" dirty="0" err="1"/>
              <a:t>землі</a:t>
            </a:r>
            <a:r>
              <a:rPr lang="ru-RU" sz="1400" dirty="0"/>
              <a:t>, </a:t>
            </a:r>
            <a:r>
              <a:rPr lang="ru-RU" sz="1400" dirty="0" err="1"/>
              <a:t>хліборобству</a:t>
            </a:r>
            <a:r>
              <a:rPr lang="ru-RU" sz="1400" dirty="0"/>
              <a:t> та </a:t>
            </a:r>
            <a:r>
              <a:rPr lang="ru-RU" sz="1400" dirty="0" err="1"/>
              <a:t>людині</a:t>
            </a:r>
            <a:r>
              <a:rPr lang="ru-RU" sz="1400" dirty="0"/>
              <a:t>, яка </a:t>
            </a:r>
            <a:r>
              <a:rPr lang="ru-RU" sz="1400" dirty="0" err="1"/>
              <a:t>працює</a:t>
            </a:r>
            <a:r>
              <a:rPr lang="ru-RU" sz="1400" dirty="0"/>
              <a:t> на </a:t>
            </a:r>
            <a:r>
              <a:rPr lang="ru-RU" sz="1400" dirty="0" err="1"/>
              <a:t>землі</a:t>
            </a:r>
            <a:r>
              <a:rPr lang="ru-RU" sz="1400" dirty="0"/>
              <a:t>, </a:t>
            </a:r>
            <a:r>
              <a:rPr lang="ru-RU" sz="1400" dirty="0" err="1"/>
              <a:t>є</a:t>
            </a:r>
            <a:r>
              <a:rPr lang="ru-RU" sz="1400" dirty="0"/>
              <a:t> </a:t>
            </a:r>
            <a:r>
              <a:rPr lang="ru-RU" sz="1400" dirty="0" err="1"/>
              <a:t>частиною</a:t>
            </a:r>
            <a:r>
              <a:rPr lang="ru-RU" sz="1400" dirty="0"/>
              <a:t> </a:t>
            </a:r>
            <a:r>
              <a:rPr lang="ru-RU" sz="1400" dirty="0" err="1"/>
              <a:t>космічного</a:t>
            </a:r>
            <a:r>
              <a:rPr lang="ru-RU" sz="1400" dirty="0"/>
              <a:t> ритму </a:t>
            </a:r>
            <a:r>
              <a:rPr lang="ru-RU" sz="1400" dirty="0" err="1"/>
              <a:t>буття</a:t>
            </a:r>
            <a:r>
              <a:rPr lang="ru-RU" sz="1400" dirty="0"/>
              <a:t>. Довженко першим у </a:t>
            </a:r>
            <a:r>
              <a:rPr lang="ru-RU" sz="1400" dirty="0" err="1"/>
              <a:t>світовому</a:t>
            </a:r>
            <a:r>
              <a:rPr lang="ru-RU" sz="1400" dirty="0"/>
              <a:t> </a:t>
            </a:r>
            <a:r>
              <a:rPr lang="ru-RU" sz="1400" dirty="0" err="1"/>
              <a:t>кіно</a:t>
            </a:r>
            <a:r>
              <a:rPr lang="ru-RU" sz="1400" dirty="0"/>
              <a:t> </a:t>
            </a:r>
            <a:r>
              <a:rPr lang="ru-RU" sz="1400" dirty="0" err="1"/>
              <a:t>виразив</a:t>
            </a:r>
            <a:r>
              <a:rPr lang="ru-RU" sz="1400" dirty="0"/>
              <a:t> </a:t>
            </a:r>
            <a:r>
              <a:rPr lang="ru-RU" sz="1400" dirty="0" err="1"/>
              <a:t>світогляд</a:t>
            </a:r>
            <a:r>
              <a:rPr lang="ru-RU" sz="1400" dirty="0"/>
              <a:t>, </a:t>
            </a:r>
            <a:r>
              <a:rPr lang="ru-RU" sz="1400" dirty="0" err="1"/>
              <a:t>якісно</a:t>
            </a:r>
            <a:r>
              <a:rPr lang="ru-RU" sz="1400" dirty="0"/>
              <a:t> </a:t>
            </a:r>
            <a:r>
              <a:rPr lang="ru-RU" sz="1400" dirty="0" err="1"/>
              <a:t>відмінний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досі</a:t>
            </a:r>
            <a:r>
              <a:rPr lang="ru-RU" sz="1400" dirty="0"/>
              <a:t> </a:t>
            </a:r>
            <a:r>
              <a:rPr lang="ru-RU" sz="1400" dirty="0" err="1"/>
              <a:t>зображуваного</a:t>
            </a:r>
            <a:r>
              <a:rPr lang="ru-RU" sz="1400" dirty="0"/>
              <a:t>.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світогляд</a:t>
            </a:r>
            <a:r>
              <a:rPr lang="ru-RU" sz="1400" dirty="0"/>
              <a:t> </a:t>
            </a:r>
            <a:r>
              <a:rPr lang="ru-RU" sz="1400" dirty="0" err="1"/>
              <a:t>нації</a:t>
            </a:r>
            <a:r>
              <a:rPr lang="ru-RU" sz="1400" dirty="0"/>
              <a:t> </a:t>
            </a:r>
            <a:r>
              <a:rPr lang="ru-RU" sz="1400" dirty="0" err="1"/>
              <a:t>хліборобської</a:t>
            </a:r>
            <a:r>
              <a:rPr lang="ru-RU" sz="1400" dirty="0"/>
              <a:t>, в </a:t>
            </a:r>
            <a:r>
              <a:rPr lang="ru-RU" sz="1400" dirty="0" err="1"/>
              <a:t>якої</a:t>
            </a:r>
            <a:r>
              <a:rPr lang="ru-RU" sz="1400" dirty="0"/>
              <a:t> </a:t>
            </a:r>
            <a:r>
              <a:rPr lang="ru-RU" sz="1400" dirty="0" err="1"/>
              <a:t>спокійна</a:t>
            </a:r>
            <a:r>
              <a:rPr lang="ru-RU" sz="1400" dirty="0"/>
              <a:t> </a:t>
            </a:r>
            <a:r>
              <a:rPr lang="ru-RU" sz="1400" dirty="0" err="1"/>
              <a:t>гідність</a:t>
            </a:r>
            <a:r>
              <a:rPr lang="ru-RU" sz="1400" dirty="0"/>
              <a:t> </a:t>
            </a:r>
            <a:r>
              <a:rPr lang="ru-RU" sz="1400" dirty="0" err="1"/>
              <a:t>зумовлена</a:t>
            </a:r>
            <a:r>
              <a:rPr lang="ru-RU" sz="1400" dirty="0"/>
              <a:t> </a:t>
            </a:r>
            <a:r>
              <a:rPr lang="ru-RU" sz="1400" dirty="0" err="1"/>
              <a:t>її</a:t>
            </a:r>
            <a:r>
              <a:rPr lang="ru-RU" sz="1400" dirty="0"/>
              <a:t> способом </a:t>
            </a:r>
            <a:r>
              <a:rPr lang="ru-RU" sz="1400" dirty="0" err="1"/>
              <a:t>життя</a:t>
            </a:r>
            <a:r>
              <a:rPr lang="ru-RU" sz="1400" dirty="0"/>
              <a:t>. </a:t>
            </a:r>
            <a:r>
              <a:rPr lang="ru-RU" sz="1400" dirty="0" err="1"/>
              <a:t>Середовище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люди — </a:t>
            </a:r>
            <a:r>
              <a:rPr lang="ru-RU" sz="1400" dirty="0" err="1"/>
              <a:t>єдине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нероздільне</a:t>
            </a:r>
            <a:r>
              <a:rPr lang="ru-RU" sz="1400" dirty="0"/>
              <a:t>, а </a:t>
            </a:r>
            <a:r>
              <a:rPr lang="ru-RU" sz="1400" dirty="0" err="1"/>
              <a:t>їхній</a:t>
            </a:r>
            <a:r>
              <a:rPr lang="ru-RU" sz="1400" dirty="0"/>
              <a:t> </a:t>
            </a:r>
            <a:r>
              <a:rPr lang="ru-RU" sz="1400" dirty="0" err="1"/>
              <a:t>спосіб</a:t>
            </a:r>
            <a:r>
              <a:rPr lang="ru-RU" sz="1400" dirty="0"/>
              <a:t> </a:t>
            </a:r>
            <a:r>
              <a:rPr lang="ru-RU" sz="1400" dirty="0" err="1"/>
              <a:t>життя</a:t>
            </a:r>
            <a:r>
              <a:rPr lang="ru-RU" sz="1400" dirty="0"/>
              <a:t> </a:t>
            </a:r>
            <a:r>
              <a:rPr lang="ru-RU" sz="1400" dirty="0" err="1"/>
              <a:t>є</a:t>
            </a:r>
            <a:r>
              <a:rPr lang="ru-RU" sz="1400" dirty="0"/>
              <a:t> </a:t>
            </a:r>
            <a:r>
              <a:rPr lang="ru-RU" sz="1400" dirty="0" err="1"/>
              <a:t>споконвічним</a:t>
            </a:r>
            <a:r>
              <a:rPr lang="ru-RU" sz="1400" dirty="0"/>
              <a:t>, </a:t>
            </a:r>
            <a:r>
              <a:rPr lang="ru-RU" sz="1400" dirty="0" err="1"/>
              <a:t>світогляд</a:t>
            </a:r>
            <a:r>
              <a:rPr lang="ru-RU" sz="1400" dirty="0"/>
              <a:t> </a:t>
            </a:r>
            <a:r>
              <a:rPr lang="ru-RU" sz="1400" dirty="0" err="1"/>
              <a:t>непохитним</a:t>
            </a:r>
            <a:r>
              <a:rPr lang="ru-RU" sz="1400" dirty="0"/>
              <a:t>. </a:t>
            </a:r>
            <a:r>
              <a:rPr lang="ru-RU" sz="1400" dirty="0" err="1"/>
              <a:t>Символіка</a:t>
            </a:r>
            <a:r>
              <a:rPr lang="ru-RU" sz="1400" dirty="0"/>
              <a:t> </a:t>
            </a:r>
            <a:r>
              <a:rPr lang="ru-RU" sz="1400" dirty="0" err="1"/>
              <a:t>Довженка</a:t>
            </a:r>
            <a:r>
              <a:rPr lang="ru-RU" sz="1400" dirty="0"/>
              <a:t> </a:t>
            </a:r>
            <a:r>
              <a:rPr lang="ru-RU" sz="1400" dirty="0" err="1"/>
              <a:t>була</a:t>
            </a:r>
            <a:r>
              <a:rPr lang="ru-RU" sz="1400" dirty="0"/>
              <a:t> </a:t>
            </a:r>
            <a:r>
              <a:rPr lang="ru-RU" sz="1400" dirty="0" err="1"/>
              <a:t>тісно</a:t>
            </a:r>
            <a:r>
              <a:rPr lang="ru-RU" sz="1400" dirty="0"/>
              <a:t> </a:t>
            </a:r>
            <a:r>
              <a:rPr lang="ru-RU" sz="1400" dirty="0" err="1"/>
              <a:t>пов'язана</a:t>
            </a:r>
            <a:r>
              <a:rPr lang="ru-RU" sz="1400" dirty="0"/>
              <a:t> </a:t>
            </a:r>
            <a:r>
              <a:rPr lang="ru-RU" sz="1400" dirty="0" err="1"/>
              <a:t>зі</a:t>
            </a:r>
            <a:r>
              <a:rPr lang="ru-RU" sz="1400" dirty="0"/>
              <a:t> </a:t>
            </a:r>
            <a:r>
              <a:rPr lang="ru-RU" sz="1400" dirty="0" err="1"/>
              <a:t>світоглядом</a:t>
            </a:r>
            <a:r>
              <a:rPr lang="ru-RU" sz="1400" dirty="0"/>
              <a:t> </a:t>
            </a:r>
            <a:r>
              <a:rPr lang="ru-RU" sz="1400" dirty="0" err="1"/>
              <a:t>українського</a:t>
            </a:r>
            <a:r>
              <a:rPr lang="ru-RU" sz="1400" dirty="0"/>
              <a:t> народу,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образністю</a:t>
            </a:r>
            <a:r>
              <a:rPr lang="ru-RU" sz="1400" dirty="0"/>
              <a:t> </a:t>
            </a:r>
            <a:r>
              <a:rPr lang="ru-RU" sz="1400" dirty="0" err="1"/>
              <a:t>народної</a:t>
            </a:r>
            <a:r>
              <a:rPr lang="ru-RU" sz="1400" dirty="0"/>
              <a:t> </a:t>
            </a:r>
            <a:r>
              <a:rPr lang="ru-RU" sz="1400" dirty="0" err="1"/>
              <a:t>поезії</a:t>
            </a:r>
            <a:r>
              <a:rPr lang="ru-RU" sz="1400" dirty="0"/>
              <a:t>. </a:t>
            </a:r>
            <a:r>
              <a:rPr lang="ru-RU" sz="1400" dirty="0" err="1"/>
              <a:t>Саме</a:t>
            </a:r>
            <a:r>
              <a:rPr lang="ru-RU" sz="1400" dirty="0"/>
              <a:t> в </a:t>
            </a:r>
            <a:r>
              <a:rPr lang="ru-RU" sz="1400" dirty="0" err="1"/>
              <a:t>цьому</a:t>
            </a:r>
            <a:r>
              <a:rPr lang="ru-RU" sz="1400" dirty="0"/>
              <a:t> </a:t>
            </a:r>
            <a:r>
              <a:rPr lang="ru-RU" sz="1400" dirty="0" err="1"/>
              <a:t>відмінність</a:t>
            </a:r>
            <a:r>
              <a:rPr lang="ru-RU" sz="1400" dirty="0"/>
              <a:t> </a:t>
            </a:r>
            <a:r>
              <a:rPr lang="ru-RU" sz="1400" dirty="0" err="1"/>
              <a:t>фільмів</a:t>
            </a:r>
            <a:r>
              <a:rPr lang="ru-RU" sz="1400" dirty="0"/>
              <a:t> </a:t>
            </a:r>
            <a:r>
              <a:rPr lang="ru-RU" sz="1400" dirty="0" err="1"/>
              <a:t>Довженка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фільмів</a:t>
            </a:r>
            <a:r>
              <a:rPr lang="ru-RU" sz="1400" dirty="0"/>
              <a:t> </a:t>
            </a:r>
            <a:r>
              <a:rPr lang="ru-RU" sz="1400" dirty="0" err="1"/>
              <a:t>російських</a:t>
            </a:r>
            <a:r>
              <a:rPr lang="ru-RU" sz="1400" dirty="0"/>
              <a:t> </a:t>
            </a:r>
            <a:r>
              <a:rPr lang="ru-RU" sz="1400" dirty="0" err="1"/>
              <a:t>авангардистів</a:t>
            </a:r>
            <a:r>
              <a:rPr lang="ru-RU" sz="1400" dirty="0"/>
              <a:t> (</a:t>
            </a:r>
            <a:r>
              <a:rPr lang="ru-RU" sz="1400" dirty="0" err="1"/>
              <a:t>формалістів</a:t>
            </a:r>
            <a:r>
              <a:rPr lang="ru-RU" sz="1400" dirty="0"/>
              <a:t>) </a:t>
            </a:r>
            <a:r>
              <a:rPr lang="ru-RU" sz="1400" b="1" dirty="0"/>
              <a:t>1920-х</a:t>
            </a:r>
            <a:r>
              <a:rPr lang="ru-RU" sz="1400" dirty="0"/>
              <a:t> </a:t>
            </a:r>
            <a:r>
              <a:rPr lang="ru-RU" sz="1400" dirty="0" err="1"/>
              <a:t>років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Керівництво</a:t>
            </a:r>
            <a:r>
              <a:rPr lang="ru-RU" sz="1400" dirty="0"/>
              <a:t> «</a:t>
            </a:r>
            <a:r>
              <a:rPr lang="ru-RU" sz="1400" dirty="0" err="1"/>
              <a:t>Українфільму</a:t>
            </a:r>
            <a:r>
              <a:rPr lang="ru-RU" sz="1400" dirty="0"/>
              <a:t>» </a:t>
            </a:r>
            <a:r>
              <a:rPr lang="ru-RU" sz="1400" dirty="0" err="1"/>
              <a:t>визнало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«Земля» </a:t>
            </a:r>
            <a:r>
              <a:rPr lang="ru-RU" sz="1400" dirty="0" err="1"/>
              <a:t>відповідає</a:t>
            </a:r>
            <a:r>
              <a:rPr lang="ru-RU" sz="1400" dirty="0"/>
              <a:t> за </a:t>
            </a:r>
            <a:r>
              <a:rPr lang="ru-RU" sz="1400" dirty="0" err="1"/>
              <a:t>своєю</a:t>
            </a:r>
            <a:r>
              <a:rPr lang="ru-RU" sz="1400" dirty="0"/>
              <a:t> </a:t>
            </a:r>
            <a:r>
              <a:rPr lang="ru-RU" sz="1400" dirty="0" err="1"/>
              <a:t>ідеологічною</a:t>
            </a:r>
            <a:r>
              <a:rPr lang="ru-RU" sz="1400" dirty="0"/>
              <a:t> </a:t>
            </a:r>
            <a:r>
              <a:rPr lang="ru-RU" sz="1400" dirty="0" err="1"/>
              <a:t>орієнтацією</a:t>
            </a:r>
            <a:r>
              <a:rPr lang="ru-RU" sz="1400" dirty="0"/>
              <a:t> </a:t>
            </a:r>
            <a:r>
              <a:rPr lang="ru-RU" sz="1400" dirty="0" err="1"/>
              <a:t>лінії</a:t>
            </a:r>
            <a:r>
              <a:rPr lang="ru-RU" sz="1400" dirty="0"/>
              <a:t> </a:t>
            </a:r>
            <a:r>
              <a:rPr lang="ru-RU" sz="1400" dirty="0" err="1"/>
              <a:t>партії</a:t>
            </a:r>
            <a:r>
              <a:rPr lang="ru-RU" sz="1400" dirty="0"/>
              <a:t> та заходам, </a:t>
            </a:r>
            <a:r>
              <a:rPr lang="ru-RU" sz="1400" dirty="0" err="1"/>
              <a:t>вжитим</a:t>
            </a:r>
            <a:r>
              <a:rPr lang="ru-RU" sz="1400" dirty="0"/>
              <a:t> для </a:t>
            </a:r>
            <a:r>
              <a:rPr lang="ru-RU" sz="1400" dirty="0" err="1"/>
              <a:t>земельної</a:t>
            </a:r>
            <a:r>
              <a:rPr lang="ru-RU" sz="1400" dirty="0"/>
              <a:t> </a:t>
            </a:r>
            <a:r>
              <a:rPr lang="ru-RU" sz="1400" dirty="0" err="1"/>
              <a:t>реорганізації</a:t>
            </a:r>
            <a:r>
              <a:rPr lang="ru-RU" sz="1400" dirty="0"/>
              <a:t> у </a:t>
            </a:r>
            <a:r>
              <a:rPr lang="ru-RU" sz="1400" dirty="0" err="1"/>
              <a:t>сільському</a:t>
            </a:r>
            <a:r>
              <a:rPr lang="ru-RU" sz="1400" dirty="0"/>
              <a:t> </a:t>
            </a:r>
            <a:r>
              <a:rPr lang="ru-RU" sz="1400" dirty="0" err="1"/>
              <a:t>господарстві</a:t>
            </a:r>
            <a:r>
              <a:rPr lang="ru-RU" sz="1400" dirty="0"/>
              <a:t>. Але критики </a:t>
            </a:r>
            <a:r>
              <a:rPr lang="ru-RU" sz="1400" dirty="0" err="1"/>
              <a:t>Павло</a:t>
            </a:r>
            <a:r>
              <a:rPr lang="ru-RU" sz="1400" dirty="0"/>
              <a:t> </a:t>
            </a:r>
            <a:r>
              <a:rPr lang="ru-RU" sz="1400" dirty="0" err="1"/>
              <a:t>Бляхін</a:t>
            </a:r>
            <a:r>
              <a:rPr lang="ru-RU" sz="1400" dirty="0"/>
              <a:t>, </a:t>
            </a:r>
            <a:r>
              <a:rPr lang="ru-RU" sz="1400" dirty="0" err="1"/>
              <a:t>Хрисанф</a:t>
            </a:r>
            <a:r>
              <a:rPr lang="ru-RU" sz="1400" dirty="0"/>
              <a:t> </a:t>
            </a:r>
            <a:r>
              <a:rPr lang="ru-RU" sz="1400" dirty="0" err="1"/>
              <a:t>Херсонський</a:t>
            </a:r>
            <a:r>
              <a:rPr lang="ru-RU" sz="1400" dirty="0"/>
              <a:t> та особливо </a:t>
            </a:r>
            <a:r>
              <a:rPr lang="ru-RU" sz="1400" dirty="0" err="1"/>
              <a:t>Дем’ян</a:t>
            </a:r>
            <a:r>
              <a:rPr lang="ru-RU" sz="1400" dirty="0"/>
              <a:t> </a:t>
            </a:r>
            <a:r>
              <a:rPr lang="ru-RU" sz="1400" dirty="0" err="1"/>
              <a:t>Бєдний</a:t>
            </a:r>
            <a:r>
              <a:rPr lang="ru-RU" sz="1400" dirty="0"/>
              <a:t> </a:t>
            </a:r>
            <a:r>
              <a:rPr lang="ru-RU" sz="1400" dirty="0" err="1"/>
              <a:t>миттєво</a:t>
            </a:r>
            <a:r>
              <a:rPr lang="ru-RU" sz="1400" dirty="0"/>
              <a:t> почали </a:t>
            </a:r>
            <a:r>
              <a:rPr lang="ru-RU" sz="1400" dirty="0" err="1"/>
              <a:t>звинувачувати</a:t>
            </a:r>
            <a:r>
              <a:rPr lang="ru-RU" sz="1400" dirty="0"/>
              <a:t> </a:t>
            </a:r>
            <a:r>
              <a:rPr lang="ru-RU" sz="1400" dirty="0" err="1"/>
              <a:t>Довженка</a:t>
            </a:r>
            <a:r>
              <a:rPr lang="ru-RU" sz="1400" dirty="0"/>
              <a:t> у </a:t>
            </a:r>
            <a:r>
              <a:rPr lang="ru-RU" sz="1400" dirty="0" err="1"/>
              <a:t>нехтуванні</a:t>
            </a:r>
            <a:r>
              <a:rPr lang="ru-RU" sz="1400" dirty="0"/>
              <a:t> </a:t>
            </a:r>
            <a:r>
              <a:rPr lang="ru-RU" sz="1400" dirty="0" err="1"/>
              <a:t>висвітленням</a:t>
            </a:r>
            <a:r>
              <a:rPr lang="ru-RU" sz="1400" dirty="0"/>
              <a:t> </a:t>
            </a:r>
            <a:r>
              <a:rPr lang="ru-RU" sz="1400" dirty="0" err="1"/>
              <a:t>класової</a:t>
            </a:r>
            <a:r>
              <a:rPr lang="ru-RU" sz="1400" dirty="0"/>
              <a:t> </a:t>
            </a:r>
            <a:r>
              <a:rPr lang="ru-RU" sz="1400" dirty="0" err="1"/>
              <a:t>боротьби</a:t>
            </a:r>
            <a:r>
              <a:rPr lang="ru-RU" sz="1400" dirty="0"/>
              <a:t>, </a:t>
            </a:r>
            <a:r>
              <a:rPr lang="ru-RU" sz="1400" dirty="0" err="1"/>
              <a:t>пантеїзмі</a:t>
            </a:r>
            <a:r>
              <a:rPr lang="ru-RU" sz="1400" dirty="0"/>
              <a:t> та </a:t>
            </a:r>
            <a:r>
              <a:rPr lang="ru-RU" sz="1400" dirty="0" err="1"/>
              <a:t>біологізмі</a:t>
            </a:r>
            <a:r>
              <a:rPr lang="ru-RU" sz="1400" dirty="0"/>
              <a:t>, у </a:t>
            </a:r>
            <a:r>
              <a:rPr lang="ru-RU" sz="1400" dirty="0" err="1"/>
              <a:t>захисті</a:t>
            </a:r>
            <a:r>
              <a:rPr lang="ru-RU" sz="1400" dirty="0"/>
              <a:t> </a:t>
            </a:r>
            <a:r>
              <a:rPr lang="ru-RU" sz="1400" dirty="0" err="1"/>
              <a:t>куркулів</a:t>
            </a:r>
            <a:r>
              <a:rPr lang="ru-RU" sz="1400" dirty="0"/>
              <a:t> та </a:t>
            </a:r>
            <a:r>
              <a:rPr lang="ru-RU" sz="1400" dirty="0" err="1"/>
              <a:t>оспівуванні</a:t>
            </a:r>
            <a:r>
              <a:rPr lang="ru-RU" sz="1400" dirty="0"/>
              <a:t> </a:t>
            </a:r>
            <a:r>
              <a:rPr lang="ru-RU" sz="1400" dirty="0" err="1"/>
              <a:t>журби</a:t>
            </a:r>
            <a:r>
              <a:rPr lang="ru-RU" sz="1400" dirty="0"/>
              <a:t> за </a:t>
            </a:r>
            <a:r>
              <a:rPr lang="ru-RU" sz="1400" dirty="0" err="1"/>
              <a:t>минулим</a:t>
            </a:r>
            <a:r>
              <a:rPr lang="ru-RU" sz="1400" dirty="0"/>
              <a:t>. </a:t>
            </a:r>
            <a:r>
              <a:rPr lang="ru-RU" sz="1400" dirty="0" err="1"/>
              <a:t>Микола</a:t>
            </a:r>
            <a:r>
              <a:rPr lang="ru-RU" sz="1400" dirty="0"/>
              <a:t> Бажан, один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небагатьох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стали на </a:t>
            </a:r>
            <a:r>
              <a:rPr lang="ru-RU" sz="1400" dirty="0" err="1"/>
              <a:t>захист</a:t>
            </a:r>
            <a:r>
              <a:rPr lang="ru-RU" sz="1400" dirty="0"/>
              <a:t> </a:t>
            </a:r>
            <a:r>
              <a:rPr lang="ru-RU" sz="1400" dirty="0" err="1"/>
              <a:t>режисера</a:t>
            </a:r>
            <a:r>
              <a:rPr lang="ru-RU" sz="1400" dirty="0"/>
              <a:t>, </a:t>
            </a:r>
            <a:r>
              <a:rPr lang="ru-RU" sz="1400" dirty="0" err="1"/>
              <a:t>розуміли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особливе</a:t>
            </a:r>
            <a:r>
              <a:rPr lang="ru-RU" sz="1400" dirty="0"/>
              <a:t> </a:t>
            </a:r>
            <a:r>
              <a:rPr lang="ru-RU" sz="1400" dirty="0" err="1"/>
              <a:t>ставлення</a:t>
            </a:r>
            <a:r>
              <a:rPr lang="ru-RU" sz="1400" dirty="0"/>
              <a:t> до </a:t>
            </a:r>
            <a:r>
              <a:rPr lang="ru-RU" sz="1400" dirty="0" err="1"/>
              <a:t>колективізації</a:t>
            </a:r>
            <a:r>
              <a:rPr lang="ru-RU" sz="1400" dirty="0"/>
              <a:t>: </a:t>
            </a:r>
            <a:r>
              <a:rPr lang="ru-RU" sz="1400" dirty="0" err="1"/>
              <a:t>перехід</a:t>
            </a:r>
            <a:r>
              <a:rPr lang="ru-RU" sz="1400" dirty="0"/>
              <a:t> </a:t>
            </a:r>
            <a:r>
              <a:rPr lang="ru-RU" sz="1400" dirty="0" err="1"/>
              <a:t>патріархального</a:t>
            </a:r>
            <a:r>
              <a:rPr lang="ru-RU" sz="1400" dirty="0"/>
              <a:t> селянства до </a:t>
            </a:r>
            <a:r>
              <a:rPr lang="ru-RU" sz="1400" dirty="0" err="1"/>
              <a:t>колективістського</a:t>
            </a:r>
            <a:r>
              <a:rPr lang="ru-RU" sz="1400" dirty="0"/>
              <a:t> </a:t>
            </a:r>
            <a:r>
              <a:rPr lang="ru-RU" sz="1400" dirty="0" err="1"/>
              <a:t>суспільства</a:t>
            </a:r>
            <a:r>
              <a:rPr lang="ru-RU" sz="1400" dirty="0"/>
              <a:t> </a:t>
            </a:r>
            <a:r>
              <a:rPr lang="ru-RU" sz="1400" dirty="0" err="1"/>
              <a:t>обов'язково</a:t>
            </a:r>
            <a:r>
              <a:rPr lang="ru-RU" sz="1400" dirty="0"/>
              <a:t> </a:t>
            </a:r>
            <a:r>
              <a:rPr lang="ru-RU" sz="1400" dirty="0" err="1"/>
              <a:t>проходитиме</a:t>
            </a:r>
            <a:r>
              <a:rPr lang="ru-RU" sz="1400" dirty="0"/>
              <a:t> через </a:t>
            </a:r>
            <a:r>
              <a:rPr lang="ru-RU" sz="1400" dirty="0" err="1"/>
              <a:t>постійний</a:t>
            </a:r>
            <a:r>
              <a:rPr lang="ru-RU" sz="1400" dirty="0"/>
              <a:t> </a:t>
            </a:r>
            <a:r>
              <a:rPr lang="ru-RU" sz="1400" dirty="0" err="1"/>
              <a:t>конфлікт</a:t>
            </a:r>
            <a:r>
              <a:rPr lang="ru-RU" sz="1400" dirty="0"/>
              <a:t> </a:t>
            </a:r>
            <a:r>
              <a:rPr lang="ru-RU" sz="1400" dirty="0" err="1"/>
              <a:t>людини</a:t>
            </a:r>
            <a:r>
              <a:rPr lang="ru-RU" sz="1400" dirty="0"/>
              <a:t> та </a:t>
            </a:r>
            <a:r>
              <a:rPr lang="ru-RU" sz="1400" dirty="0" err="1" smtClean="0"/>
              <a:t>природи</a:t>
            </a:r>
            <a:r>
              <a:rPr lang="ru-RU" sz="1400" dirty="0" smtClean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394</Words>
  <Application>Microsoft Office PowerPoint</Application>
  <PresentationFormat>Экран (4:3)</PresentationFormat>
  <Paragraphs>146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</cp:revision>
  <dcterms:created xsi:type="dcterms:W3CDTF">2014-02-18T05:23:51Z</dcterms:created>
  <dcterms:modified xsi:type="dcterms:W3CDTF">2014-02-18T06:25:52Z</dcterms:modified>
</cp:coreProperties>
</file>