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7B46-D7F0-4523-BE08-84E68946D146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0B2F-E091-4CC5-BC98-0C278E38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/>
          <a:lstStyle/>
          <a:p>
            <a:pPr algn="r"/>
            <a:r>
              <a:rPr lang="uk-UA" dirty="0" smtClean="0"/>
              <a:t>Леся Українка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204864"/>
            <a:ext cx="4672608" cy="4320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</a:rPr>
              <a:t>(Лариса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</a:rPr>
              <a:t>Петрівна</a:t>
            </a:r>
          </a:p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</a:rPr>
              <a:t>Косач)</a:t>
            </a:r>
          </a:p>
          <a:p>
            <a:pPr>
              <a:defRPr/>
            </a:pPr>
            <a:r>
              <a:rPr lang="uk-UA" b="1" dirty="0">
                <a:solidFill>
                  <a:srgbClr val="000099"/>
                </a:solidFill>
              </a:rPr>
              <a:t>1871 – 1913</a:t>
            </a:r>
          </a:p>
          <a:p>
            <a:pPr>
              <a:defRPr/>
            </a:pPr>
            <a:r>
              <a:rPr lang="uk-UA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Poster Compressed" pitchFamily="18" charset="0"/>
              </a:rPr>
              <a:t>Творчість</a:t>
            </a:r>
            <a:endParaRPr lang="ru-RU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doni MT Poster Compressed" pitchFamily="18" charset="0"/>
            </a:endParaRPr>
          </a:p>
          <a:p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72000" cy="6858000"/>
          </a:xfr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620688"/>
            <a:ext cx="4572000" cy="6858000"/>
          </a:xfrm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uk-UA" sz="2400" dirty="0" smtClean="0">
              <a:latin typeface="Arial Narrow" pitchFamily="34" charset="0"/>
            </a:endParaRPr>
          </a:p>
          <a:p>
            <a:pPr algn="ctr" eaLnBrk="1" hangingPunct="1">
              <a:buFontTx/>
              <a:buNone/>
            </a:pPr>
            <a:r>
              <a:rPr lang="uk-UA" sz="2400" dirty="0" smtClean="0">
                <a:latin typeface="Arial Narrow" pitchFamily="34" charset="0"/>
              </a:rPr>
              <a:t>    </a:t>
            </a:r>
            <a:r>
              <a:rPr lang="uk-UA" sz="4000" dirty="0" smtClean="0">
                <a:latin typeface="Arial Narrow" pitchFamily="34" charset="0"/>
              </a:rPr>
              <a:t> </a:t>
            </a:r>
            <a:r>
              <a:rPr lang="uk-UA" b="1" dirty="0" smtClean="0">
                <a:latin typeface="Arial Narrow" pitchFamily="34" charset="0"/>
              </a:rPr>
              <a:t>Перший вірш </a:t>
            </a:r>
            <a:r>
              <a:rPr lang="uk-UA" b="1" dirty="0" err="1" smtClean="0">
                <a:latin typeface="Arial Narrow" pitchFamily="34" charset="0"/>
              </a:rPr>
              <a:t>“Надія”</a:t>
            </a:r>
            <a:r>
              <a:rPr lang="uk-UA" b="1" dirty="0" smtClean="0">
                <a:latin typeface="Arial Narrow" pitchFamily="34" charset="0"/>
              </a:rPr>
              <a:t> (1880)</a:t>
            </a:r>
          </a:p>
          <a:p>
            <a:pPr algn="ctr" eaLnBrk="1" hangingPunct="1">
              <a:buFontTx/>
              <a:buNone/>
            </a:pPr>
            <a:r>
              <a:rPr lang="uk-UA" b="1" dirty="0" smtClean="0">
                <a:latin typeface="Arial Narrow" pitchFamily="34" charset="0"/>
              </a:rPr>
              <a:t>Леся присвятила своїй тітці Олені, </a:t>
            </a:r>
          </a:p>
          <a:p>
            <a:pPr algn="ctr" eaLnBrk="1" hangingPunct="1">
              <a:buFontTx/>
              <a:buNone/>
            </a:pPr>
            <a:r>
              <a:rPr lang="uk-UA" b="1" dirty="0" smtClean="0">
                <a:latin typeface="Arial Narrow" pitchFamily="34" charset="0"/>
              </a:rPr>
              <a:t> намагаючись хоч словом</a:t>
            </a:r>
          </a:p>
          <a:p>
            <a:pPr algn="ctr" eaLnBrk="1" hangingPunct="1">
              <a:buFontTx/>
              <a:buNone/>
            </a:pPr>
            <a:r>
              <a:rPr lang="uk-UA" b="1" dirty="0" smtClean="0">
                <a:latin typeface="Arial Narrow" pitchFamily="34" charset="0"/>
              </a:rPr>
              <a:t> підтримати її на засланні.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Перша </a:t>
            </a:r>
            <a:r>
              <a:rPr lang="ru-RU" sz="2200" dirty="0" err="1" smtClean="0">
                <a:solidFill>
                  <a:srgbClr val="FF0000"/>
                </a:solidFill>
              </a:rPr>
              <a:t>публікація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Лесі</a:t>
            </a:r>
            <a:r>
              <a:rPr lang="ru-RU" sz="2200" dirty="0" smtClean="0">
                <a:solidFill>
                  <a:srgbClr val="FF0000"/>
                </a:solidFill>
              </a:rPr>
              <a:t> – </a:t>
            </a:r>
            <a:r>
              <a:rPr lang="ru-RU" sz="2200" dirty="0" err="1" smtClean="0">
                <a:solidFill>
                  <a:srgbClr val="FF0000"/>
                </a:solidFill>
              </a:rPr>
              <a:t>вірш</a:t>
            </a:r>
            <a:r>
              <a:rPr lang="ru-RU" sz="2200" dirty="0" smtClean="0">
                <a:solidFill>
                  <a:srgbClr val="FF0000"/>
                </a:solidFill>
              </a:rPr>
              <a:t> «</a:t>
            </a:r>
            <a:r>
              <a:rPr lang="ru-RU" sz="2200" dirty="0" err="1" smtClean="0">
                <a:solidFill>
                  <a:srgbClr val="FF0000"/>
                </a:solidFill>
              </a:rPr>
              <a:t>Конвалія</a:t>
            </a:r>
            <a:r>
              <a:rPr lang="ru-RU" sz="2200" dirty="0" smtClean="0">
                <a:solidFill>
                  <a:srgbClr val="FF0000"/>
                </a:solidFill>
              </a:rPr>
              <a:t>» (1884р.) у </a:t>
            </a:r>
            <a:r>
              <a:rPr lang="ru-RU" sz="2200" dirty="0" err="1" smtClean="0">
                <a:solidFill>
                  <a:srgbClr val="FF0000"/>
                </a:solidFill>
              </a:rPr>
              <a:t>львівському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журналі</a:t>
            </a:r>
            <a:r>
              <a:rPr lang="ru-RU" sz="2200" dirty="0" smtClean="0">
                <a:solidFill>
                  <a:srgbClr val="FF0000"/>
                </a:solidFill>
              </a:rPr>
              <a:t> «Зоря».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Цей </a:t>
            </a:r>
            <a:r>
              <a:rPr lang="ru-RU" sz="2000" dirty="0" err="1" smtClean="0">
                <a:solidFill>
                  <a:srgbClr val="FF0000"/>
                </a:solidFill>
              </a:rPr>
              <a:t>твір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був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уперше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підписаний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псевдонімом</a:t>
            </a:r>
            <a:r>
              <a:rPr lang="ru-RU" sz="2000" dirty="0" smtClean="0">
                <a:solidFill>
                  <a:srgbClr val="FF0000"/>
                </a:solidFill>
              </a:rPr>
              <a:t> «Леся </a:t>
            </a:r>
            <a:r>
              <a:rPr lang="ru-RU" sz="2000" dirty="0" err="1" smtClean="0">
                <a:solidFill>
                  <a:srgbClr val="FF0000"/>
                </a:solidFill>
              </a:rPr>
              <a:t>Українка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600200"/>
            <a:ext cx="4104455" cy="4853136"/>
          </a:xfrm>
          <a:noFill/>
        </p:spPr>
      </p:pic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38153" y="1600200"/>
            <a:ext cx="325869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1"/>
                </a:solidFill>
              </a:rPr>
              <a:t>У 1890 р. Леся написала для своєї молодшої сестри навчальний посібник </a:t>
            </a:r>
            <a:r>
              <a:rPr lang="uk-UA" sz="2000" dirty="0" err="1" smtClean="0">
                <a:solidFill>
                  <a:schemeClr val="accent1"/>
                </a:solidFill>
              </a:rPr>
              <a:t>“</a:t>
            </a:r>
            <a:r>
              <a:rPr lang="uk-UA" sz="2000" dirty="0" err="1" smtClean="0">
                <a:solidFill>
                  <a:srgbClr val="FF3300"/>
                </a:solidFill>
              </a:rPr>
              <a:t>Стародавня</a:t>
            </a:r>
            <a:r>
              <a:rPr lang="uk-UA" sz="2000" dirty="0" smtClean="0">
                <a:solidFill>
                  <a:srgbClr val="FF3300"/>
                </a:solidFill>
              </a:rPr>
              <a:t> історія східних</a:t>
            </a:r>
            <a:r>
              <a:rPr lang="uk-UA" sz="2000" dirty="0" smtClean="0">
                <a:solidFill>
                  <a:schemeClr val="accent1"/>
                </a:solidFill>
              </a:rPr>
              <a:t> </a:t>
            </a:r>
            <a:r>
              <a:rPr lang="uk-UA" sz="2000" dirty="0" err="1" smtClean="0">
                <a:solidFill>
                  <a:srgbClr val="FF3300"/>
                </a:solidFill>
              </a:rPr>
              <a:t>народів</a:t>
            </a:r>
            <a:r>
              <a:rPr lang="uk-UA" sz="2000" dirty="0" err="1" smtClean="0">
                <a:solidFill>
                  <a:schemeClr val="accent1"/>
                </a:solidFill>
              </a:rPr>
              <a:t>”</a:t>
            </a:r>
            <a:r>
              <a:rPr lang="uk-UA" sz="2000" dirty="0" smtClean="0">
                <a:solidFill>
                  <a:schemeClr val="accent1"/>
                </a:solidFill>
              </a:rPr>
              <a:t>, який було видано в 1918 р. як підручник для національної школи</a:t>
            </a:r>
            <a:endParaRPr lang="ru-RU" sz="2000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9443" y="1600200"/>
            <a:ext cx="3716114" cy="4525963"/>
          </a:xfrm>
          <a:noFill/>
        </p:spPr>
      </p:pic>
      <p:pic>
        <p:nvPicPr>
          <p:cNvPr id="8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603" y="1600200"/>
            <a:ext cx="27777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66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Леся Українка</vt:lpstr>
      <vt:lpstr>      Перший вірш “Надія” (1880) Леся присвятила своїй тітці Олені,   намагаючись хоч словом  підтримати її на засланні.</vt:lpstr>
      <vt:lpstr> Перша публікація Лесі – вірш «Конвалія» (1884р.) у львівському журналі «Зоря».  Цей твір був уперше підписаний псевдонімом «Леся Українка»</vt:lpstr>
      <vt:lpstr>У 1890 р. Леся написала для своєї молодшої сестри навчальний посібник “Стародавня історія східних народів”, який було видано в 1918 р. як підручник для національної школи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Леся Українка</dc:title>
  <dc:creator>PC</dc:creator>
  <cp:lastModifiedBy>PC</cp:lastModifiedBy>
  <cp:revision>3</cp:revision>
  <dcterms:created xsi:type="dcterms:W3CDTF">2013-03-07T05:15:55Z</dcterms:created>
  <dcterms:modified xsi:type="dcterms:W3CDTF">2013-03-07T05:32:19Z</dcterms:modified>
</cp:coreProperties>
</file>