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grayscl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E9274"/>
                </a:solidFill>
              </a:rPr>
              <a:t>Тема:</a:t>
            </a:r>
            <a:r>
              <a:rPr lang="uk-UA" dirty="0" smtClean="0">
                <a:solidFill>
                  <a:srgbClr val="1E9274"/>
                </a:solidFill>
              </a:rPr>
              <a:t>” </a:t>
            </a:r>
            <a:r>
              <a:rPr lang="ru-RU" dirty="0" smtClean="0">
                <a:solidFill>
                  <a:srgbClr val="1E9274"/>
                </a:solidFill>
              </a:rPr>
              <a:t>Любовники Марко </a:t>
            </a:r>
            <a:r>
              <a:rPr lang="ru-RU" dirty="0" err="1" smtClean="0">
                <a:solidFill>
                  <a:srgbClr val="1E9274"/>
                </a:solidFill>
              </a:rPr>
              <a:t>Вовчок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uk-UA" dirty="0" smtClean="0">
                <a:solidFill>
                  <a:srgbClr val="1E9274"/>
                </a:solidFill>
              </a:rPr>
              <a:t>”</a:t>
            </a:r>
            <a:endParaRPr lang="ru-RU" dirty="0">
              <a:solidFill>
                <a:srgbClr val="1E927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1E9274"/>
                </a:solidFill>
              </a:rPr>
              <a:t>     </a:t>
            </a:r>
            <a:r>
              <a:rPr lang="ru-RU" dirty="0" err="1" smtClean="0">
                <a:solidFill>
                  <a:srgbClr val="1E9274"/>
                </a:solidFill>
              </a:rPr>
              <a:t>Що</a:t>
            </a:r>
            <a:r>
              <a:rPr lang="ru-RU" dirty="0" smtClean="0">
                <a:solidFill>
                  <a:srgbClr val="1E9274"/>
                </a:solidFill>
              </a:rPr>
              <a:t> ми </a:t>
            </a:r>
            <a:r>
              <a:rPr lang="ru-RU" dirty="0" err="1" smtClean="0">
                <a:solidFill>
                  <a:srgbClr val="1E9274"/>
                </a:solidFill>
              </a:rPr>
              <a:t>знаємо</a:t>
            </a:r>
            <a:r>
              <a:rPr lang="ru-RU" dirty="0" smtClean="0">
                <a:solidFill>
                  <a:srgbClr val="1E9274"/>
                </a:solidFill>
              </a:rPr>
              <a:t> про </a:t>
            </a:r>
            <a:r>
              <a:rPr lang="ru-RU" dirty="0" err="1" smtClean="0">
                <a:solidFill>
                  <a:srgbClr val="1E9274"/>
                </a:solidFill>
              </a:rPr>
              <a:t>особисте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життя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письменниці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чоловічим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псевдонімом</a:t>
            </a:r>
            <a:r>
              <a:rPr lang="ru-RU" dirty="0" smtClean="0">
                <a:solidFill>
                  <a:srgbClr val="1E9274"/>
                </a:solidFill>
              </a:rPr>
              <a:t> Марко </a:t>
            </a:r>
            <a:r>
              <a:rPr lang="ru-RU" dirty="0" err="1" smtClean="0">
                <a:solidFill>
                  <a:srgbClr val="1E9274"/>
                </a:solidFill>
              </a:rPr>
              <a:t>Вовчок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крім</a:t>
            </a:r>
            <a:r>
              <a:rPr lang="ru-RU" dirty="0" smtClean="0">
                <a:solidFill>
                  <a:srgbClr val="1E9274"/>
                </a:solidFill>
              </a:rPr>
              <a:t> того, </a:t>
            </a:r>
            <a:r>
              <a:rPr lang="ru-RU" dirty="0" err="1" smtClean="0">
                <a:solidFill>
                  <a:srgbClr val="1E9274"/>
                </a:solidFill>
              </a:rPr>
              <a:t>що</a:t>
            </a:r>
            <a:r>
              <a:rPr lang="ru-RU" dirty="0" smtClean="0">
                <a:solidFill>
                  <a:srgbClr val="1E9274"/>
                </a:solidFill>
              </a:rPr>
              <a:t> нам </a:t>
            </a:r>
            <a:r>
              <a:rPr lang="ru-RU" dirty="0" err="1" smtClean="0">
                <a:solidFill>
                  <a:srgbClr val="1E9274"/>
                </a:solidFill>
              </a:rPr>
              <a:t>розповідає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шкільна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програма</a:t>
            </a:r>
            <a:r>
              <a:rPr lang="ru-RU" dirty="0" smtClean="0">
                <a:solidFill>
                  <a:srgbClr val="1E9274"/>
                </a:solidFill>
              </a:rPr>
              <a:t>? Напевно </a:t>
            </a:r>
            <a:r>
              <a:rPr lang="ru-RU" dirty="0" err="1" smtClean="0">
                <a:solidFill>
                  <a:srgbClr val="1E9274"/>
                </a:solidFill>
              </a:rPr>
              <a:t>нічого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Однак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бурхливого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особистого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життя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може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позаздрити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навіть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цариця</a:t>
            </a:r>
            <a:r>
              <a:rPr lang="ru-RU" dirty="0" smtClean="0">
                <a:solidFill>
                  <a:srgbClr val="1E9274"/>
                </a:solidFill>
              </a:rPr>
              <a:t> Катерина </a:t>
            </a:r>
            <a:r>
              <a:rPr lang="en-US" dirty="0" smtClean="0">
                <a:solidFill>
                  <a:srgbClr val="1E9274"/>
                </a:solidFill>
              </a:rPr>
              <a:t>II, </a:t>
            </a:r>
            <a:r>
              <a:rPr lang="ru-RU" dirty="0" smtClean="0">
                <a:solidFill>
                  <a:srgbClr val="1E9274"/>
                </a:solidFill>
              </a:rPr>
              <a:t>як </a:t>
            </a:r>
            <a:r>
              <a:rPr lang="ru-RU" dirty="0" err="1" smtClean="0">
                <a:solidFill>
                  <a:srgbClr val="1E9274"/>
                </a:solidFill>
              </a:rPr>
              <a:t>вважають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деякі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дослідники</a:t>
            </a:r>
            <a:r>
              <a:rPr lang="ru-RU" dirty="0" smtClean="0">
                <a:solidFill>
                  <a:srgbClr val="1E9274"/>
                </a:solidFill>
              </a:rPr>
              <a:t>.</a:t>
            </a:r>
            <a:endParaRPr lang="ru-RU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solidFill>
                  <a:srgbClr val="1E9274"/>
                </a:solidFill>
              </a:rPr>
              <a:t>Занепад</a:t>
            </a:r>
            <a:r>
              <a:rPr lang="ru-RU" sz="4800" dirty="0" smtClean="0">
                <a:solidFill>
                  <a:srgbClr val="1E9274"/>
                </a:solidFill>
              </a:rPr>
              <a:t> у </a:t>
            </a:r>
            <a:r>
              <a:rPr lang="ru-RU" sz="4800" dirty="0" err="1" smtClean="0">
                <a:solidFill>
                  <a:srgbClr val="1E9274"/>
                </a:solidFill>
              </a:rPr>
              <a:t>кар'єрі</a:t>
            </a:r>
            <a:endParaRPr lang="ru-RU" sz="4800" dirty="0">
              <a:solidFill>
                <a:srgbClr val="1E927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1E9274"/>
                </a:solidFill>
              </a:rPr>
              <a:t>     А ось люди про </a:t>
            </a:r>
            <a:r>
              <a:rPr lang="ru-RU" dirty="0" err="1" smtClean="0">
                <a:solidFill>
                  <a:srgbClr val="1E9274"/>
                </a:solidFill>
              </a:rPr>
              <a:t>неї</a:t>
            </a:r>
            <a:r>
              <a:rPr lang="ru-RU" dirty="0" smtClean="0">
                <a:solidFill>
                  <a:srgbClr val="1E9274"/>
                </a:solidFill>
              </a:rPr>
              <a:t> говорили </a:t>
            </a:r>
            <a:r>
              <a:rPr lang="ru-RU" dirty="0" err="1" smtClean="0">
                <a:solidFill>
                  <a:srgbClr val="1E9274"/>
                </a:solidFill>
              </a:rPr>
              <a:t>багато</a:t>
            </a:r>
            <a:r>
              <a:rPr lang="ru-RU" dirty="0" smtClean="0">
                <a:solidFill>
                  <a:srgbClr val="1E9274"/>
                </a:solidFill>
              </a:rPr>
              <a:t>: </a:t>
            </a:r>
            <a:r>
              <a:rPr lang="ru-RU" dirty="0" err="1" smtClean="0">
                <a:solidFill>
                  <a:srgbClr val="1E9274"/>
                </a:solidFill>
              </a:rPr>
              <a:t>спочатку</a:t>
            </a:r>
            <a:r>
              <a:rPr lang="ru-RU" dirty="0" smtClean="0">
                <a:solidFill>
                  <a:srgbClr val="1E9274"/>
                </a:solidFill>
              </a:rPr>
              <a:t> смерть </a:t>
            </a:r>
            <a:r>
              <a:rPr lang="ru-RU" dirty="0" err="1" smtClean="0">
                <a:solidFill>
                  <a:srgbClr val="1E9274"/>
                </a:solidFill>
              </a:rPr>
              <a:t>Олександра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потім</a:t>
            </a:r>
            <a:r>
              <a:rPr lang="ru-RU" dirty="0" smtClean="0">
                <a:solidFill>
                  <a:srgbClr val="1E9274"/>
                </a:solidFill>
              </a:rPr>
              <a:t> - </a:t>
            </a:r>
            <a:r>
              <a:rPr lang="ru-RU" dirty="0" err="1" smtClean="0">
                <a:solidFill>
                  <a:srgbClr val="1E9274"/>
                </a:solidFill>
              </a:rPr>
              <a:t>Опанас</a:t>
            </a:r>
            <a:r>
              <a:rPr lang="ru-RU" dirty="0" smtClean="0">
                <a:solidFill>
                  <a:srgbClr val="1E9274"/>
                </a:solidFill>
              </a:rPr>
              <a:t> Маркович, через </a:t>
            </a:r>
            <a:r>
              <a:rPr lang="ru-RU" dirty="0" err="1" smtClean="0">
                <a:solidFill>
                  <a:srgbClr val="1E9274"/>
                </a:solidFill>
              </a:rPr>
              <a:t>невзаємне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кохання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закінчив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життя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самогубством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вчений-хімік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Віктор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Олевінскій</a:t>
            </a:r>
            <a:r>
              <a:rPr lang="ru-RU" dirty="0" smtClean="0">
                <a:solidFill>
                  <a:srgbClr val="1E9274"/>
                </a:solidFill>
              </a:rPr>
              <a:t>, а </a:t>
            </a:r>
            <a:r>
              <a:rPr lang="ru-RU" dirty="0" err="1" smtClean="0">
                <a:solidFill>
                  <a:srgbClr val="1E9274"/>
                </a:solidFill>
              </a:rPr>
              <a:t>тепер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ще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ця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трагедія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Віктором</a:t>
            </a:r>
            <a:r>
              <a:rPr lang="ru-RU" dirty="0" smtClean="0">
                <a:solidFill>
                  <a:srgbClr val="1E9274"/>
                </a:solidFill>
              </a:rPr>
              <a:t> ... </a:t>
            </a:r>
            <a:r>
              <a:rPr lang="ru-RU" dirty="0" err="1" smtClean="0">
                <a:solidFill>
                  <a:srgbClr val="1E9274"/>
                </a:solidFill>
              </a:rPr>
              <a:t>Після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смерті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Писарєва</a:t>
            </a:r>
            <a:r>
              <a:rPr lang="ru-RU" dirty="0" smtClean="0">
                <a:solidFill>
                  <a:srgbClr val="1E9274"/>
                </a:solidFill>
              </a:rPr>
              <a:t> у </a:t>
            </a:r>
            <a:r>
              <a:rPr lang="ru-RU" dirty="0" err="1" smtClean="0">
                <a:solidFill>
                  <a:srgbClr val="1E9274"/>
                </a:solidFill>
              </a:rPr>
              <a:t>неї</a:t>
            </a:r>
            <a:r>
              <a:rPr lang="ru-RU" dirty="0" smtClean="0">
                <a:solidFill>
                  <a:srgbClr val="1E9274"/>
                </a:solidFill>
              </a:rPr>
              <a:t> наступила темна </a:t>
            </a:r>
            <a:r>
              <a:rPr lang="ru-RU" dirty="0" err="1" smtClean="0">
                <a:solidFill>
                  <a:srgbClr val="1E9274"/>
                </a:solidFill>
              </a:rPr>
              <a:t>смуга</a:t>
            </a:r>
            <a:r>
              <a:rPr lang="ru-RU" dirty="0" smtClean="0">
                <a:solidFill>
                  <a:srgbClr val="1E9274"/>
                </a:solidFill>
              </a:rPr>
              <a:t> в </a:t>
            </a:r>
            <a:r>
              <a:rPr lang="ru-RU" dirty="0" err="1" smtClean="0">
                <a:solidFill>
                  <a:srgbClr val="1E9274"/>
                </a:solidFill>
              </a:rPr>
              <a:t>кар'єрі</a:t>
            </a:r>
            <a:r>
              <a:rPr lang="ru-RU" dirty="0" smtClean="0">
                <a:solidFill>
                  <a:srgbClr val="1E9274"/>
                </a:solidFill>
              </a:rPr>
              <a:t>. У </a:t>
            </a:r>
            <a:r>
              <a:rPr lang="ru-RU" dirty="0" err="1" smtClean="0">
                <a:solidFill>
                  <a:srgbClr val="1E9274"/>
                </a:solidFill>
              </a:rPr>
              <a:t>Петербурзі</a:t>
            </a:r>
            <a:r>
              <a:rPr lang="ru-RU" dirty="0" smtClean="0">
                <a:solidFill>
                  <a:srgbClr val="1E9274"/>
                </a:solidFill>
              </a:rPr>
              <a:t> вона </a:t>
            </a:r>
            <a:r>
              <a:rPr lang="ru-RU" dirty="0" err="1" smtClean="0">
                <a:solidFill>
                  <a:srgbClr val="1E9274"/>
                </a:solidFill>
              </a:rPr>
              <a:t>організувала</a:t>
            </a:r>
            <a:r>
              <a:rPr lang="ru-RU" dirty="0" smtClean="0">
                <a:solidFill>
                  <a:srgbClr val="1E9274"/>
                </a:solidFill>
              </a:rPr>
              <a:t> журнал «</a:t>
            </a:r>
            <a:r>
              <a:rPr lang="ru-RU" dirty="0" err="1" smtClean="0">
                <a:solidFill>
                  <a:srgbClr val="1E9274"/>
                </a:solidFill>
              </a:rPr>
              <a:t>Кращі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переклади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іноземних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письменників</a:t>
            </a:r>
            <a:r>
              <a:rPr lang="ru-RU" dirty="0" smtClean="0">
                <a:solidFill>
                  <a:srgbClr val="1E9274"/>
                </a:solidFill>
              </a:rPr>
              <a:t>».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звинувачують</a:t>
            </a:r>
            <a:r>
              <a:rPr lang="ru-RU" dirty="0" smtClean="0">
                <a:solidFill>
                  <a:srgbClr val="1E9274"/>
                </a:solidFill>
              </a:rPr>
              <a:t> у </a:t>
            </a:r>
            <a:r>
              <a:rPr lang="ru-RU" dirty="0" err="1" smtClean="0">
                <a:solidFill>
                  <a:srgbClr val="1E9274"/>
                </a:solidFill>
              </a:rPr>
              <a:t>плагіаті</a:t>
            </a:r>
            <a:r>
              <a:rPr lang="ru-RU" dirty="0" smtClean="0">
                <a:solidFill>
                  <a:srgbClr val="1E9274"/>
                </a:solidFill>
              </a:rPr>
              <a:t>, вона </a:t>
            </a:r>
            <a:r>
              <a:rPr lang="ru-RU" dirty="0" err="1" smtClean="0">
                <a:solidFill>
                  <a:srgbClr val="1E9274"/>
                </a:solidFill>
              </a:rPr>
              <a:t>втрачає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роботу,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друзів</a:t>
            </a:r>
            <a:r>
              <a:rPr lang="ru-RU" dirty="0" smtClean="0">
                <a:solidFill>
                  <a:srgbClr val="1E9274"/>
                </a:solidFill>
              </a:rPr>
              <a:t>...</a:t>
            </a:r>
            <a:endParaRPr lang="ru-RU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solidFill>
                  <a:srgbClr val="1E9274"/>
                </a:solidFill>
              </a:rPr>
              <a:t>Другий</a:t>
            </a:r>
            <a:r>
              <a:rPr lang="ru-RU" sz="4800" dirty="0" smtClean="0">
                <a:solidFill>
                  <a:srgbClr val="1E9274"/>
                </a:solidFill>
              </a:rPr>
              <a:t> </a:t>
            </a:r>
            <a:r>
              <a:rPr lang="uk-UA" sz="4800" dirty="0" smtClean="0">
                <a:solidFill>
                  <a:srgbClr val="1E9274"/>
                </a:solidFill>
              </a:rPr>
              <a:t>чоловік</a:t>
            </a:r>
            <a:endParaRPr lang="ru-RU" sz="4800" dirty="0">
              <a:solidFill>
                <a:srgbClr val="1E927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1E9274"/>
                </a:solidFill>
              </a:rPr>
              <a:t>     </a:t>
            </a:r>
            <a:r>
              <a:rPr lang="ru-RU" sz="2800" dirty="0" err="1" smtClean="0">
                <a:solidFill>
                  <a:srgbClr val="1E9274"/>
                </a:solidFill>
              </a:rPr>
              <a:t>Щоб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підтримати</a:t>
            </a:r>
            <a:r>
              <a:rPr lang="ru-RU" sz="2800" dirty="0" smtClean="0">
                <a:solidFill>
                  <a:srgbClr val="1E9274"/>
                </a:solidFill>
              </a:rPr>
              <a:t>, до </a:t>
            </a:r>
            <a:r>
              <a:rPr lang="ru-RU" sz="2800" dirty="0" err="1" smtClean="0">
                <a:solidFill>
                  <a:srgbClr val="1E9274"/>
                </a:solidFill>
              </a:rPr>
              <a:t>неї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приїжджає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син</a:t>
            </a:r>
            <a:r>
              <a:rPr lang="ru-RU" sz="2800" dirty="0" smtClean="0">
                <a:solidFill>
                  <a:srgbClr val="1E9274"/>
                </a:solidFill>
              </a:rPr>
              <a:t> Богдан </a:t>
            </a:r>
            <a:r>
              <a:rPr lang="ru-RU" sz="2800" dirty="0" err="1" smtClean="0">
                <a:solidFill>
                  <a:srgbClr val="1E9274"/>
                </a:solidFill>
              </a:rPr>
              <a:t>із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своїм</a:t>
            </a:r>
            <a:r>
              <a:rPr lang="ru-RU" sz="2800" dirty="0" smtClean="0">
                <a:solidFill>
                  <a:srgbClr val="1E9274"/>
                </a:solidFill>
              </a:rPr>
              <a:t> другом </a:t>
            </a:r>
            <a:r>
              <a:rPr lang="ru-RU" sz="2800" dirty="0" err="1" smtClean="0">
                <a:solidFill>
                  <a:srgbClr val="1E9274"/>
                </a:solidFill>
              </a:rPr>
              <a:t>Михайлом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Лобач-Жученко</a:t>
            </a:r>
            <a:r>
              <a:rPr lang="ru-RU" sz="2800" dirty="0" smtClean="0">
                <a:solidFill>
                  <a:srgbClr val="1E9274"/>
                </a:solidFill>
              </a:rPr>
              <a:t>. </a:t>
            </a:r>
            <a:r>
              <a:rPr lang="ru-RU" sz="2800" dirty="0" err="1" smtClean="0">
                <a:solidFill>
                  <a:srgbClr val="1E9274"/>
                </a:solidFill>
              </a:rPr>
              <a:t>Саме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</a:t>
            </a:r>
            <a:r>
              <a:rPr lang="ru-RU" sz="2800" dirty="0" smtClean="0">
                <a:solidFill>
                  <a:srgbClr val="1E9274"/>
                </a:solidFill>
              </a:rPr>
              <a:t> ним у </a:t>
            </a:r>
            <a:r>
              <a:rPr lang="ru-RU" sz="2800" dirty="0" err="1" smtClean="0">
                <a:solidFill>
                  <a:srgbClr val="1E9274"/>
                </a:solidFill>
              </a:rPr>
              <a:t>неї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зав'язується</a:t>
            </a:r>
            <a:r>
              <a:rPr lang="ru-RU" sz="2800" dirty="0" smtClean="0">
                <a:solidFill>
                  <a:srgbClr val="1E9274"/>
                </a:solidFill>
              </a:rPr>
              <a:t> роман, </a:t>
            </a:r>
            <a:r>
              <a:rPr lang="ru-RU" sz="2800" dirty="0" err="1" smtClean="0">
                <a:solidFill>
                  <a:srgbClr val="1E9274"/>
                </a:solidFill>
              </a:rPr>
              <a:t>хоча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хлопець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був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значно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молодший</a:t>
            </a:r>
            <a:r>
              <a:rPr lang="ru-RU" sz="2800" dirty="0" smtClean="0">
                <a:solidFill>
                  <a:srgbClr val="1E9274"/>
                </a:solidFill>
              </a:rPr>
              <a:t> за </a:t>
            </a:r>
            <a:r>
              <a:rPr lang="ru-RU" sz="2800" dirty="0" err="1" smtClean="0">
                <a:solidFill>
                  <a:srgbClr val="1E9274"/>
                </a:solidFill>
              </a:rPr>
              <a:t>неї</a:t>
            </a:r>
            <a:r>
              <a:rPr lang="ru-RU" sz="2800" dirty="0" smtClean="0">
                <a:solidFill>
                  <a:srgbClr val="1E9274"/>
                </a:solidFill>
              </a:rPr>
              <a:t>. Вони </a:t>
            </a:r>
            <a:r>
              <a:rPr lang="ru-RU" sz="2800" dirty="0" err="1" smtClean="0">
                <a:solidFill>
                  <a:srgbClr val="1E9274"/>
                </a:solidFill>
              </a:rPr>
              <a:t>навіть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одружилися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офіційно</a:t>
            </a:r>
            <a:r>
              <a:rPr lang="ru-RU" sz="2800" dirty="0" smtClean="0">
                <a:solidFill>
                  <a:srgbClr val="1E9274"/>
                </a:solidFill>
              </a:rPr>
              <a:t>, </a:t>
            </a:r>
            <a:r>
              <a:rPr lang="ru-RU" sz="2800" dirty="0" err="1" smtClean="0">
                <a:solidFill>
                  <a:srgbClr val="1E9274"/>
                </a:solidFill>
              </a:rPr>
              <a:t>Марія</a:t>
            </a:r>
            <a:r>
              <a:rPr lang="ru-RU" sz="2800" dirty="0" smtClean="0">
                <a:solidFill>
                  <a:srgbClr val="1E9274"/>
                </a:solidFill>
              </a:rPr>
              <a:t> взяла </a:t>
            </a:r>
            <a:r>
              <a:rPr lang="ru-RU" sz="2800" dirty="0" err="1" smtClean="0">
                <a:solidFill>
                  <a:srgbClr val="1E9274"/>
                </a:solidFill>
              </a:rPr>
              <a:t>прізвище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свого</a:t>
            </a:r>
            <a:r>
              <a:rPr lang="ru-RU" sz="2800" dirty="0" smtClean="0">
                <a:solidFill>
                  <a:srgbClr val="1E9274"/>
                </a:solidFill>
              </a:rPr>
              <a:t> другого законного </a:t>
            </a:r>
            <a:r>
              <a:rPr lang="ru-RU" sz="2800" dirty="0" err="1" smtClean="0">
                <a:solidFill>
                  <a:srgbClr val="1E9274"/>
                </a:solidFill>
              </a:rPr>
              <a:t>чоловіка</a:t>
            </a:r>
            <a:r>
              <a:rPr lang="ru-RU" sz="2800" dirty="0" smtClean="0">
                <a:solidFill>
                  <a:srgbClr val="1E9274"/>
                </a:solidFill>
              </a:rPr>
              <a:t>, </a:t>
            </a:r>
            <a:r>
              <a:rPr lang="ru-RU" sz="2800" dirty="0" err="1" smtClean="0">
                <a:solidFill>
                  <a:srgbClr val="1E9274"/>
                </a:solidFill>
              </a:rPr>
              <a:t>і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підписуватися</a:t>
            </a:r>
            <a:r>
              <a:rPr lang="ru-RU" sz="2800" dirty="0" smtClean="0">
                <a:solidFill>
                  <a:srgbClr val="1E9274"/>
                </a:solidFill>
              </a:rPr>
              <a:t> стала не як Марко </a:t>
            </a:r>
            <a:r>
              <a:rPr lang="ru-RU" sz="2800" dirty="0" err="1" smtClean="0">
                <a:solidFill>
                  <a:srgbClr val="1E9274"/>
                </a:solidFill>
              </a:rPr>
              <a:t>Вовчок</a:t>
            </a:r>
            <a:r>
              <a:rPr lang="ru-RU" sz="2800" dirty="0" smtClean="0">
                <a:solidFill>
                  <a:srgbClr val="1E9274"/>
                </a:solidFill>
              </a:rPr>
              <a:t>, а просто </a:t>
            </a:r>
            <a:r>
              <a:rPr lang="ru-RU" sz="2800" dirty="0" err="1" smtClean="0">
                <a:solidFill>
                  <a:srgbClr val="1E9274"/>
                </a:solidFill>
              </a:rPr>
              <a:t>Лобач</a:t>
            </a:r>
            <a:r>
              <a:rPr lang="ru-RU" sz="2800" dirty="0" smtClean="0">
                <a:solidFill>
                  <a:srgbClr val="1E9274"/>
                </a:solidFill>
              </a:rPr>
              <a:t> ... І </a:t>
            </a:r>
            <a:r>
              <a:rPr lang="ru-RU" sz="2800" dirty="0" err="1" smtClean="0">
                <a:solidFill>
                  <a:srgbClr val="1E9274"/>
                </a:solidFill>
              </a:rPr>
              <a:t>останні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тринадцять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років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свого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життя</a:t>
            </a:r>
            <a:r>
              <a:rPr lang="ru-RU" sz="2800" dirty="0" smtClean="0">
                <a:solidFill>
                  <a:srgbClr val="1E9274"/>
                </a:solidFill>
              </a:rPr>
              <a:t> вона прожила </a:t>
            </a:r>
            <a:r>
              <a:rPr lang="ru-RU" sz="2800" dirty="0" err="1" smtClean="0">
                <a:solidFill>
                  <a:srgbClr val="1E9274"/>
                </a:solidFill>
              </a:rPr>
              <a:t>щасливе</a:t>
            </a:r>
            <a:r>
              <a:rPr lang="ru-RU" sz="2800" dirty="0" smtClean="0">
                <a:solidFill>
                  <a:srgbClr val="1E9274"/>
                </a:solidFill>
              </a:rPr>
              <a:t>, </a:t>
            </a:r>
            <a:r>
              <a:rPr lang="ru-RU" sz="2800" dirty="0" err="1" smtClean="0">
                <a:solidFill>
                  <a:srgbClr val="1E9274"/>
                </a:solidFill>
              </a:rPr>
              <a:t>тихої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сімейної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життям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коханим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чоловіком</a:t>
            </a:r>
            <a:r>
              <a:rPr lang="ru-RU" sz="2800" dirty="0" smtClean="0">
                <a:solidFill>
                  <a:srgbClr val="1E9274"/>
                </a:solidFill>
              </a:rPr>
              <a:t>, як </a:t>
            </a:r>
            <a:r>
              <a:rPr lang="ru-RU" sz="2800" dirty="0" err="1" smtClean="0">
                <a:solidFill>
                  <a:srgbClr val="1E9274"/>
                </a:solidFill>
              </a:rPr>
              <a:t>звичайнісінька</a:t>
            </a:r>
            <a:r>
              <a:rPr lang="ru-RU" sz="2800" dirty="0" smtClean="0">
                <a:solidFill>
                  <a:srgbClr val="1E9274"/>
                </a:solidFill>
              </a:rPr>
              <a:t> дружина </a:t>
            </a:r>
            <a:r>
              <a:rPr lang="ru-RU" sz="2800" dirty="0" err="1" smtClean="0">
                <a:solidFill>
                  <a:srgbClr val="1E9274"/>
                </a:solidFill>
              </a:rPr>
              <a:t>дрібного</a:t>
            </a:r>
            <a:r>
              <a:rPr lang="ru-RU" sz="2800" dirty="0" smtClean="0">
                <a:solidFill>
                  <a:srgbClr val="1E9274"/>
                </a:solidFill>
              </a:rPr>
              <a:t> чиновника в маленькому </a:t>
            </a:r>
            <a:r>
              <a:rPr lang="ru-RU" sz="2800" dirty="0" err="1" smtClean="0">
                <a:solidFill>
                  <a:srgbClr val="1E9274"/>
                </a:solidFill>
              </a:rPr>
              <a:t>провінційному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містечку</a:t>
            </a:r>
            <a:r>
              <a:rPr lang="ru-RU" sz="2800" dirty="0" smtClean="0">
                <a:solidFill>
                  <a:srgbClr val="1E9274"/>
                </a:solidFill>
              </a:rPr>
              <a:t> ...</a:t>
            </a:r>
            <a:endParaRPr lang="ru-RU" sz="2800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ркоВовчокНальч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908" y="0"/>
            <a:ext cx="5029092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43372" y="6488668"/>
            <a:ext cx="500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>
                <a:solidFill>
                  <a:srgbClr val="1E9274"/>
                </a:solidFill>
              </a:rPr>
              <a:t>Фотографія зроблена в останні роки </a:t>
            </a:r>
            <a:r>
              <a:rPr lang="uk-UA" dirty="0" err="1" smtClean="0">
                <a:solidFill>
                  <a:srgbClr val="1E9274"/>
                </a:solidFill>
              </a:rPr>
              <a:t>ії</a:t>
            </a:r>
            <a:r>
              <a:rPr lang="uk-UA" dirty="0" smtClean="0">
                <a:solidFill>
                  <a:srgbClr val="1E9274"/>
                </a:solidFill>
              </a:rPr>
              <a:t> життя.</a:t>
            </a:r>
            <a:endParaRPr lang="ru-RU" dirty="0">
              <a:solidFill>
                <a:srgbClr val="1E9274"/>
              </a:solidFill>
            </a:endParaRPr>
          </a:p>
        </p:txBody>
      </p:sp>
      <p:pic>
        <p:nvPicPr>
          <p:cNvPr id="4" name="Рисунок 3" descr="vovch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4143372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1E9274"/>
                </a:solidFill>
              </a:rPr>
              <a:t>Перший чоловік</a:t>
            </a:r>
            <a:endParaRPr lang="ru-RU" dirty="0">
              <a:solidFill>
                <a:srgbClr val="1E927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174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1E9274"/>
                </a:solidFill>
              </a:rPr>
              <a:t>      </a:t>
            </a:r>
            <a:r>
              <a:rPr lang="ru-RU" sz="2800" dirty="0" err="1" smtClean="0">
                <a:solidFill>
                  <a:srgbClr val="1E9274"/>
                </a:solidFill>
              </a:rPr>
              <a:t>Зі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своїм</a:t>
            </a:r>
            <a:r>
              <a:rPr lang="ru-RU" sz="2800" dirty="0" smtClean="0">
                <a:solidFill>
                  <a:srgbClr val="1E9274"/>
                </a:solidFill>
              </a:rPr>
              <a:t> першим </a:t>
            </a:r>
            <a:r>
              <a:rPr lang="ru-RU" sz="2800" dirty="0" err="1" smtClean="0">
                <a:solidFill>
                  <a:srgbClr val="1E9274"/>
                </a:solidFill>
              </a:rPr>
              <a:t>чоловіком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Марійка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Вілінська</a:t>
            </a:r>
            <a:r>
              <a:rPr lang="ru-RU" sz="2800" dirty="0" smtClean="0">
                <a:solidFill>
                  <a:srgbClr val="1E9274"/>
                </a:solidFill>
              </a:rPr>
              <a:t> (так </a:t>
            </a:r>
            <a:r>
              <a:rPr lang="ru-RU" sz="2800" dirty="0" err="1" smtClean="0">
                <a:solidFill>
                  <a:srgbClr val="1E9274"/>
                </a:solidFill>
              </a:rPr>
              <a:t>насправді</a:t>
            </a:r>
            <a:r>
              <a:rPr lang="ru-RU" sz="2800" dirty="0" smtClean="0">
                <a:solidFill>
                  <a:srgbClr val="1E9274"/>
                </a:solidFill>
              </a:rPr>
              <a:t> звали </a:t>
            </a:r>
            <a:r>
              <a:rPr lang="ru-RU" sz="2800" dirty="0" err="1" smtClean="0">
                <a:solidFill>
                  <a:srgbClr val="1E9274"/>
                </a:solidFill>
              </a:rPr>
              <a:t>цю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письменницю</a:t>
            </a:r>
            <a:r>
              <a:rPr lang="ru-RU" sz="2800" dirty="0" smtClean="0">
                <a:solidFill>
                  <a:srgbClr val="1E9274"/>
                </a:solidFill>
              </a:rPr>
              <a:t>) </a:t>
            </a:r>
            <a:r>
              <a:rPr lang="ru-RU" sz="2800" dirty="0" err="1" smtClean="0">
                <a:solidFill>
                  <a:srgbClr val="1E9274"/>
                </a:solidFill>
              </a:rPr>
              <a:t>познайомилася</a:t>
            </a:r>
            <a:r>
              <a:rPr lang="ru-RU" sz="2800" dirty="0" smtClean="0">
                <a:solidFill>
                  <a:srgbClr val="1E9274"/>
                </a:solidFill>
              </a:rPr>
              <a:t>, коли </a:t>
            </a:r>
            <a:r>
              <a:rPr lang="ru-RU" sz="2800" dirty="0" err="1" smtClean="0">
                <a:solidFill>
                  <a:srgbClr val="1E9274"/>
                </a:solidFill>
              </a:rPr>
              <a:t>їй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було</a:t>
            </a:r>
            <a:r>
              <a:rPr lang="ru-RU" sz="2800" dirty="0" smtClean="0">
                <a:solidFill>
                  <a:srgbClr val="1E9274"/>
                </a:solidFill>
              </a:rPr>
              <a:t> 15 </a:t>
            </a:r>
            <a:r>
              <a:rPr lang="ru-RU" sz="2800" dirty="0" err="1" smtClean="0">
                <a:solidFill>
                  <a:srgbClr val="1E9274"/>
                </a:solidFill>
              </a:rPr>
              <a:t>років</a:t>
            </a:r>
            <a:r>
              <a:rPr lang="ru-RU" sz="2800" dirty="0" smtClean="0">
                <a:solidFill>
                  <a:srgbClr val="1E9274"/>
                </a:solidFill>
              </a:rPr>
              <a:t>. На </a:t>
            </a:r>
            <a:r>
              <a:rPr lang="ru-RU" sz="2800" dirty="0" err="1" smtClean="0">
                <a:solidFill>
                  <a:srgbClr val="1E9274"/>
                </a:solidFill>
              </a:rPr>
              <a:t>одній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вечірок</a:t>
            </a:r>
            <a:r>
              <a:rPr lang="ru-RU" sz="2800" dirty="0" smtClean="0">
                <a:solidFill>
                  <a:srgbClr val="1E9274"/>
                </a:solidFill>
              </a:rPr>
              <a:t> в </a:t>
            </a:r>
            <a:r>
              <a:rPr lang="ru-RU" sz="2800" dirty="0" err="1" smtClean="0">
                <a:solidFill>
                  <a:srgbClr val="1E9274"/>
                </a:solidFill>
              </a:rPr>
              <a:t>будинку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її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тітки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її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познайомили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сином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полтавського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поміщика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Афанасієм</a:t>
            </a:r>
            <a:r>
              <a:rPr lang="ru-RU" sz="2800" dirty="0" smtClean="0">
                <a:solidFill>
                  <a:srgbClr val="1E9274"/>
                </a:solidFill>
              </a:rPr>
              <a:t> Марковичем, </a:t>
            </a:r>
            <a:r>
              <a:rPr lang="ru-RU" sz="2800" dirty="0" err="1" smtClean="0">
                <a:solidFill>
                  <a:srgbClr val="1E9274"/>
                </a:solidFill>
              </a:rPr>
              <a:t>який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перебував</a:t>
            </a:r>
            <a:r>
              <a:rPr lang="ru-RU" sz="2800" dirty="0" smtClean="0">
                <a:solidFill>
                  <a:srgbClr val="1E9274"/>
                </a:solidFill>
              </a:rPr>
              <a:t> на </a:t>
            </a:r>
            <a:r>
              <a:rPr lang="ru-RU" sz="2800" dirty="0" err="1" smtClean="0">
                <a:solidFill>
                  <a:srgbClr val="1E9274"/>
                </a:solidFill>
              </a:rPr>
              <a:t>засланні</a:t>
            </a:r>
            <a:r>
              <a:rPr lang="ru-RU" sz="2800" dirty="0" smtClean="0">
                <a:solidFill>
                  <a:srgbClr val="1E9274"/>
                </a:solidFill>
              </a:rPr>
              <a:t> за участь у </a:t>
            </a:r>
            <a:r>
              <a:rPr lang="ru-RU" sz="2800" dirty="0" err="1" smtClean="0">
                <a:solidFill>
                  <a:srgbClr val="1E9274"/>
                </a:solidFill>
              </a:rPr>
              <a:t>Кирило-Мефодіївському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братстві</a:t>
            </a:r>
            <a:r>
              <a:rPr lang="ru-RU" sz="2800" dirty="0" smtClean="0">
                <a:solidFill>
                  <a:srgbClr val="1E9274"/>
                </a:solidFill>
              </a:rPr>
              <a:t>. </a:t>
            </a:r>
            <a:r>
              <a:rPr lang="ru-RU" sz="2800" dirty="0" err="1" smtClean="0">
                <a:solidFill>
                  <a:srgbClr val="1E9274"/>
                </a:solidFill>
              </a:rPr>
              <a:t>Він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був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значно</a:t>
            </a:r>
            <a:r>
              <a:rPr lang="ru-RU" sz="2800" dirty="0" smtClean="0">
                <a:solidFill>
                  <a:srgbClr val="1E9274"/>
                </a:solidFill>
              </a:rPr>
              <a:t> старший за </a:t>
            </a:r>
            <a:r>
              <a:rPr lang="ru-RU" sz="2800" dirty="0" err="1" smtClean="0">
                <a:solidFill>
                  <a:srgbClr val="1E9274"/>
                </a:solidFill>
              </a:rPr>
              <a:t>неї</a:t>
            </a:r>
            <a:r>
              <a:rPr lang="ru-RU" sz="2800" dirty="0" smtClean="0">
                <a:solidFill>
                  <a:srgbClr val="1E9274"/>
                </a:solidFill>
              </a:rPr>
              <a:t>, знав, як </a:t>
            </a:r>
            <a:r>
              <a:rPr lang="ru-RU" sz="2800" dirty="0" err="1" smtClean="0">
                <a:solidFill>
                  <a:srgbClr val="1E9274"/>
                </a:solidFill>
              </a:rPr>
              <a:t>справити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враження</a:t>
            </a:r>
            <a:r>
              <a:rPr lang="ru-RU" sz="2800" dirty="0" smtClean="0">
                <a:solidFill>
                  <a:srgbClr val="1E9274"/>
                </a:solidFill>
              </a:rPr>
              <a:t> на </a:t>
            </a:r>
            <a:r>
              <a:rPr lang="ru-RU" sz="2800" dirty="0" err="1" smtClean="0">
                <a:solidFill>
                  <a:srgbClr val="1E9274"/>
                </a:solidFill>
              </a:rPr>
              <a:t>молоденьку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цікаву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дівчину</a:t>
            </a:r>
            <a:r>
              <a:rPr lang="ru-RU" sz="2800" dirty="0" smtClean="0">
                <a:solidFill>
                  <a:srgbClr val="1E9274"/>
                </a:solidFill>
              </a:rPr>
              <a:t>. </a:t>
            </a:r>
            <a:r>
              <a:rPr lang="ru-RU" sz="2800" dirty="0" err="1" smtClean="0">
                <a:solidFill>
                  <a:srgbClr val="1E9274"/>
                </a:solidFill>
              </a:rPr>
              <a:t>Друзям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він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розповідав</a:t>
            </a:r>
            <a:r>
              <a:rPr lang="ru-RU" sz="2800" dirty="0" smtClean="0">
                <a:solidFill>
                  <a:srgbClr val="1E9274"/>
                </a:solidFill>
              </a:rPr>
              <a:t>, про «</a:t>
            </a:r>
            <a:r>
              <a:rPr lang="ru-RU" sz="2800" dirty="0" err="1" smtClean="0">
                <a:solidFill>
                  <a:srgbClr val="1E9274"/>
                </a:solidFill>
              </a:rPr>
              <a:t>величні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бесіди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вдячним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слухачем</a:t>
            </a:r>
            <a:r>
              <a:rPr lang="ru-RU" sz="2800" dirty="0" smtClean="0">
                <a:solidFill>
                  <a:srgbClr val="1E9274"/>
                </a:solidFill>
              </a:rPr>
              <a:t>», </a:t>
            </a:r>
            <a:r>
              <a:rPr lang="ru-RU" sz="2800" dirty="0" err="1" smtClean="0">
                <a:solidFill>
                  <a:srgbClr val="1E9274"/>
                </a:solidFill>
              </a:rPr>
              <a:t>і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дивувався</a:t>
            </a:r>
            <a:r>
              <a:rPr lang="ru-RU" sz="2800" dirty="0" smtClean="0">
                <a:solidFill>
                  <a:srgbClr val="1E9274"/>
                </a:solidFill>
              </a:rPr>
              <a:t>, як вона все тонко </a:t>
            </a:r>
            <a:r>
              <a:rPr lang="ru-RU" sz="2800" dirty="0" err="1" smtClean="0">
                <a:solidFill>
                  <a:srgbClr val="1E9274"/>
                </a:solidFill>
              </a:rPr>
              <a:t>розуміла</a:t>
            </a:r>
            <a:r>
              <a:rPr lang="ru-RU" sz="2800" dirty="0" smtClean="0">
                <a:solidFill>
                  <a:srgbClr val="1E9274"/>
                </a:solidFill>
              </a:rPr>
              <a:t>, як </a:t>
            </a:r>
            <a:r>
              <a:rPr lang="ru-RU" sz="2800" dirty="0" err="1" smtClean="0">
                <a:solidFill>
                  <a:srgbClr val="1E9274"/>
                </a:solidFill>
              </a:rPr>
              <a:t>уважно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слухала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його</a:t>
            </a:r>
            <a:r>
              <a:rPr lang="ru-RU" sz="2800" dirty="0" smtClean="0">
                <a:solidFill>
                  <a:srgbClr val="1E9274"/>
                </a:solidFill>
              </a:rPr>
              <a:t>. </a:t>
            </a:r>
            <a:r>
              <a:rPr lang="ru-RU" sz="2800" dirty="0" err="1" smtClean="0">
                <a:solidFill>
                  <a:srgbClr val="1E9274"/>
                </a:solidFill>
              </a:rPr>
              <a:t>Їй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справді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було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цікаво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з</a:t>
            </a:r>
            <a:r>
              <a:rPr lang="ru-RU" sz="2800" dirty="0" smtClean="0">
                <a:solidFill>
                  <a:srgbClr val="1E9274"/>
                </a:solidFill>
              </a:rPr>
              <a:t> ним - вона </a:t>
            </a:r>
            <a:r>
              <a:rPr lang="ru-RU" sz="2800" dirty="0" err="1" smtClean="0">
                <a:solidFill>
                  <a:srgbClr val="1E9274"/>
                </a:solidFill>
              </a:rPr>
              <a:t>дуже</a:t>
            </a:r>
            <a:r>
              <a:rPr lang="ru-RU" sz="2800" dirty="0" smtClean="0">
                <a:solidFill>
                  <a:srgbClr val="1E9274"/>
                </a:solidFill>
              </a:rPr>
              <a:t> любила все </a:t>
            </a:r>
            <a:r>
              <a:rPr lang="ru-RU" sz="2800" dirty="0" err="1" smtClean="0">
                <a:solidFill>
                  <a:srgbClr val="1E9274"/>
                </a:solidFill>
              </a:rPr>
              <a:t>українське</a:t>
            </a:r>
            <a:r>
              <a:rPr lang="ru-RU" sz="2800" dirty="0" smtClean="0">
                <a:solidFill>
                  <a:srgbClr val="1E9274"/>
                </a:solidFill>
              </a:rPr>
              <a:t>, а </a:t>
            </a:r>
            <a:r>
              <a:rPr lang="ru-RU" sz="2800" dirty="0" err="1" smtClean="0">
                <a:solidFill>
                  <a:srgbClr val="1E9274"/>
                </a:solidFill>
              </a:rPr>
              <a:t>він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був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класичним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представником</a:t>
            </a:r>
            <a:r>
              <a:rPr lang="ru-RU" sz="2800" dirty="0" smtClean="0">
                <a:solidFill>
                  <a:srgbClr val="1E9274"/>
                </a:solidFill>
              </a:rPr>
              <a:t> </a:t>
            </a:r>
            <a:r>
              <a:rPr lang="ru-RU" sz="2800" dirty="0" err="1" smtClean="0">
                <a:solidFill>
                  <a:srgbClr val="1E9274"/>
                </a:solidFill>
              </a:rPr>
              <a:t>українського</a:t>
            </a:r>
            <a:r>
              <a:rPr lang="ru-RU" sz="2800" dirty="0" smtClean="0">
                <a:solidFill>
                  <a:srgbClr val="1E9274"/>
                </a:solidFill>
              </a:rPr>
              <a:t> колориту.</a:t>
            </a:r>
            <a:endParaRPr lang="ru-RU" sz="2800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rgbClr val="1E9274"/>
                </a:solidFill>
              </a:rPr>
              <a:t>Хто кого спокусив - невідомо, проте «величні бесіди» дуже швидко переросли в бурхливий роман. Одного ранку їх навіть застукали на "гарячому". Зрозуміло, що це був скандал, після якого Афанасій, як чесна людина, зобов'язаний був одружитися на </a:t>
            </a:r>
            <a:r>
              <a:rPr lang="uk-UA" sz="3200" dirty="0" err="1" smtClean="0">
                <a:solidFill>
                  <a:srgbClr val="1E9274"/>
                </a:solidFill>
              </a:rPr>
              <a:t>Маріі</a:t>
            </a:r>
            <a:r>
              <a:rPr lang="uk-UA" sz="3200" dirty="0" smtClean="0">
                <a:solidFill>
                  <a:srgbClr val="1E9274"/>
                </a:solidFill>
              </a:rPr>
              <a:t>. Свадьбу відіграли, але шлюб виявився не довгим. Як вона пізніше зізнавалася Герцену: «Не любила, він був захопленням. А ще більше мені хотілося просто позбутися опіки батьків і здобути незалежність ». Та й Афанасій втратив пристрасть до Марії, коли вона завагітніла</a:t>
            </a:r>
            <a:endParaRPr lang="ru-RU" sz="3200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73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1E9274"/>
                </a:solidFill>
              </a:rPr>
              <a:t>Від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одноманітності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Марія</a:t>
            </a:r>
            <a:r>
              <a:rPr lang="ru-RU" sz="3200" dirty="0" smtClean="0">
                <a:solidFill>
                  <a:srgbClr val="1E9274"/>
                </a:solidFill>
              </a:rPr>
              <a:t> почала </a:t>
            </a:r>
            <a:r>
              <a:rPr lang="ru-RU" sz="3200" dirty="0" err="1" smtClean="0">
                <a:solidFill>
                  <a:srgbClr val="1E9274"/>
                </a:solidFill>
              </a:rPr>
              <a:t>заводити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любовні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інтрижки</a:t>
            </a:r>
            <a:r>
              <a:rPr lang="ru-RU" sz="3200" dirty="0" smtClean="0">
                <a:solidFill>
                  <a:srgbClr val="1E9274"/>
                </a:solidFill>
              </a:rPr>
              <a:t>, </a:t>
            </a:r>
            <a:r>
              <a:rPr lang="ru-RU" sz="3200" dirty="0" err="1" smtClean="0">
                <a:solidFill>
                  <a:srgbClr val="1E9274"/>
                </a:solidFill>
              </a:rPr>
              <a:t>і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зовсім</a:t>
            </a:r>
            <a:r>
              <a:rPr lang="ru-RU" sz="3200" dirty="0" smtClean="0">
                <a:solidFill>
                  <a:srgbClr val="1E9274"/>
                </a:solidFill>
              </a:rPr>
              <a:t> не </a:t>
            </a:r>
            <a:r>
              <a:rPr lang="ru-RU" sz="3200" dirty="0" err="1" smtClean="0">
                <a:solidFill>
                  <a:srgbClr val="1E9274"/>
                </a:solidFill>
              </a:rPr>
              <a:t>боялася</a:t>
            </a:r>
            <a:r>
              <a:rPr lang="ru-RU" sz="3200" dirty="0" smtClean="0">
                <a:solidFill>
                  <a:srgbClr val="1E9274"/>
                </a:solidFill>
              </a:rPr>
              <a:t> бути </a:t>
            </a:r>
            <a:r>
              <a:rPr lang="ru-RU" sz="3200" dirty="0" err="1" smtClean="0">
                <a:solidFill>
                  <a:srgbClr val="1E9274"/>
                </a:solidFill>
              </a:rPr>
              <a:t>викритої</a:t>
            </a:r>
            <a:r>
              <a:rPr lang="ru-RU" sz="3200" dirty="0" smtClean="0">
                <a:solidFill>
                  <a:srgbClr val="1E9274"/>
                </a:solidFill>
              </a:rPr>
              <a:t>. Та </a:t>
            </a:r>
            <a:r>
              <a:rPr lang="ru-RU" sz="3200" dirty="0" err="1" smtClean="0">
                <a:solidFill>
                  <a:srgbClr val="1E9274"/>
                </a:solidFill>
              </a:rPr>
              <a:t>й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писати</a:t>
            </a:r>
            <a:r>
              <a:rPr lang="ru-RU" sz="3200" dirty="0" smtClean="0">
                <a:solidFill>
                  <a:srgbClr val="1E9274"/>
                </a:solidFill>
              </a:rPr>
              <a:t> вона почала через те, </a:t>
            </a:r>
            <a:r>
              <a:rPr lang="ru-RU" sz="3200" dirty="0" err="1" smtClean="0">
                <a:solidFill>
                  <a:srgbClr val="1E9274"/>
                </a:solidFill>
              </a:rPr>
              <a:t>що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більше</a:t>
            </a:r>
            <a:r>
              <a:rPr lang="ru-RU" sz="3200" dirty="0" smtClean="0">
                <a:solidFill>
                  <a:srgbClr val="1E9274"/>
                </a:solidFill>
              </a:rPr>
              <a:t> не </a:t>
            </a:r>
            <a:r>
              <a:rPr lang="ru-RU" sz="3200" dirty="0" err="1" smtClean="0">
                <a:solidFill>
                  <a:srgbClr val="1E9274"/>
                </a:solidFill>
              </a:rPr>
              <a:t>було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чим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зайнятися</a:t>
            </a:r>
            <a:r>
              <a:rPr lang="ru-RU" sz="3200" dirty="0" smtClean="0">
                <a:solidFill>
                  <a:srgbClr val="1E9274"/>
                </a:solidFill>
              </a:rPr>
              <a:t>. </a:t>
            </a:r>
            <a:r>
              <a:rPr lang="ru-RU" sz="3200" dirty="0" err="1" smtClean="0">
                <a:solidFill>
                  <a:srgbClr val="1E9274"/>
                </a:solidFill>
              </a:rPr>
              <a:t>Це</a:t>
            </a:r>
            <a:r>
              <a:rPr lang="ru-RU" sz="3200" dirty="0" smtClean="0">
                <a:solidFill>
                  <a:srgbClr val="1E9274"/>
                </a:solidFill>
              </a:rPr>
              <a:t> в </a:t>
            </a:r>
            <a:r>
              <a:rPr lang="ru-RU" sz="3200" dirty="0" err="1" smtClean="0">
                <a:solidFill>
                  <a:srgbClr val="1E9274"/>
                </a:solidFill>
              </a:rPr>
              <a:t>неї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виходило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непогано</a:t>
            </a:r>
            <a:r>
              <a:rPr lang="ru-RU" sz="3200" dirty="0" smtClean="0">
                <a:solidFill>
                  <a:srgbClr val="1E9274"/>
                </a:solidFill>
              </a:rPr>
              <a:t>, </a:t>
            </a:r>
            <a:r>
              <a:rPr lang="ru-RU" sz="3200" dirty="0" err="1" smtClean="0">
                <a:solidFill>
                  <a:srgbClr val="1E9274"/>
                </a:solidFill>
              </a:rPr>
              <a:t>навіть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чоловік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оцінив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її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старання</a:t>
            </a:r>
            <a:r>
              <a:rPr lang="ru-RU" sz="3200" dirty="0" smtClean="0">
                <a:solidFill>
                  <a:srgbClr val="1E9274"/>
                </a:solidFill>
              </a:rPr>
              <a:t>, </a:t>
            </a:r>
            <a:r>
              <a:rPr lang="ru-RU" sz="3200" dirty="0" err="1" smtClean="0">
                <a:solidFill>
                  <a:srgbClr val="1E9274"/>
                </a:solidFill>
              </a:rPr>
              <a:t>адже</a:t>
            </a:r>
            <a:r>
              <a:rPr lang="ru-RU" sz="3200" dirty="0" smtClean="0">
                <a:solidFill>
                  <a:srgbClr val="1E9274"/>
                </a:solidFill>
              </a:rPr>
              <a:t> вона для </a:t>
            </a:r>
            <a:r>
              <a:rPr lang="ru-RU" sz="3200" dirty="0" err="1" smtClean="0">
                <a:solidFill>
                  <a:srgbClr val="1E9274"/>
                </a:solidFill>
              </a:rPr>
              <a:t>нього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була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своєрідним</a:t>
            </a:r>
            <a:r>
              <a:rPr lang="ru-RU" sz="3200" dirty="0" smtClean="0">
                <a:solidFill>
                  <a:srgbClr val="1E9274"/>
                </a:solidFill>
              </a:rPr>
              <a:t> «</a:t>
            </a:r>
            <a:r>
              <a:rPr lang="ru-RU" sz="3200" dirty="0" err="1" smtClean="0">
                <a:solidFill>
                  <a:srgbClr val="1E9274"/>
                </a:solidFill>
              </a:rPr>
              <a:t>Пигмалионом</a:t>
            </a:r>
            <a:r>
              <a:rPr lang="ru-RU" sz="3200" dirty="0" smtClean="0">
                <a:solidFill>
                  <a:srgbClr val="1E9274"/>
                </a:solidFill>
              </a:rPr>
              <a:t>» - </a:t>
            </a:r>
            <a:r>
              <a:rPr lang="ru-RU" sz="3200" dirty="0" err="1" smtClean="0">
                <a:solidFill>
                  <a:srgbClr val="1E9274"/>
                </a:solidFill>
              </a:rPr>
              <a:t>саме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він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навчив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її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всьому</a:t>
            </a:r>
            <a:r>
              <a:rPr lang="ru-RU" sz="3200" dirty="0" smtClean="0">
                <a:solidFill>
                  <a:srgbClr val="1E9274"/>
                </a:solidFill>
              </a:rPr>
              <a:t>, </a:t>
            </a:r>
            <a:r>
              <a:rPr lang="ru-RU" sz="3200" dirty="0" err="1" smtClean="0">
                <a:solidFill>
                  <a:srgbClr val="1E9274"/>
                </a:solidFill>
              </a:rPr>
              <a:t>що</a:t>
            </a:r>
            <a:r>
              <a:rPr lang="ru-RU" sz="3200" dirty="0" smtClean="0">
                <a:solidFill>
                  <a:srgbClr val="1E9274"/>
                </a:solidFill>
              </a:rPr>
              <a:t> вона знала </a:t>
            </a:r>
            <a:r>
              <a:rPr lang="ru-RU" sz="3200" dirty="0" err="1" smtClean="0">
                <a:solidFill>
                  <a:srgbClr val="1E9274"/>
                </a:solidFill>
              </a:rPr>
              <a:t>і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вміла</a:t>
            </a:r>
            <a:r>
              <a:rPr lang="ru-RU" sz="3200" dirty="0" smtClean="0">
                <a:solidFill>
                  <a:srgbClr val="1E9274"/>
                </a:solidFill>
              </a:rPr>
              <a:t>. Одного разу </a:t>
            </a:r>
            <a:r>
              <a:rPr lang="ru-RU" sz="3200" dirty="0" err="1" smtClean="0">
                <a:solidFill>
                  <a:srgbClr val="1E9274"/>
                </a:solidFill>
              </a:rPr>
              <a:t>він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навіть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надіслав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деякі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її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роботи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Пентелеймон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Кулішу</a:t>
            </a:r>
            <a:r>
              <a:rPr lang="ru-RU" sz="3200" dirty="0" smtClean="0">
                <a:solidFill>
                  <a:srgbClr val="1E9274"/>
                </a:solidFill>
              </a:rPr>
              <a:t>, </a:t>
            </a:r>
            <a:r>
              <a:rPr lang="ru-RU" sz="3200" dirty="0" err="1" smtClean="0">
                <a:solidFill>
                  <a:srgbClr val="1E9274"/>
                </a:solidFill>
              </a:rPr>
              <a:t>який</a:t>
            </a:r>
            <a:r>
              <a:rPr lang="ru-RU" sz="3200" dirty="0" smtClean="0">
                <a:solidFill>
                  <a:srgbClr val="1E9274"/>
                </a:solidFill>
              </a:rPr>
              <a:t> на той час жив в </a:t>
            </a:r>
            <a:r>
              <a:rPr lang="ru-RU" sz="3200" dirty="0" err="1" smtClean="0">
                <a:solidFill>
                  <a:srgbClr val="1E9274"/>
                </a:solidFill>
              </a:rPr>
              <a:t>Росії</a:t>
            </a:r>
            <a:r>
              <a:rPr lang="ru-RU" sz="3200" dirty="0" smtClean="0">
                <a:solidFill>
                  <a:srgbClr val="1E9274"/>
                </a:solidFill>
              </a:rPr>
              <a:t>. З того часу </a:t>
            </a:r>
            <a:r>
              <a:rPr lang="ru-RU" sz="3200" dirty="0" err="1" smtClean="0">
                <a:solidFill>
                  <a:srgbClr val="1E9274"/>
                </a:solidFill>
              </a:rPr>
              <a:t>і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почалася</a:t>
            </a:r>
            <a:r>
              <a:rPr lang="ru-RU" sz="3200" dirty="0" smtClean="0">
                <a:solidFill>
                  <a:srgbClr val="1E9274"/>
                </a:solidFill>
              </a:rPr>
              <a:t> </a:t>
            </a:r>
            <a:r>
              <a:rPr lang="ru-RU" sz="3200" dirty="0" err="1" smtClean="0">
                <a:solidFill>
                  <a:srgbClr val="1E9274"/>
                </a:solidFill>
              </a:rPr>
              <a:t>кар'єра</a:t>
            </a:r>
            <a:r>
              <a:rPr lang="ru-RU" sz="3200" dirty="0" smtClean="0">
                <a:solidFill>
                  <a:srgbClr val="1E9274"/>
                </a:solidFill>
              </a:rPr>
              <a:t> Марко </a:t>
            </a:r>
            <a:r>
              <a:rPr lang="ru-RU" sz="3200" dirty="0" err="1" smtClean="0">
                <a:solidFill>
                  <a:srgbClr val="1E9274"/>
                </a:solidFill>
              </a:rPr>
              <a:t>Вовчка</a:t>
            </a:r>
            <a:r>
              <a:rPr lang="ru-RU" sz="3200" dirty="0" smtClean="0">
                <a:solidFill>
                  <a:srgbClr val="1E9274"/>
                </a:solidFill>
              </a:rPr>
              <a:t>.</a:t>
            </a:r>
            <a:endParaRPr lang="ru-RU" sz="3200" dirty="0">
              <a:solidFill>
                <a:srgbClr val="1E927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716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1E9274"/>
                </a:solidFill>
              </a:rPr>
              <a:t>Початок </a:t>
            </a:r>
            <a:r>
              <a:rPr lang="ru-RU" sz="4400" b="1" dirty="0" err="1" smtClean="0">
                <a:solidFill>
                  <a:srgbClr val="1E9274"/>
                </a:solidFill>
              </a:rPr>
              <a:t>кар'єри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solidFill>
                  <a:srgbClr val="1E9274"/>
                </a:solidFill>
              </a:rPr>
              <a:t>Наступний роман</a:t>
            </a:r>
            <a:endParaRPr lang="ru-RU" sz="4800" dirty="0">
              <a:solidFill>
                <a:srgbClr val="1E927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1E9274"/>
                </a:solidFill>
              </a:rPr>
              <a:t>      </a:t>
            </a:r>
            <a:r>
              <a:rPr lang="ru-RU" dirty="0" err="1" smtClean="0">
                <a:solidFill>
                  <a:srgbClr val="1E9274"/>
                </a:solidFill>
              </a:rPr>
              <a:t>Куліш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був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захоплений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творчістю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дружини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свого</a:t>
            </a:r>
            <a:r>
              <a:rPr lang="ru-RU" dirty="0" smtClean="0">
                <a:solidFill>
                  <a:srgbClr val="1E9274"/>
                </a:solidFill>
              </a:rPr>
              <a:t> друга,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попросив </a:t>
            </a:r>
            <a:r>
              <a:rPr lang="ru-RU" dirty="0" err="1" smtClean="0">
                <a:solidFill>
                  <a:srgbClr val="1E9274"/>
                </a:solidFill>
              </a:rPr>
              <a:t>якнайшвидше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відправити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нові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оповідання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якщо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такі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є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обговорити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всі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нюанси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їх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публікації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Цю</a:t>
            </a:r>
            <a:r>
              <a:rPr lang="ru-RU" dirty="0" smtClean="0">
                <a:solidFill>
                  <a:srgbClr val="1E9274"/>
                </a:solidFill>
              </a:rPr>
              <a:t> справу </a:t>
            </a:r>
            <a:r>
              <a:rPr lang="ru-RU" dirty="0" err="1" smtClean="0">
                <a:solidFill>
                  <a:srgbClr val="1E9274"/>
                </a:solidFill>
              </a:rPr>
              <a:t>Афанасій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доручив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дружині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Марії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Куліш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був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яскравим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темпераментним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чоловіком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Марія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зачарувала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своєю</a:t>
            </a:r>
            <a:r>
              <a:rPr lang="ru-RU" dirty="0" smtClean="0">
                <a:solidFill>
                  <a:srgbClr val="1E9274"/>
                </a:solidFill>
              </a:rPr>
              <a:t> красою. І </a:t>
            </a:r>
            <a:r>
              <a:rPr lang="ru-RU" dirty="0" err="1" smtClean="0">
                <a:solidFill>
                  <a:srgbClr val="1E9274"/>
                </a:solidFill>
              </a:rPr>
              <a:t>хоча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він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був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одружений</a:t>
            </a:r>
            <a:r>
              <a:rPr lang="ru-RU" dirty="0" smtClean="0">
                <a:solidFill>
                  <a:srgbClr val="1E9274"/>
                </a:solidFill>
              </a:rPr>
              <a:t> на той час на </a:t>
            </a:r>
            <a:r>
              <a:rPr lang="ru-RU" dirty="0" err="1" smtClean="0">
                <a:solidFill>
                  <a:srgbClr val="1E9274"/>
                </a:solidFill>
              </a:rPr>
              <a:t>дворянці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Олександрі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Білозерській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незабаром</a:t>
            </a:r>
            <a:r>
              <a:rPr lang="ru-RU" dirty="0" smtClean="0">
                <a:solidFill>
                  <a:srgbClr val="1E9274"/>
                </a:solidFill>
              </a:rPr>
              <a:t> увесь Петербург </a:t>
            </a:r>
            <a:r>
              <a:rPr lang="ru-RU" dirty="0" err="1" smtClean="0">
                <a:solidFill>
                  <a:srgbClr val="1E9274"/>
                </a:solidFill>
              </a:rPr>
              <a:t>шепочеться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що</a:t>
            </a:r>
            <a:r>
              <a:rPr lang="ru-RU" dirty="0" smtClean="0">
                <a:solidFill>
                  <a:srgbClr val="1E9274"/>
                </a:solidFill>
              </a:rPr>
              <a:t> вона стала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коханкою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Тепер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життя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Марії</a:t>
            </a:r>
            <a:r>
              <a:rPr lang="ru-RU" dirty="0" smtClean="0">
                <a:solidFill>
                  <a:srgbClr val="1E9274"/>
                </a:solidFill>
              </a:rPr>
              <a:t> стало </a:t>
            </a:r>
            <a:r>
              <a:rPr lang="ru-RU" dirty="0" err="1" smtClean="0">
                <a:solidFill>
                  <a:srgbClr val="1E9274"/>
                </a:solidFill>
              </a:rPr>
              <a:t>значно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цікавіше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ніж</a:t>
            </a:r>
            <a:r>
              <a:rPr lang="ru-RU" dirty="0" smtClean="0">
                <a:solidFill>
                  <a:srgbClr val="1E9274"/>
                </a:solidFill>
              </a:rPr>
              <a:t> у </a:t>
            </a:r>
            <a:r>
              <a:rPr lang="ru-RU" dirty="0" err="1" smtClean="0">
                <a:solidFill>
                  <a:srgbClr val="1E9274"/>
                </a:solidFill>
              </a:rPr>
              <a:t>провінції</a:t>
            </a:r>
            <a:r>
              <a:rPr lang="ru-RU" dirty="0" smtClean="0">
                <a:solidFill>
                  <a:srgbClr val="1E9274"/>
                </a:solidFill>
              </a:rPr>
              <a:t>, а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роман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Кулішем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лише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підігріває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інтерес</a:t>
            </a:r>
            <a:r>
              <a:rPr lang="ru-RU" dirty="0" smtClean="0">
                <a:solidFill>
                  <a:srgbClr val="1E9274"/>
                </a:solidFill>
              </a:rPr>
              <a:t> до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«</a:t>
            </a:r>
            <a:r>
              <a:rPr lang="ru-RU" dirty="0" err="1" smtClean="0">
                <a:solidFill>
                  <a:srgbClr val="1E9274"/>
                </a:solidFill>
              </a:rPr>
              <a:t>Народні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оповідання</a:t>
            </a:r>
            <a:r>
              <a:rPr lang="ru-RU" dirty="0" smtClean="0">
                <a:solidFill>
                  <a:srgbClr val="1E9274"/>
                </a:solidFill>
              </a:rPr>
              <a:t>», </a:t>
            </a:r>
            <a:r>
              <a:rPr lang="ru-RU" dirty="0" err="1" smtClean="0">
                <a:solidFill>
                  <a:srgbClr val="1E9274"/>
                </a:solidFill>
              </a:rPr>
              <a:t>які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розкуповують</a:t>
            </a:r>
            <a:r>
              <a:rPr lang="ru-RU" dirty="0" smtClean="0">
                <a:solidFill>
                  <a:srgbClr val="1E9274"/>
                </a:solidFill>
              </a:rPr>
              <a:t> за </a:t>
            </a:r>
            <a:r>
              <a:rPr lang="ru-RU" dirty="0" err="1" smtClean="0">
                <a:solidFill>
                  <a:srgbClr val="1E9274"/>
                </a:solidFill>
              </a:rPr>
              <a:t>лічені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дні</a:t>
            </a:r>
            <a:r>
              <a:rPr lang="ru-RU" dirty="0" smtClean="0">
                <a:solidFill>
                  <a:srgbClr val="1E9274"/>
                </a:solidFill>
              </a:rPr>
              <a:t>.</a:t>
            </a:r>
            <a:endParaRPr lang="ru-RU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solidFill>
                  <a:srgbClr val="1E9274"/>
                </a:solidFill>
              </a:rPr>
              <a:t>Перехід</a:t>
            </a:r>
            <a:r>
              <a:rPr lang="ru-RU" sz="4800" dirty="0" smtClean="0">
                <a:solidFill>
                  <a:srgbClr val="1E9274"/>
                </a:solidFill>
              </a:rPr>
              <a:t> на </a:t>
            </a:r>
            <a:r>
              <a:rPr lang="uk-UA" sz="4800" dirty="0" smtClean="0">
                <a:solidFill>
                  <a:srgbClr val="1E9274"/>
                </a:solidFill>
              </a:rPr>
              <a:t>світовий рівень</a:t>
            </a:r>
            <a:endParaRPr lang="ru-RU" sz="4800" dirty="0">
              <a:solidFill>
                <a:srgbClr val="1E927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1E9274"/>
                </a:solidFill>
              </a:rPr>
              <a:t>      Але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часом </a:t>
            </a:r>
            <a:r>
              <a:rPr lang="ru-RU" dirty="0" err="1" smtClean="0">
                <a:solidFill>
                  <a:srgbClr val="1E9274"/>
                </a:solidFill>
              </a:rPr>
              <a:t>Марії</a:t>
            </a:r>
            <a:r>
              <a:rPr lang="ru-RU" dirty="0" smtClean="0">
                <a:solidFill>
                  <a:srgbClr val="1E9274"/>
                </a:solidFill>
              </a:rPr>
              <a:t> стало «</a:t>
            </a:r>
            <a:r>
              <a:rPr lang="ru-RU" dirty="0" err="1" smtClean="0">
                <a:solidFill>
                  <a:srgbClr val="1E9274"/>
                </a:solidFill>
              </a:rPr>
              <a:t>тісно</a:t>
            </a:r>
            <a:r>
              <a:rPr lang="ru-RU" dirty="0" smtClean="0">
                <a:solidFill>
                  <a:srgbClr val="1E9274"/>
                </a:solidFill>
              </a:rPr>
              <a:t>» в </a:t>
            </a:r>
            <a:r>
              <a:rPr lang="ru-RU" dirty="0" err="1" smtClean="0">
                <a:solidFill>
                  <a:srgbClr val="1E9274"/>
                </a:solidFill>
              </a:rPr>
              <a:t>Росії</a:t>
            </a:r>
            <a:r>
              <a:rPr lang="ru-RU" dirty="0" smtClean="0">
                <a:solidFill>
                  <a:srgbClr val="1E9274"/>
                </a:solidFill>
              </a:rPr>
              <a:t>. За </a:t>
            </a:r>
            <a:r>
              <a:rPr lang="ru-RU" dirty="0" err="1" smtClean="0">
                <a:solidFill>
                  <a:srgbClr val="1E9274"/>
                </a:solidFill>
              </a:rPr>
              <a:t>однією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версій</a:t>
            </a:r>
            <a:r>
              <a:rPr lang="ru-RU" dirty="0" smtClean="0">
                <a:solidFill>
                  <a:srgbClr val="1E9274"/>
                </a:solidFill>
              </a:rPr>
              <a:t>, вона </a:t>
            </a:r>
            <a:r>
              <a:rPr lang="ru-RU" dirty="0" err="1" smtClean="0">
                <a:solidFill>
                  <a:srgbClr val="1E9274"/>
                </a:solidFill>
              </a:rPr>
              <a:t>захотіла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знайти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коханця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який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вивів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на </a:t>
            </a:r>
            <a:r>
              <a:rPr lang="ru-RU" dirty="0" err="1" smtClean="0">
                <a:solidFill>
                  <a:srgbClr val="1E9274"/>
                </a:solidFill>
              </a:rPr>
              <a:t>світовий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рівень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таким став для </a:t>
            </a:r>
            <a:r>
              <a:rPr lang="ru-RU" dirty="0" err="1" smtClean="0">
                <a:solidFill>
                  <a:srgbClr val="1E9274"/>
                </a:solidFill>
              </a:rPr>
              <a:t>неї</a:t>
            </a:r>
            <a:r>
              <a:rPr lang="ru-RU" dirty="0" smtClean="0">
                <a:solidFill>
                  <a:srgbClr val="1E9274"/>
                </a:solidFill>
              </a:rPr>
              <a:t> сам </a:t>
            </a:r>
            <a:r>
              <a:rPr lang="ru-RU" dirty="0" err="1" smtClean="0">
                <a:solidFill>
                  <a:srgbClr val="1E9274"/>
                </a:solidFill>
              </a:rPr>
              <a:t>Іван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Тургенєв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Куліш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всіма</a:t>
            </a:r>
            <a:r>
              <a:rPr lang="ru-RU" dirty="0" smtClean="0">
                <a:solidFill>
                  <a:srgbClr val="1E9274"/>
                </a:solidFill>
              </a:rPr>
              <a:t> силами </a:t>
            </a:r>
            <a:r>
              <a:rPr lang="ru-RU" dirty="0" err="1" smtClean="0">
                <a:solidFill>
                  <a:srgbClr val="1E9274"/>
                </a:solidFill>
              </a:rPr>
              <a:t>намагався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утримати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коханку</a:t>
            </a:r>
            <a:r>
              <a:rPr lang="ru-RU" dirty="0" smtClean="0">
                <a:solidFill>
                  <a:srgbClr val="1E9274"/>
                </a:solidFill>
              </a:rPr>
              <a:t> у себе,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навіть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п'є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спеціальне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зілля</a:t>
            </a:r>
            <a:r>
              <a:rPr lang="ru-RU" dirty="0" smtClean="0">
                <a:solidFill>
                  <a:srgbClr val="1E9274"/>
                </a:solidFill>
              </a:rPr>
              <a:t>, яке </a:t>
            </a:r>
            <a:r>
              <a:rPr lang="ru-RU" dirty="0" err="1" smtClean="0">
                <a:solidFill>
                  <a:srgbClr val="1E9274"/>
                </a:solidFill>
              </a:rPr>
              <a:t>запропонував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друг </a:t>
            </a:r>
            <a:r>
              <a:rPr lang="ru-RU" dirty="0" err="1" smtClean="0">
                <a:solidFill>
                  <a:srgbClr val="1E9274"/>
                </a:solidFill>
              </a:rPr>
              <a:t>Віктор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Воно</a:t>
            </a:r>
            <a:r>
              <a:rPr lang="ru-RU" dirty="0" smtClean="0">
                <a:solidFill>
                  <a:srgbClr val="1E9274"/>
                </a:solidFill>
              </a:rPr>
              <a:t> повинно </a:t>
            </a:r>
            <a:r>
              <a:rPr lang="ru-RU" dirty="0" err="1" smtClean="0">
                <a:solidFill>
                  <a:srgbClr val="1E9274"/>
                </a:solidFill>
              </a:rPr>
              <a:t>було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зміцнити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«</a:t>
            </a:r>
            <a:r>
              <a:rPr lang="ru-RU" dirty="0" err="1" smtClean="0">
                <a:solidFill>
                  <a:srgbClr val="1E9274"/>
                </a:solidFill>
              </a:rPr>
              <a:t>чоловічу</a:t>
            </a:r>
            <a:r>
              <a:rPr lang="ru-RU" dirty="0" smtClean="0">
                <a:solidFill>
                  <a:srgbClr val="1E9274"/>
                </a:solidFill>
              </a:rPr>
              <a:t> силу». </a:t>
            </a:r>
            <a:r>
              <a:rPr lang="ru-RU" dirty="0" err="1" smtClean="0">
                <a:solidFill>
                  <a:srgbClr val="1E9274"/>
                </a:solidFill>
              </a:rPr>
              <a:t>Він</a:t>
            </a:r>
            <a:r>
              <a:rPr lang="ru-RU" dirty="0" smtClean="0">
                <a:solidFill>
                  <a:srgbClr val="1E9274"/>
                </a:solidFill>
              </a:rPr>
              <a:t> не знав, </a:t>
            </a:r>
            <a:r>
              <a:rPr lang="ru-RU" dirty="0" err="1" smtClean="0">
                <a:solidFill>
                  <a:srgbClr val="1E9274"/>
                </a:solidFill>
              </a:rPr>
              <a:t>що</a:t>
            </a:r>
            <a:r>
              <a:rPr lang="ru-RU" dirty="0" smtClean="0">
                <a:solidFill>
                  <a:srgbClr val="1E9274"/>
                </a:solidFill>
              </a:rPr>
              <a:t> друг </a:t>
            </a:r>
            <a:r>
              <a:rPr lang="ru-RU" dirty="0" err="1" smtClean="0">
                <a:solidFill>
                  <a:srgbClr val="1E9274"/>
                </a:solidFill>
              </a:rPr>
              <a:t>пообіцяв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дружині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Саші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повернути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чоловіка</a:t>
            </a:r>
            <a:r>
              <a:rPr lang="ru-RU" dirty="0" smtClean="0">
                <a:solidFill>
                  <a:srgbClr val="1E9274"/>
                </a:solidFill>
              </a:rPr>
              <a:t> в </a:t>
            </a:r>
            <a:r>
              <a:rPr lang="ru-RU" dirty="0" err="1" smtClean="0">
                <a:solidFill>
                  <a:srgbClr val="1E9274"/>
                </a:solidFill>
              </a:rPr>
              <a:t>сім'ю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відповідно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ефект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зілля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вийшов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протилежним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Марія</a:t>
            </a:r>
            <a:r>
              <a:rPr lang="ru-RU" dirty="0" smtClean="0">
                <a:solidFill>
                  <a:srgbClr val="1E9274"/>
                </a:solidFill>
              </a:rPr>
              <a:t> не </a:t>
            </a:r>
            <a:r>
              <a:rPr lang="ru-RU" dirty="0" err="1" smtClean="0">
                <a:solidFill>
                  <a:srgbClr val="1E9274"/>
                </a:solidFill>
              </a:rPr>
              <a:t>пробачила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цього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своєму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коханцеві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Довго</a:t>
            </a:r>
            <a:r>
              <a:rPr lang="ru-RU" dirty="0" smtClean="0">
                <a:solidFill>
                  <a:srgbClr val="1E9274"/>
                </a:solidFill>
              </a:rPr>
              <a:t> не </a:t>
            </a:r>
            <a:r>
              <a:rPr lang="ru-RU" dirty="0" err="1" smtClean="0">
                <a:solidFill>
                  <a:srgbClr val="1E9274"/>
                </a:solidFill>
              </a:rPr>
              <a:t>роздумуючи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поїхала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Петербурга разом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Тургенєвим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Після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цього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Пантелеймон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називав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не "пташкою</a:t>
            </a:r>
            <a:r>
              <a:rPr lang="uk-UA" dirty="0" smtClean="0">
                <a:solidFill>
                  <a:srgbClr val="1E9274"/>
                </a:solidFill>
              </a:rPr>
              <a:t>”</a:t>
            </a:r>
            <a:r>
              <a:rPr lang="ru-RU" dirty="0" smtClean="0">
                <a:solidFill>
                  <a:srgbClr val="1E9274"/>
                </a:solidFill>
              </a:rPr>
              <a:t>, а «</a:t>
            </a:r>
            <a:r>
              <a:rPr lang="ru-RU" dirty="0" err="1" smtClean="0">
                <a:solidFill>
                  <a:srgbClr val="1E9274"/>
                </a:solidFill>
              </a:rPr>
              <a:t>європейської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хльоркою</a:t>
            </a:r>
            <a:r>
              <a:rPr lang="ru-RU" dirty="0" smtClean="0">
                <a:solidFill>
                  <a:srgbClr val="1E9274"/>
                </a:solidFill>
              </a:rPr>
              <a:t>»...(на рос. «европейской </a:t>
            </a:r>
            <a:r>
              <a:rPr lang="ru-RU" dirty="0" err="1" smtClean="0">
                <a:solidFill>
                  <a:srgbClr val="1E9274"/>
                </a:solidFill>
              </a:rPr>
              <a:t>потаскушкой</a:t>
            </a:r>
            <a:r>
              <a:rPr lang="ru-RU" dirty="0" smtClean="0">
                <a:solidFill>
                  <a:srgbClr val="1E9274"/>
                </a:solidFill>
              </a:rPr>
              <a:t>»)</a:t>
            </a:r>
            <a:endParaRPr lang="ru-RU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1E9274"/>
                </a:solidFill>
              </a:rPr>
              <a:t>Тріумф</a:t>
            </a:r>
            <a:endParaRPr lang="ru-RU" sz="6000" dirty="0">
              <a:solidFill>
                <a:srgbClr val="1E927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1E9274"/>
                </a:solidFill>
              </a:rPr>
              <a:t>За кордоном </a:t>
            </a:r>
            <a:r>
              <a:rPr lang="ru-RU" dirty="0" err="1" smtClean="0">
                <a:solidFill>
                  <a:srgbClr val="1E9274"/>
                </a:solidFill>
              </a:rPr>
              <a:t>завдяки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Тургенєву</a:t>
            </a:r>
            <a:r>
              <a:rPr lang="ru-RU" dirty="0" smtClean="0">
                <a:solidFill>
                  <a:srgbClr val="1E9274"/>
                </a:solidFill>
              </a:rPr>
              <a:t>, на Марка </a:t>
            </a:r>
            <a:r>
              <a:rPr lang="ru-RU" dirty="0" err="1" smtClean="0">
                <a:solidFill>
                  <a:srgbClr val="1E9274"/>
                </a:solidFill>
              </a:rPr>
              <a:t>Вовчка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чекав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справжній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тріумф</a:t>
            </a:r>
            <a:r>
              <a:rPr lang="ru-RU" dirty="0" smtClean="0">
                <a:solidFill>
                  <a:srgbClr val="1E9274"/>
                </a:solidFill>
              </a:rPr>
              <a:t>. Але </a:t>
            </a:r>
            <a:r>
              <a:rPr lang="ru-RU" dirty="0" err="1" smtClean="0">
                <a:solidFill>
                  <a:srgbClr val="1E9274"/>
                </a:solidFill>
              </a:rPr>
              <a:t>тільки</a:t>
            </a:r>
            <a:r>
              <a:rPr lang="ru-RU" dirty="0" smtClean="0">
                <a:solidFill>
                  <a:srgbClr val="1E9274"/>
                </a:solidFill>
              </a:rPr>
              <a:t> в </a:t>
            </a:r>
            <a:r>
              <a:rPr lang="ru-RU" dirty="0" err="1" smtClean="0">
                <a:solidFill>
                  <a:srgbClr val="1E9274"/>
                </a:solidFill>
              </a:rPr>
              <a:t>літературній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сфері</a:t>
            </a:r>
            <a:r>
              <a:rPr lang="ru-RU" dirty="0" smtClean="0">
                <a:solidFill>
                  <a:srgbClr val="1E9274"/>
                </a:solidFill>
              </a:rPr>
              <a:t>: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поведінка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особистому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житті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виходило</a:t>
            </a:r>
            <a:r>
              <a:rPr lang="ru-RU" dirty="0" smtClean="0">
                <a:solidFill>
                  <a:srgbClr val="1E9274"/>
                </a:solidFill>
              </a:rPr>
              <a:t> за рамки </a:t>
            </a:r>
            <a:r>
              <a:rPr lang="ru-RU" dirty="0" err="1" smtClean="0">
                <a:solidFill>
                  <a:srgbClr val="1E9274"/>
                </a:solidFill>
              </a:rPr>
              <a:t>пристойності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Дами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шепотілися</a:t>
            </a:r>
            <a:r>
              <a:rPr lang="ru-RU" dirty="0" smtClean="0">
                <a:solidFill>
                  <a:srgbClr val="1E9274"/>
                </a:solidFill>
              </a:rPr>
              <a:t> за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спиною: </a:t>
            </a:r>
            <a:r>
              <a:rPr lang="ru-RU" dirty="0" err="1" smtClean="0">
                <a:solidFill>
                  <a:srgbClr val="1E9274"/>
                </a:solidFill>
              </a:rPr>
              <a:t>що</a:t>
            </a:r>
            <a:r>
              <a:rPr lang="ru-RU" dirty="0" smtClean="0">
                <a:solidFill>
                  <a:srgbClr val="1E9274"/>
                </a:solidFill>
              </a:rPr>
              <a:t> ж у </a:t>
            </a:r>
            <a:r>
              <a:rPr lang="ru-RU" dirty="0" err="1" smtClean="0">
                <a:solidFill>
                  <a:srgbClr val="1E9274"/>
                </a:solidFill>
              </a:rPr>
              <a:t>ній</a:t>
            </a:r>
            <a:r>
              <a:rPr lang="ru-RU" dirty="0" smtClean="0">
                <a:solidFill>
                  <a:srgbClr val="1E9274"/>
                </a:solidFill>
              </a:rPr>
              <a:t> такого </a:t>
            </a:r>
            <a:r>
              <a:rPr lang="ru-RU" dirty="0" err="1" smtClean="0">
                <a:solidFill>
                  <a:srgbClr val="1E9274"/>
                </a:solidFill>
              </a:rPr>
              <a:t>є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що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Тургенєв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лежить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біля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ніг</a:t>
            </a:r>
            <a:r>
              <a:rPr lang="ru-RU" dirty="0" smtClean="0">
                <a:solidFill>
                  <a:srgbClr val="1E9274"/>
                </a:solidFill>
              </a:rPr>
              <a:t>, Герцен </a:t>
            </a:r>
            <a:r>
              <a:rPr lang="ru-RU" dirty="0" err="1" smtClean="0">
                <a:solidFill>
                  <a:srgbClr val="1E9274"/>
                </a:solidFill>
              </a:rPr>
              <a:t>приїхав</a:t>
            </a:r>
            <a:r>
              <a:rPr lang="ru-RU" dirty="0" smtClean="0">
                <a:solidFill>
                  <a:srgbClr val="1E9274"/>
                </a:solidFill>
              </a:rPr>
              <a:t> до </a:t>
            </a:r>
            <a:r>
              <a:rPr lang="ru-RU" dirty="0" err="1" smtClean="0">
                <a:solidFill>
                  <a:srgbClr val="1E9274"/>
                </a:solidFill>
              </a:rPr>
              <a:t>неї</a:t>
            </a:r>
            <a:r>
              <a:rPr lang="ru-RU" dirty="0" smtClean="0">
                <a:solidFill>
                  <a:srgbClr val="1E9274"/>
                </a:solidFill>
              </a:rPr>
              <a:t> в </a:t>
            </a:r>
            <a:r>
              <a:rPr lang="ru-RU" dirty="0" err="1" smtClean="0">
                <a:solidFill>
                  <a:srgbClr val="1E9274"/>
                </a:solidFill>
              </a:rPr>
              <a:t>Бельгію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Куліш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розлучився</a:t>
            </a:r>
            <a:r>
              <a:rPr lang="ru-RU" dirty="0" smtClean="0">
                <a:solidFill>
                  <a:srgbClr val="1E9274"/>
                </a:solidFill>
              </a:rPr>
              <a:t> через </a:t>
            </a:r>
            <a:r>
              <a:rPr lang="ru-RU" dirty="0" err="1" smtClean="0">
                <a:solidFill>
                  <a:srgbClr val="1E9274"/>
                </a:solidFill>
              </a:rPr>
              <a:t>неї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дружиною ... Та роман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Тургенєвим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швидко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завершився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проте</a:t>
            </a:r>
            <a:r>
              <a:rPr lang="ru-RU" dirty="0" smtClean="0">
                <a:solidFill>
                  <a:srgbClr val="1E9274"/>
                </a:solidFill>
              </a:rPr>
              <a:t> дружба </a:t>
            </a:r>
            <a:r>
              <a:rPr lang="ru-RU" dirty="0" err="1" smtClean="0">
                <a:solidFill>
                  <a:srgbClr val="1E9274"/>
                </a:solidFill>
              </a:rPr>
              <a:t>їх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об'єднувала</a:t>
            </a:r>
            <a:r>
              <a:rPr lang="ru-RU" dirty="0" smtClean="0">
                <a:solidFill>
                  <a:srgbClr val="1E9274"/>
                </a:solidFill>
              </a:rPr>
              <a:t> до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останнього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подиху</a:t>
            </a:r>
            <a:r>
              <a:rPr lang="ru-RU" dirty="0" smtClean="0">
                <a:solidFill>
                  <a:srgbClr val="1E9274"/>
                </a:solidFill>
              </a:rPr>
              <a:t>.</a:t>
            </a:r>
            <a:endParaRPr lang="ru-RU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1E9274"/>
                </a:solidFill>
              </a:rPr>
              <a:t>Нове захоплення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1E9274"/>
                </a:solidFill>
              </a:rPr>
              <a:t>У </a:t>
            </a:r>
            <a:r>
              <a:rPr lang="ru-RU" dirty="0" err="1" smtClean="0">
                <a:solidFill>
                  <a:srgbClr val="1E9274"/>
                </a:solidFill>
              </a:rPr>
              <a:t>Дрездені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Марія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знайомиться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двоюрідною</a:t>
            </a:r>
            <a:r>
              <a:rPr lang="ru-RU" dirty="0" smtClean="0">
                <a:solidFill>
                  <a:srgbClr val="1E9274"/>
                </a:solidFill>
              </a:rPr>
              <a:t> сестрою Герцена, </a:t>
            </a:r>
            <a:r>
              <a:rPr lang="ru-RU" dirty="0" err="1" smtClean="0">
                <a:solidFill>
                  <a:srgbClr val="1E9274"/>
                </a:solidFill>
              </a:rPr>
              <a:t>Тетяною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Пассек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її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синами</a:t>
            </a:r>
            <a:r>
              <a:rPr lang="ru-RU" dirty="0" smtClean="0">
                <a:solidFill>
                  <a:srgbClr val="1E9274"/>
                </a:solidFill>
              </a:rPr>
              <a:t>. І, як не дивно, </a:t>
            </a:r>
            <a:r>
              <a:rPr lang="ru-RU" dirty="0" err="1" smtClean="0">
                <a:solidFill>
                  <a:srgbClr val="1E9274"/>
                </a:solidFill>
              </a:rPr>
              <a:t>закохається</a:t>
            </a:r>
            <a:r>
              <a:rPr lang="ru-RU" dirty="0" smtClean="0">
                <a:solidFill>
                  <a:srgbClr val="1E9274"/>
                </a:solidFill>
              </a:rPr>
              <a:t> в 23-річного юнака </a:t>
            </a:r>
            <a:r>
              <a:rPr lang="ru-RU" dirty="0" err="1" smtClean="0">
                <a:solidFill>
                  <a:srgbClr val="1E9274"/>
                </a:solidFill>
              </a:rPr>
              <a:t>Олександра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Пассека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який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був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значно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молодший</a:t>
            </a:r>
            <a:r>
              <a:rPr lang="ru-RU" dirty="0" smtClean="0">
                <a:solidFill>
                  <a:srgbClr val="1E9274"/>
                </a:solidFill>
              </a:rPr>
              <a:t> за </a:t>
            </a:r>
            <a:r>
              <a:rPr lang="ru-RU" dirty="0" err="1" smtClean="0">
                <a:solidFill>
                  <a:srgbClr val="1E9274"/>
                </a:solidFill>
              </a:rPr>
              <a:t>неї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Любов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виявилася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взаємною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хоча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мати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хлопця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намагалася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вивести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цієї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скандальної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історії</a:t>
            </a:r>
            <a:r>
              <a:rPr lang="ru-RU" dirty="0" smtClean="0">
                <a:solidFill>
                  <a:srgbClr val="1E9274"/>
                </a:solidFill>
              </a:rPr>
              <a:t>, все </a:t>
            </a:r>
            <a:r>
              <a:rPr lang="ru-RU" dirty="0" err="1" smtClean="0">
                <a:solidFill>
                  <a:srgbClr val="1E9274"/>
                </a:solidFill>
              </a:rPr>
              <a:t>було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марно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Олександр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Марією</a:t>
            </a:r>
            <a:r>
              <a:rPr lang="ru-RU" dirty="0" smtClean="0">
                <a:solidFill>
                  <a:srgbClr val="1E9274"/>
                </a:solidFill>
              </a:rPr>
              <a:t> прожили </a:t>
            </a:r>
            <a:r>
              <a:rPr lang="ru-RU" dirty="0" err="1" smtClean="0">
                <a:solidFill>
                  <a:srgbClr val="1E9274"/>
                </a:solidFill>
              </a:rPr>
              <a:t>шість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років</a:t>
            </a:r>
            <a:r>
              <a:rPr lang="ru-RU" dirty="0" smtClean="0">
                <a:solidFill>
                  <a:srgbClr val="1E9274"/>
                </a:solidFill>
              </a:rPr>
              <a:t> у </a:t>
            </a:r>
            <a:r>
              <a:rPr lang="ru-RU" dirty="0" err="1" smtClean="0">
                <a:solidFill>
                  <a:srgbClr val="1E9274"/>
                </a:solidFill>
              </a:rPr>
              <a:t>Франції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у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злагоді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Однак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життя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обірвалося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дуже</a:t>
            </a:r>
            <a:r>
              <a:rPr lang="ru-RU" dirty="0" smtClean="0">
                <a:solidFill>
                  <a:srgbClr val="1E9274"/>
                </a:solidFill>
              </a:rPr>
              <a:t> рано - </a:t>
            </a:r>
            <a:r>
              <a:rPr lang="ru-RU" dirty="0" err="1" smtClean="0">
                <a:solidFill>
                  <a:srgbClr val="1E9274"/>
                </a:solidFill>
              </a:rPr>
              <a:t>хворий</a:t>
            </a:r>
            <a:r>
              <a:rPr lang="ru-RU" dirty="0" smtClean="0">
                <a:solidFill>
                  <a:srgbClr val="1E9274"/>
                </a:solidFill>
              </a:rPr>
              <a:t> на </a:t>
            </a:r>
            <a:r>
              <a:rPr lang="ru-RU" dirty="0" err="1" smtClean="0">
                <a:solidFill>
                  <a:srgbClr val="1E9274"/>
                </a:solidFill>
              </a:rPr>
              <a:t>туберкульоз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він</a:t>
            </a:r>
            <a:r>
              <a:rPr lang="ru-RU" dirty="0" smtClean="0">
                <a:solidFill>
                  <a:srgbClr val="1E9274"/>
                </a:solidFill>
              </a:rPr>
              <a:t> помер на руках у </a:t>
            </a:r>
            <a:r>
              <a:rPr lang="ru-RU" dirty="0" err="1" smtClean="0">
                <a:solidFill>
                  <a:srgbClr val="1E9274"/>
                </a:solidFill>
              </a:rPr>
              <a:t>Марії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Тоді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їй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здавалося</a:t>
            </a:r>
            <a:r>
              <a:rPr lang="ru-RU" dirty="0" smtClean="0">
                <a:solidFill>
                  <a:srgbClr val="1E9274"/>
                </a:solidFill>
              </a:rPr>
              <a:t>, </a:t>
            </a:r>
            <a:r>
              <a:rPr lang="ru-RU" dirty="0" err="1" smtClean="0">
                <a:solidFill>
                  <a:srgbClr val="1E9274"/>
                </a:solidFill>
              </a:rPr>
              <a:t>що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життя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закінчилося</a:t>
            </a:r>
            <a:r>
              <a:rPr lang="ru-RU" dirty="0" smtClean="0">
                <a:solidFill>
                  <a:srgbClr val="1E9274"/>
                </a:solidFill>
              </a:rPr>
              <a:t>.</a:t>
            </a:r>
            <a:endParaRPr lang="ru-RU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solidFill>
                  <a:srgbClr val="1E9274"/>
                </a:solidFill>
              </a:rPr>
              <a:t>Повернення</a:t>
            </a:r>
            <a:r>
              <a:rPr lang="ru-RU" sz="4800" dirty="0" smtClean="0">
                <a:solidFill>
                  <a:srgbClr val="1E9274"/>
                </a:solidFill>
              </a:rPr>
              <a:t> до Петербурга</a:t>
            </a:r>
            <a:endParaRPr lang="ru-RU" sz="4800" dirty="0">
              <a:solidFill>
                <a:srgbClr val="1E927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1E9274"/>
                </a:solidFill>
              </a:rPr>
              <a:t>     Вона </a:t>
            </a:r>
            <a:r>
              <a:rPr lang="ru-RU" dirty="0" err="1" smtClean="0">
                <a:solidFill>
                  <a:srgbClr val="1E9274"/>
                </a:solidFill>
              </a:rPr>
              <a:t>повертається</a:t>
            </a:r>
            <a:r>
              <a:rPr lang="ru-RU" dirty="0" smtClean="0">
                <a:solidFill>
                  <a:srgbClr val="1E9274"/>
                </a:solidFill>
              </a:rPr>
              <a:t> до Петербурга </a:t>
            </a:r>
            <a:r>
              <a:rPr lang="ru-RU" dirty="0" err="1" smtClean="0">
                <a:solidFill>
                  <a:srgbClr val="1E9274"/>
                </a:solidFill>
              </a:rPr>
              <a:t>і</a:t>
            </a:r>
            <a:r>
              <a:rPr lang="ru-RU" dirty="0" smtClean="0">
                <a:solidFill>
                  <a:srgbClr val="1E9274"/>
                </a:solidFill>
              </a:rPr>
              <a:t> на </a:t>
            </a:r>
            <a:r>
              <a:rPr lang="ru-RU" dirty="0" err="1" smtClean="0">
                <a:solidFill>
                  <a:srgbClr val="1E9274"/>
                </a:solidFill>
              </a:rPr>
              <a:t>вокзалі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зустрічає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свого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троюрідного</a:t>
            </a:r>
            <a:r>
              <a:rPr lang="ru-RU" dirty="0" smtClean="0">
                <a:solidFill>
                  <a:srgbClr val="1E9274"/>
                </a:solidFill>
              </a:rPr>
              <a:t> брата, </a:t>
            </a:r>
            <a:r>
              <a:rPr lang="ru-RU" dirty="0" err="1" smtClean="0">
                <a:solidFill>
                  <a:srgbClr val="1E9274"/>
                </a:solidFill>
              </a:rPr>
              <a:t>тодішнього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відомого</a:t>
            </a:r>
            <a:r>
              <a:rPr lang="ru-RU" dirty="0" smtClean="0">
                <a:solidFill>
                  <a:srgbClr val="1E9274"/>
                </a:solidFill>
              </a:rPr>
              <a:t> критика, </a:t>
            </a:r>
            <a:r>
              <a:rPr lang="ru-RU" dirty="0" err="1" smtClean="0">
                <a:solidFill>
                  <a:srgbClr val="1E9274"/>
                </a:solidFill>
              </a:rPr>
              <a:t>Дмитра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Писарєва</a:t>
            </a:r>
            <a:r>
              <a:rPr lang="ru-RU" dirty="0" smtClean="0">
                <a:solidFill>
                  <a:srgbClr val="1E9274"/>
                </a:solidFill>
              </a:rPr>
              <a:t>. </a:t>
            </a:r>
            <a:r>
              <a:rPr lang="ru-RU" dirty="0" err="1" smtClean="0">
                <a:solidFill>
                  <a:srgbClr val="1E9274"/>
                </a:solidFill>
              </a:rPr>
              <a:t>Незважаючи</a:t>
            </a:r>
            <a:r>
              <a:rPr lang="ru-RU" dirty="0" smtClean="0">
                <a:solidFill>
                  <a:srgbClr val="1E9274"/>
                </a:solidFill>
              </a:rPr>
              <a:t> на те, </a:t>
            </a:r>
            <a:r>
              <a:rPr lang="ru-RU" dirty="0" err="1" smtClean="0">
                <a:solidFill>
                  <a:srgbClr val="1E9274"/>
                </a:solidFill>
              </a:rPr>
              <a:t>що</a:t>
            </a:r>
            <a:r>
              <a:rPr lang="ru-RU" dirty="0" smtClean="0">
                <a:solidFill>
                  <a:srgbClr val="1E9274"/>
                </a:solidFill>
              </a:rPr>
              <a:t> вони </a:t>
            </a:r>
            <a:r>
              <a:rPr lang="ru-RU" dirty="0" err="1" smtClean="0">
                <a:solidFill>
                  <a:srgbClr val="1E9274"/>
                </a:solidFill>
              </a:rPr>
              <a:t>були</a:t>
            </a:r>
            <a:r>
              <a:rPr lang="ru-RU" dirty="0" smtClean="0">
                <a:solidFill>
                  <a:srgbClr val="1E9274"/>
                </a:solidFill>
              </a:rPr>
              <a:t> родичами, </a:t>
            </a:r>
            <a:r>
              <a:rPr lang="ru-RU" dirty="0" err="1" smtClean="0">
                <a:solidFill>
                  <a:srgbClr val="1E9274"/>
                </a:solidFill>
              </a:rPr>
              <a:t>між</a:t>
            </a:r>
            <a:r>
              <a:rPr lang="ru-RU" dirty="0" smtClean="0">
                <a:solidFill>
                  <a:srgbClr val="1E9274"/>
                </a:solidFill>
              </a:rPr>
              <a:t> ними </a:t>
            </a:r>
            <a:r>
              <a:rPr lang="ru-RU" dirty="0" err="1" smtClean="0">
                <a:solidFill>
                  <a:srgbClr val="1E9274"/>
                </a:solidFill>
              </a:rPr>
              <a:t>розгорівся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лютий</a:t>
            </a:r>
            <a:r>
              <a:rPr lang="ru-RU" dirty="0" smtClean="0">
                <a:solidFill>
                  <a:srgbClr val="1E9274"/>
                </a:solidFill>
              </a:rPr>
              <a:t> роман. </a:t>
            </a:r>
            <a:r>
              <a:rPr lang="ru-RU" dirty="0" err="1" smtClean="0">
                <a:solidFill>
                  <a:srgbClr val="1E9274"/>
                </a:solidFill>
              </a:rPr>
              <a:t>Це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були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прекрасні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відносини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двох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талановитих</a:t>
            </a:r>
            <a:r>
              <a:rPr lang="ru-RU" dirty="0" smtClean="0">
                <a:solidFill>
                  <a:srgbClr val="1E9274"/>
                </a:solidFill>
              </a:rPr>
              <a:t> людей, </a:t>
            </a:r>
            <a:r>
              <a:rPr lang="ru-RU" dirty="0" err="1" smtClean="0">
                <a:solidFill>
                  <a:srgbClr val="1E9274"/>
                </a:solidFill>
              </a:rPr>
              <a:t>які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завершилися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трагічно</a:t>
            </a:r>
            <a:r>
              <a:rPr lang="ru-RU" dirty="0" smtClean="0">
                <a:solidFill>
                  <a:srgbClr val="1E9274"/>
                </a:solidFill>
              </a:rPr>
              <a:t> - </a:t>
            </a:r>
            <a:r>
              <a:rPr lang="ru-RU" dirty="0" err="1" smtClean="0">
                <a:solidFill>
                  <a:srgbClr val="1E9274"/>
                </a:solidFill>
              </a:rPr>
              <a:t>Дмитро</a:t>
            </a:r>
            <a:r>
              <a:rPr lang="ru-RU" dirty="0" smtClean="0">
                <a:solidFill>
                  <a:srgbClr val="1E9274"/>
                </a:solidFill>
              </a:rPr>
              <a:t> потонув, коли вони разом </a:t>
            </a:r>
            <a:r>
              <a:rPr lang="ru-RU" dirty="0" err="1" smtClean="0">
                <a:solidFill>
                  <a:srgbClr val="1E9274"/>
                </a:solidFill>
              </a:rPr>
              <a:t>відпочивали</a:t>
            </a:r>
            <a:r>
              <a:rPr lang="ru-RU" dirty="0" smtClean="0">
                <a:solidFill>
                  <a:srgbClr val="1E9274"/>
                </a:solidFill>
              </a:rPr>
              <a:t> в </a:t>
            </a:r>
            <a:r>
              <a:rPr lang="ru-RU" dirty="0" err="1" smtClean="0">
                <a:solidFill>
                  <a:srgbClr val="1E9274"/>
                </a:solidFill>
              </a:rPr>
              <a:t>Ризі</a:t>
            </a:r>
            <a:r>
              <a:rPr lang="ru-RU" dirty="0" smtClean="0">
                <a:solidFill>
                  <a:srgbClr val="1E9274"/>
                </a:solidFill>
              </a:rPr>
              <a:t>. Вона </a:t>
            </a:r>
            <a:r>
              <a:rPr lang="ru-RU" dirty="0" err="1" smtClean="0">
                <a:solidFill>
                  <a:srgbClr val="1E9274"/>
                </a:solidFill>
              </a:rPr>
              <a:t>після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його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смерті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кілька</a:t>
            </a:r>
            <a:r>
              <a:rPr lang="ru-RU" dirty="0" smtClean="0">
                <a:solidFill>
                  <a:srgbClr val="1E9274"/>
                </a:solidFill>
              </a:rPr>
              <a:t> </a:t>
            </a:r>
            <a:r>
              <a:rPr lang="ru-RU" dirty="0" err="1" smtClean="0">
                <a:solidFill>
                  <a:srgbClr val="1E9274"/>
                </a:solidFill>
              </a:rPr>
              <a:t>місяців</a:t>
            </a:r>
            <a:r>
              <a:rPr lang="ru-RU" dirty="0" smtClean="0">
                <a:solidFill>
                  <a:srgbClr val="1E9274"/>
                </a:solidFill>
              </a:rPr>
              <a:t> не могла </a:t>
            </a:r>
            <a:r>
              <a:rPr lang="ru-RU" dirty="0" err="1" smtClean="0">
                <a:solidFill>
                  <a:srgbClr val="1E9274"/>
                </a:solidFill>
              </a:rPr>
              <a:t>розмовляти</a:t>
            </a:r>
            <a:r>
              <a:rPr lang="ru-RU" dirty="0" smtClean="0">
                <a:solidFill>
                  <a:srgbClr val="1E9274"/>
                </a:solidFill>
              </a:rPr>
              <a:t>.</a:t>
            </a:r>
            <a:endParaRPr lang="ru-RU" dirty="0">
              <a:solidFill>
                <a:srgbClr val="1E92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1004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Тема:” Любовники Марко Вовчок ”</vt:lpstr>
      <vt:lpstr>Перший чоловік</vt:lpstr>
      <vt:lpstr>Презентация PowerPoint</vt:lpstr>
      <vt:lpstr>Презентация PowerPoint</vt:lpstr>
      <vt:lpstr>Наступний роман</vt:lpstr>
      <vt:lpstr>Перехід на світовий рівень</vt:lpstr>
      <vt:lpstr>Тріумф</vt:lpstr>
      <vt:lpstr>Нове захоплення</vt:lpstr>
      <vt:lpstr>Повернення до Петербурга</vt:lpstr>
      <vt:lpstr>Занепад у кар'єрі</vt:lpstr>
      <vt:lpstr>Другий чоловік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Презентацiю з української літератури підготувала учениця 9-А класу школи №21 Овечкіна Олена</dc:title>
  <cp:lastModifiedBy>Домашний</cp:lastModifiedBy>
  <cp:revision>18</cp:revision>
  <dcterms:modified xsi:type="dcterms:W3CDTF">2014-06-02T15:08:28Z</dcterms:modified>
</cp:coreProperties>
</file>