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E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C621-78DC-425B-A260-A9F8481412D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8696-2ECE-4F1C-B88E-C183082F3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FA33-DFBA-4ABA-999E-A9A5897A8D93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AD3B-6C73-4F67-B2FE-D173A7C1B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565-3158-41B0-BDC9-16C30E011A9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1395-C517-4D9B-A7A4-37AF1B72E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0645-ECA2-4E68-9446-5993F26C528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EE46-0370-4E2D-86CE-69DFBD64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0623-3C5C-4447-9461-C9C1412242B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F907-5BF5-424F-86CF-3BA528340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9E2D-5519-425E-B600-6444BE18B104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8E9-64C2-44CD-ADC6-73DCDD818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E2E7-065E-4E51-8B6E-32C01851DC74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865F-7BDF-44B8-819B-234252203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3345-1BBB-4B5D-A2A8-FD6931B1B67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A013-5F4E-4B61-9C88-8E2B08A2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951B-27BE-482C-8C97-B69ED2182F2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0010-A6CB-4D3B-A939-4B777590F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841D-AD60-4FF1-AA9D-1CF7A61876DF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02BA-8169-43CE-9784-D7044971E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8F70-EF0A-4540-A147-007CCFC3161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313F-C0C9-4E40-AEF1-E907CA5F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68CEE-BEAA-43C5-8B5A-07349DE4B80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70810-9756-41BE-BE72-C05E84803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dreamworlds.ru/uploads/posts/2010-10/thumbs/1287583252_1252743798_1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071670" y="1142984"/>
            <a:ext cx="5143536" cy="928694"/>
          </a:xfrm>
          <a:prstGeom prst="roundRect">
            <a:avLst/>
          </a:prstGeom>
          <a:gradFill flip="none" rotWithShape="1">
            <a:gsLst>
              <a:gs pos="0">
                <a:srgbClr val="EEAE58">
                  <a:tint val="66000"/>
                  <a:satMod val="160000"/>
                  <a:alpha val="50000"/>
                </a:srgbClr>
              </a:gs>
              <a:gs pos="50000">
                <a:srgbClr val="EEAE58">
                  <a:tint val="44500"/>
                  <a:satMod val="160000"/>
                  <a:alpha val="50000"/>
                </a:srgbClr>
              </a:gs>
              <a:gs pos="100000">
                <a:srgbClr val="EEAE58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Презентація на тему: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“Вшанування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памяті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Т. Г.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Шевченка”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2285992"/>
            <a:ext cx="5143536" cy="2714644"/>
          </a:xfrm>
          <a:prstGeom prst="roundRect">
            <a:avLst/>
          </a:prstGeom>
          <a:gradFill flip="none" rotWithShape="1">
            <a:gsLst>
              <a:gs pos="0">
                <a:srgbClr val="EEAE58">
                  <a:tint val="66000"/>
                  <a:satMod val="160000"/>
                  <a:alpha val="50000"/>
                </a:srgbClr>
              </a:gs>
              <a:gs pos="50000">
                <a:srgbClr val="EEAE58">
                  <a:tint val="44500"/>
                  <a:satMod val="160000"/>
                  <a:alpha val="50000"/>
                </a:srgbClr>
              </a:gs>
              <a:gs pos="100000">
                <a:srgbClr val="EEAE58">
                  <a:tint val="23500"/>
                  <a:satMod val="160000"/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Підготувала: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чениця 9 – В класу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Розіна Анна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Перевірила: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Вчитель української літератури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Бондаренко Лариса Вікторівна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gigamir.net/upload/img/content/originnal_32f637970d2b127c20722c1dc5e330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564">
            <a:off x="5330825" y="1416050"/>
            <a:ext cx="292893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lenagold.narod.ru/fon/clipart/ram/rast/ramk1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63" y="1571625"/>
            <a:ext cx="2714625" cy="250031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Шевченко Тарас Григорович — одна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 найпопулярніших особистостей в українській культурі та мистецтві.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-fotki.yandex.ru/get/6000/natali73123.e5/0_3b7d4_96464cf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3286148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Відзначення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42"/>
            <a:ext cx="3286148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роковин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928688" y="2071688"/>
            <a:ext cx="3286125" cy="2714625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100-ліття від дня смерті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Віра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Васовчик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видала працю «Відзначення 100-річного ювілею з дня смерті Т. Г. Шевченка в Угорщині» (1964).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929188" y="1785938"/>
            <a:ext cx="3500437" cy="3000375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150-ліття від дня народження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150-ліття відзначалося на всесоюзному рівні. Казахський мистецтвознавець Олена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Вандровська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уклала каталог «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Каталог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виставки,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посвященной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150-летию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дня </a:t>
            </a:r>
            <a:r>
              <a:rPr lang="uk-UA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рождения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Т. Г. Шевченко» (Алма-Ата, 1964).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people.cs.uchicago.edu/%7Emark/51050/lectures/lecture.6/html/lecture.6_files/v3_master04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813" y="642938"/>
            <a:ext cx="8072437" cy="207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Україні та за її межами існує багато пам'ятників Шевченку. Одним з найкращих уважається пам'ятник у Харкові, великі пам'ятники Кобзареві встановлені також у Києві, Дніпропетровську, Донецьку, Львові та інших містах. За кордоном пам'ятники Шевченку встановлено у Росії (Москва, Санкт-Петербург), США (Вашингтон), Канаді (Вінніпег, Торонто), Польщі (Білий Бір, Варшава), Чехії (Прага). Білорусі (Могильов), Грузії (Тбілісі), Угорщині, Парагваї, Узбекистані, Франції (Париж,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Монтаржі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Австралії (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Канбера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7" name="Picture 5" descr="http://img-fotki.yandex.ru/get/4514/midas-el.19/0_593a8_5f17ecdf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20716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ttp://img1.liveinternet.ru/images/attach/c/3/75/126/75126981_Untitl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000375"/>
            <a:ext cx="2552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http://www.novostimira.com.ua/userfiles/2%28114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857500"/>
            <a:ext cx="2343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youloveit.ru/uploads/gallery/main/399/ec4zuqt6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357298"/>
            <a:ext cx="9144000" cy="242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Перебування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Тараса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Шевченка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Києві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вшановане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декількома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меморіальними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дошками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зокрема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фасаді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Червоного корпусу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Київського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університету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будинку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Літературно-меморіального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музею;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пам'ятний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знак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біля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Пріорці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також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церкві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Різдва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Христового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Поштовій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площі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де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старій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будівлі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стояла домовина Кобзаря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було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відправлено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панахиду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спокій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його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душі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Ряд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дощок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встановлено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Санкт-Петербурзі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—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будинку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Академії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мистецтв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де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жив,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працював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помер; на Загородному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провулку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8, де Шевченко проживав в 1832-1838 роках та на 5-ій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лінії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3 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проживання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Тараса в 1840-1844 роках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414" name="Picture 6" descr="http://rusmir.in.ua/uploads/posts/2011-02/1296987056_0_54fd6_6bc0e081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2928958" cy="26558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6" name="Picture 8" descr="http://upload.wikimedia.org/wikipedia/uk/thumb/7/74/%D0%9C%D0%B5%D0%BC%D0%BE%D1%80%D1%96%D0%B0%D0%BB%D1%8C%D0%BD%D0%B0_%D0%B4%D0%BE%D1%88%D0%BA%D0%B0_%D0%A2%D0%B0%D1%80%D0%B0%D1%81%D0%BE%D0%B2%D1%96_%D0%A8%D0%B5%D0%B2%D1%87%D0%B5%D0%BD%D0%BA%D1%83_%28%D0%9A%D0%B8%D1%97%D0%B2%29.jpg/150px-%D0%9C%D0%B5%D0%BC%D0%BE%D1%80%D1%96%D0%B0%D0%BB%D1%8C%D0%BD%D0%B0_%D0%B4%D0%BE%D1%88%D0%BA%D0%B0_%D0%A2%D0%B0%D1%80%D0%B0%D1%81%D0%BE%D0%B2%D1%96_%D0%A8%D0%B5%D0%B2%D1%87%D0%B5%D0%BD%D0%BA%D1%83_%28%D0%9A%D0%B8%D1%97%D0%B2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95731"/>
            <a:ext cx="2071702" cy="276226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7418" name="Picture 10" descr="http://s53.radikal.ru/i142/1110/61/76897c7da5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34" y="3643314"/>
            <a:ext cx="4071966" cy="305571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nake4.ru/image.php?aHR0cDovL3d3dy50dm95cmViZW5vay5ydS9pbWFnZXMvcHJlc2VudGF0aW9uL2xpdGVyYXR1cmUvbS8wNS5qcGc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&amp;Fcy;&amp;acy;&amp;jcy;&amp;lcy;:Satellite image of Taras Shevchenko pl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643470" cy="3459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407194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20000"/>
                </a:schemeClr>
              </a:gs>
              <a:gs pos="50000">
                <a:schemeClr val="bg2">
                  <a:lumMod val="75000"/>
                  <a:tint val="44500"/>
                  <a:satMod val="160000"/>
                  <a:alpha val="20000"/>
                </a:schemeClr>
              </a:gs>
              <a:gs pos="100000">
                <a:schemeClr val="bg2">
                  <a:lumMod val="75000"/>
                  <a:tint val="23500"/>
                  <a:satMod val="160000"/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Ім'ям Тараса Шевченка названо ряд географічних об'єктів (населених пунктів, вулиць), навчальних закладів та інших організацій України. Зокрема, в Києві чотири вулиці Шевченка (для точної ідентифікації доводиться вказувати район або індекс) та бульвар Тараса Шевченка, який разом з проспектом Перемоги становить одну з найголовніших артерій міста.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Ім'я Тараса Шевченка також носять: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вищі навчальні заклади — Київський та Луганський національні університети, Чернігівський педагогічний університет, Кременецький обласний гуманітарно-педагогічний інститут та головний університет Наддністрянської Республіки.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театри — Національна опера, Тернопільський, Волинський та Волинський драматичні театри, Дніпропетровський український музичний драматичний театр,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драми й музичної комедії у Кривому Розі, Черкаський та Чернігівський музично-драматичні театри, а також численні кінотеатри.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Шевченка пік — вершина 4 200 м на північному схилі Великого Кавказу, у Боковому хребті. Названа на честь Тараса Шевченка українськими альпіністами, які вперше зійшли на цю вершину Кавказу у 1938 році.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Казахстані ім'я Шевченка носить Форт-Шевченко, з 1964 по 1991 місто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Актау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мало назву Шевченко.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vetoch-opk.ru/_ph/10/2/712346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3571900" cy="48577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Україні та за кордоном існує багато музеїв Тараса Шевченка. Найбільшим меморіальним комплексом, присвяченим Кобзареві, є Шевченківський національний заповідник на місці поховання поета на Тарасовій горі у Каневі. Національний музей Тараса Шевченка знаходиться у Києві, його філіалом є Літературно-меморіальний будинок-музей. У Торонто, Канада, існує музей, присвячений виключно Шевченківській тематиці.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28604"/>
            <a:ext cx="3571900" cy="48577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галузі літератури щорічно присвоюється Шевченківська премія — одна з найпрестижніших відзнак України.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Портрет Тараса Шевченка зображено на банкноті номіналом 100 гривень та на золотій пам'ятній монеті номіналом 200 гривень.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tvoyrebenok.ru/images/presentation/literature/b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357188" y="214313"/>
            <a:ext cx="8001000" cy="364331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Портрети Тараса Шевченка писали: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Сергій Васильківський — Портрет Тараса Шевченка на повний зріст (1910—11), Портрет Тараса Шевченка (1907).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шевченківську тематику писали картини художники: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Бура-Мацапура Віра Іванівна: «Дуб Т. Г. Шевченка в садибі М. О. Максимовича» (туш, перо, акварель, 1938), плакат до 100-річчя перебування Тараса Шевченка в Києві (1946), плакат до відкриття Київського державного музею Тараса Шевченка;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Вербицький Георгій Миколайович: серія «По шевченківських місцях» (акварель, 1960–1963)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522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Bookman Old Style</vt:lpstr>
      <vt:lpstr>Aharoni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13</cp:revision>
  <dcterms:created xsi:type="dcterms:W3CDTF">2013-03-21T16:19:27Z</dcterms:created>
  <dcterms:modified xsi:type="dcterms:W3CDTF">2014-02-20T18:21:06Z</dcterms:modified>
</cp:coreProperties>
</file>