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9290" autoAdjust="0"/>
  </p:normalViewPr>
  <p:slideViewPr>
    <p:cSldViewPr>
      <p:cViewPr varScale="1">
        <p:scale>
          <a:sx n="73" d="100"/>
          <a:sy n="73" d="100"/>
        </p:scale>
        <p:origin x="-1278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B9C25-46E4-4F05-BE17-A6376D19254A}" type="datetimeFigureOut">
              <a:rPr lang="ru-RU" smtClean="0"/>
              <a:t>04.03.2012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E9DE-F657-465A-905C-213E4DB62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31520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B9C25-46E4-4F05-BE17-A6376D19254A}" type="datetimeFigureOut">
              <a:rPr lang="ru-RU" smtClean="0"/>
              <a:t>04.03.2012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E9DE-F657-465A-905C-213E4DB62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81827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B9C25-46E4-4F05-BE17-A6376D19254A}" type="datetimeFigureOut">
              <a:rPr lang="ru-RU" smtClean="0"/>
              <a:t>04.03.2012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E9DE-F657-465A-905C-213E4DB62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3601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B9C25-46E4-4F05-BE17-A6376D19254A}" type="datetimeFigureOut">
              <a:rPr lang="ru-RU" smtClean="0"/>
              <a:t>04.03.2012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E9DE-F657-465A-905C-213E4DB62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59419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B9C25-46E4-4F05-BE17-A6376D19254A}" type="datetimeFigureOut">
              <a:rPr lang="ru-RU" smtClean="0"/>
              <a:t>04.03.2012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E9DE-F657-465A-905C-213E4DB62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3275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B9C25-46E4-4F05-BE17-A6376D19254A}" type="datetimeFigureOut">
              <a:rPr lang="ru-RU" smtClean="0"/>
              <a:t>04.03.2012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E9DE-F657-465A-905C-213E4DB62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2452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B9C25-46E4-4F05-BE17-A6376D19254A}" type="datetimeFigureOut">
              <a:rPr lang="ru-RU" smtClean="0"/>
              <a:t>04.03.2012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E9DE-F657-465A-905C-213E4DB62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42866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B9C25-46E4-4F05-BE17-A6376D19254A}" type="datetimeFigureOut">
              <a:rPr lang="ru-RU" smtClean="0"/>
              <a:t>04.03.2012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E9DE-F657-465A-905C-213E4DB62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73461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B9C25-46E4-4F05-BE17-A6376D19254A}" type="datetimeFigureOut">
              <a:rPr lang="ru-RU" smtClean="0"/>
              <a:t>04.03.2012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E9DE-F657-465A-905C-213E4DB62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9061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B9C25-46E4-4F05-BE17-A6376D19254A}" type="datetimeFigureOut">
              <a:rPr lang="ru-RU" smtClean="0"/>
              <a:t>04.03.2012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E9DE-F657-465A-905C-213E4DB62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0521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1B9C25-46E4-4F05-BE17-A6376D19254A}" type="datetimeFigureOut">
              <a:rPr lang="ru-RU" smtClean="0"/>
              <a:t>04.03.2012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8DE9DE-F657-465A-905C-213E4DB62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38863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1B9C25-46E4-4F05-BE17-A6376D19254A}" type="datetimeFigureOut">
              <a:rPr lang="ru-RU" smtClean="0"/>
              <a:t>04.03.2012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8DE9DE-F657-465A-905C-213E4DB62D4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3198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1027" name="Picture 3" descr="C:\Users\Администратор\Desktop\z_f35f58f9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70794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2050" name="Picture 2" descr="C:\Users\Администратор\Desktop\z_99c127a8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0" y="2967334"/>
            <a:ext cx="9144000" cy="403187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24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"</a:t>
            </a:r>
            <a:r>
              <a:rPr lang="ru-RU" sz="32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Він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був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сином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мужика — і став </a:t>
            </a:r>
            <a:r>
              <a:rPr lang="ru-RU" sz="32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володарем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у </a:t>
            </a:r>
            <a:r>
              <a:rPr lang="ru-RU" sz="32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царстві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духа. </a:t>
            </a:r>
            <a:r>
              <a:rPr lang="ru-RU" sz="32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Він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був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кріпаком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— і став </a:t>
            </a:r>
            <a:r>
              <a:rPr lang="ru-RU" sz="32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велетнем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у </a:t>
            </a:r>
            <a:r>
              <a:rPr lang="ru-RU" sz="32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царстві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людської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культури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</a:t>
            </a:r>
            <a:r>
              <a:rPr lang="ru-RU" sz="32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Він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був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самоуком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— і </a:t>
            </a:r>
            <a:r>
              <a:rPr lang="ru-RU" sz="32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вказав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нові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світи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й </a:t>
            </a:r>
            <a:r>
              <a:rPr lang="ru-RU" sz="32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вільні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шляхи </a:t>
            </a:r>
            <a:r>
              <a:rPr lang="ru-RU" sz="32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професорам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і </a:t>
            </a:r>
            <a:r>
              <a:rPr lang="ru-RU" sz="32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книжним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ученим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Десять </a:t>
            </a:r>
            <a:r>
              <a:rPr lang="ru-RU" sz="32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літ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він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томився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під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вагою </a:t>
            </a:r>
            <a:r>
              <a:rPr lang="ru-RU" sz="32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російської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солдатської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муштри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а для </a:t>
            </a:r>
            <a:r>
              <a:rPr lang="ru-RU" sz="32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волі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Росії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зробив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більше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, </a:t>
            </a:r>
            <a:r>
              <a:rPr lang="ru-RU" sz="32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ніж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десять </a:t>
            </a:r>
            <a:r>
              <a:rPr lang="ru-RU" sz="32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переможних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32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армій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", — писав </a:t>
            </a:r>
            <a:r>
              <a:rPr lang="ru-RU" sz="32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Іван</a:t>
            </a:r>
            <a:r>
              <a:rPr lang="ru-RU" sz="32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Франко.</a:t>
            </a:r>
            <a:endParaRPr lang="ru-RU" sz="32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680089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C:\Users\Администратор\Desktop\z_a5672a2e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0" y="5288340"/>
            <a:ext cx="9077037" cy="156966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Н</a:t>
            </a:r>
            <a:r>
              <a:rPr lang="uk-UA" sz="4800" b="0" cap="none" spc="0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.І.Ульянов</a:t>
            </a:r>
            <a:r>
              <a:rPr lang="uk-UA" sz="4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: Шевченко – русофоб,</a:t>
            </a:r>
          </a:p>
          <a:p>
            <a:pPr algn="ctr"/>
            <a:r>
              <a:rPr lang="uk-UA" sz="4800" b="0" cap="none" spc="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який ненавидить все російське.</a:t>
            </a:r>
            <a:endParaRPr lang="ru-RU" sz="48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9129889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C:\Users\Администратор\Desktop\y_870f5105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" y="-5815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-4" y="3839821"/>
            <a:ext cx="9144001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М. Ятовтом , </a:t>
            </a:r>
          </a:p>
          <a:p>
            <a:pPr algn="ctr"/>
            <a:r>
              <a:rPr lang="ru-RU" sz="32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який</a:t>
            </a: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у </a:t>
            </a:r>
            <a:r>
              <a:rPr lang="ru-RU" sz="32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своїх</a:t>
            </a: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2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спогадах</a:t>
            </a: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писав про </a:t>
            </a:r>
            <a:r>
              <a:rPr lang="ru-RU" sz="32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Шевченка</a:t>
            </a: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: </a:t>
            </a:r>
          </a:p>
          <a:p>
            <a:pPr algn="ctr"/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“</a:t>
            </a:r>
            <a:r>
              <a:rPr lang="ru-RU" sz="32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Незалежна</a:t>
            </a: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2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Україна</a:t>
            </a: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2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була</a:t>
            </a: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2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його</a:t>
            </a: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2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мрією</a:t>
            </a: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,</a:t>
            </a:r>
          </a:p>
          <a:p>
            <a:pPr algn="ctr"/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2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революція</a:t>
            </a: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– </a:t>
            </a:r>
            <a:r>
              <a:rPr lang="ru-RU" sz="32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прагненням</a:t>
            </a: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2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можна</a:t>
            </a: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2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сказати</a:t>
            </a: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, </a:t>
            </a:r>
          </a:p>
          <a:p>
            <a:pPr algn="ctr"/>
            <a:r>
              <a:rPr lang="ru-RU" sz="32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що</a:t>
            </a: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2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він</a:t>
            </a: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дивиться на </a:t>
            </a:r>
            <a:r>
              <a:rPr lang="ru-RU" sz="32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світ</a:t>
            </a: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2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крізь</a:t>
            </a: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2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червоні</a:t>
            </a: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32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окуляри</a:t>
            </a:r>
            <a:r>
              <a:rPr lang="ru-RU" sz="3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”.</a:t>
            </a:r>
            <a:endParaRPr lang="ru-RU" sz="3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1432473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122" name="Picture 2" descr="C:\Users\Администратор\Desktop\y_a0eab1f1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07" y="1"/>
            <a:ext cx="9144000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35738" y="411251"/>
            <a:ext cx="9144001" cy="646330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endParaRPr lang="ru-RU" sz="54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ru-RU" sz="54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ru-RU" sz="54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ru-RU" sz="54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endParaRPr lang="ru-RU" sz="5400" b="1" cap="none" spc="0" dirty="0" smtClean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  <a:p>
            <a:pPr algn="ctr"/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І. Лисенко у 1844 р. </a:t>
            </a:r>
            <a:r>
              <a:rPr lang="ru-RU" sz="3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видав</a:t>
            </a:r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книжку </a:t>
            </a:r>
          </a:p>
          <a:p>
            <a:pPr algn="ctr"/>
            <a:r>
              <a:rPr lang="ru-RU" sz="3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під</a:t>
            </a:r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назвою</a:t>
            </a:r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“</a:t>
            </a:r>
            <a:r>
              <a:rPr lang="ru-RU" sz="3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Чигиринський</a:t>
            </a:r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Кобзар</a:t>
            </a:r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Гайдамаки. </a:t>
            </a:r>
          </a:p>
          <a:p>
            <a:pPr algn="ctr"/>
            <a:r>
              <a:rPr lang="ru-RU" sz="3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Дві</a:t>
            </a:r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поеми</a:t>
            </a:r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на </a:t>
            </a:r>
            <a:r>
              <a:rPr lang="ru-RU" sz="3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малоросійській</a:t>
            </a:r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 </a:t>
            </a:r>
            <a:r>
              <a:rPr lang="ru-RU" sz="3600" b="1" cap="none" spc="0" dirty="0" err="1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мов</a:t>
            </a:r>
            <a:r>
              <a:rPr lang="ru-RU" sz="3600" b="1" cap="none" spc="0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”. </a:t>
            </a:r>
            <a:endParaRPr lang="ru-RU" sz="3600" b="1" cap="none" spc="0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663487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6795"/>
            <a:ext cx="9144000" cy="6857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-54260" y="2025908"/>
            <a:ext cx="9252520" cy="48320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endParaRPr lang="ru-RU" sz="2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ru-RU" sz="2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ru-RU" sz="2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ru-RU" sz="24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endParaRPr lang="ru-RU" sz="2000" b="1" cap="all" spc="0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 algn="ctr"/>
            <a:r>
              <a:rPr lang="ru-RU" sz="2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Це</a:t>
            </a:r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справді</a:t>
            </a:r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художня</a:t>
            </a:r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натура.</a:t>
            </a:r>
          </a:p>
          <a:p>
            <a:pPr algn="ctr"/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Ці</a:t>
            </a:r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риси</a:t>
            </a:r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“</a:t>
            </a:r>
            <a:r>
              <a:rPr lang="ru-RU" sz="2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незвичайності</a:t>
            </a:r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” хлопчика </a:t>
            </a:r>
            <a:r>
              <a:rPr lang="ru-RU" sz="2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помітив</a:t>
            </a:r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ще</a:t>
            </a:r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його</a:t>
            </a:r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батько</a:t>
            </a:r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.</a:t>
            </a:r>
          </a:p>
          <a:p>
            <a:pPr algn="ctr"/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Помираючи</a:t>
            </a:r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, </a:t>
            </a:r>
            <a:r>
              <a:rPr lang="ru-RU" sz="2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він</a:t>
            </a:r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казав родичам: “</a:t>
            </a:r>
            <a:r>
              <a:rPr lang="ru-RU" sz="2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Синові</a:t>
            </a:r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Тарасу </a:t>
            </a:r>
            <a:r>
              <a:rPr lang="ru-RU" sz="2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із</a:t>
            </a:r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мого</a:t>
            </a:r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хазяйства</a:t>
            </a:r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нічого</a:t>
            </a:r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не треба; </a:t>
            </a:r>
          </a:p>
          <a:p>
            <a:pPr algn="ctr"/>
            <a:r>
              <a:rPr lang="ru-RU" sz="2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він</a:t>
            </a:r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не буде </a:t>
            </a:r>
            <a:r>
              <a:rPr lang="ru-RU" sz="2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абияким</a:t>
            </a:r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чоловіком</a:t>
            </a:r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:</a:t>
            </a:r>
          </a:p>
          <a:p>
            <a:pPr algn="ctr"/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з </a:t>
            </a:r>
            <a:r>
              <a:rPr lang="ru-RU" sz="2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його</a:t>
            </a:r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буде </a:t>
            </a:r>
            <a:r>
              <a:rPr lang="ru-RU" sz="2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або</a:t>
            </a:r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щось</a:t>
            </a:r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дуже</a:t>
            </a:r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добре, </a:t>
            </a:r>
            <a:r>
              <a:rPr lang="ru-RU" sz="2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або</a:t>
            </a:r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велике</a:t>
            </a:r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ледащо</a:t>
            </a:r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;</a:t>
            </a:r>
          </a:p>
          <a:p>
            <a:pPr algn="ctr"/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для </a:t>
            </a:r>
            <a:r>
              <a:rPr lang="ru-RU" sz="2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його</a:t>
            </a:r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моє</a:t>
            </a:r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наслідство</a:t>
            </a:r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або</a:t>
            </a:r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нічого</a:t>
            </a:r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не буде значить, </a:t>
            </a:r>
            <a:r>
              <a:rPr lang="ru-RU" sz="2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або</a:t>
            </a:r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</a:t>
            </a:r>
            <a:r>
              <a:rPr lang="ru-RU" sz="2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нічого</a:t>
            </a:r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 не </a:t>
            </a:r>
            <a:r>
              <a:rPr lang="ru-RU" sz="2400" b="1" cap="all" spc="0" dirty="0" err="1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поможе</a:t>
            </a:r>
            <a:r>
              <a:rPr lang="ru-RU" sz="24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”. </a:t>
            </a:r>
            <a:endParaRPr lang="ru-RU" sz="24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40165568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592172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05612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00716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207</Words>
  <Application>Microsoft Office PowerPoint</Application>
  <PresentationFormat>Экран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DNA Project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DNA7 X86</dc:creator>
  <cp:lastModifiedBy>DNA7 X86</cp:lastModifiedBy>
  <cp:revision>3</cp:revision>
  <dcterms:created xsi:type="dcterms:W3CDTF">2012-03-04T16:28:48Z</dcterms:created>
  <dcterms:modified xsi:type="dcterms:W3CDTF">2012-03-04T16:52:50Z</dcterms:modified>
</cp:coreProperties>
</file>