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0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1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99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2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1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5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72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810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0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84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8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6060"/>
            <a:ext cx="5349946" cy="599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12576" y="-171400"/>
            <a:ext cx="7772400" cy="1470025"/>
          </a:xfrm>
        </p:spPr>
        <p:txBody>
          <a:bodyPr>
            <a:normAutofit/>
          </a:bodyPr>
          <a:lstStyle/>
          <a:p>
            <a:r>
              <a:rPr lang="uk-UA" sz="7200" b="1" dirty="0" smtClean="0"/>
              <a:t>Остап Вишня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1916832"/>
            <a:ext cx="4398392" cy="3096344"/>
          </a:xfrm>
        </p:spPr>
        <p:txBody>
          <a:bodyPr>
            <a:normAutofit/>
          </a:bodyPr>
          <a:lstStyle/>
          <a:p>
            <a:r>
              <a:rPr lang="ru-RU" sz="1800" b="1" dirty="0"/>
              <a:t>«У мене не </a:t>
            </a:r>
            <a:r>
              <a:rPr lang="ru-RU" sz="1800" b="1" dirty="0" err="1"/>
              <a:t>було</a:t>
            </a:r>
            <a:r>
              <a:rPr lang="ru-RU" sz="1800" b="1" dirty="0"/>
              <a:t> </a:t>
            </a:r>
            <a:r>
              <a:rPr lang="ru-RU" sz="1800" b="1" dirty="0" err="1"/>
              <a:t>жодного</a:t>
            </a:r>
            <a:r>
              <a:rPr lang="ru-RU" sz="1800" b="1" dirty="0"/>
              <a:t> </a:t>
            </a:r>
            <a:r>
              <a:rPr lang="ru-RU" sz="1800" b="1" dirty="0" err="1"/>
              <a:t>сумніву</a:t>
            </a:r>
            <a:r>
              <a:rPr lang="ru-RU" sz="1800" b="1" dirty="0"/>
              <a:t> в тому, </a:t>
            </a:r>
            <a:r>
              <a:rPr lang="ru-RU" sz="1800" b="1" dirty="0" err="1"/>
              <a:t>що</a:t>
            </a:r>
            <a:r>
              <a:rPr lang="ru-RU" sz="1800" b="1" dirty="0"/>
              <a:t> я </a:t>
            </a:r>
            <a:r>
              <a:rPr lang="ru-RU" sz="1800" b="1" dirty="0" err="1"/>
              <a:t>народився</a:t>
            </a:r>
            <a:r>
              <a:rPr lang="ru-RU" sz="1800" b="1" dirty="0"/>
              <a:t>,</a:t>
            </a:r>
          </a:p>
          <a:p>
            <a:r>
              <a:rPr lang="ru-RU" sz="1800" b="1" dirty="0" err="1"/>
              <a:t>хоч</a:t>
            </a:r>
            <a:r>
              <a:rPr lang="ru-RU" sz="1800" b="1" dirty="0"/>
              <a:t> і </a:t>
            </a:r>
            <a:r>
              <a:rPr lang="ru-RU" sz="1800" b="1" dirty="0" err="1"/>
              <a:t>під</a:t>
            </a:r>
            <a:r>
              <a:rPr lang="ru-RU" sz="1800" b="1" dirty="0"/>
              <a:t> час </a:t>
            </a:r>
            <a:r>
              <a:rPr lang="ru-RU" sz="1800" b="1" dirty="0" err="1"/>
              <a:t>мого</a:t>
            </a:r>
            <a:r>
              <a:rPr lang="ru-RU" sz="1800" b="1" dirty="0"/>
              <a:t> </a:t>
            </a:r>
            <a:r>
              <a:rPr lang="ru-RU" sz="1800" b="1" dirty="0" err="1"/>
              <a:t>появлення</a:t>
            </a:r>
            <a:r>
              <a:rPr lang="ru-RU" sz="1800" b="1" dirty="0"/>
              <a:t> на </a:t>
            </a:r>
            <a:r>
              <a:rPr lang="ru-RU" sz="1800" b="1" dirty="0" err="1"/>
              <a:t>світ</a:t>
            </a:r>
            <a:r>
              <a:rPr lang="ru-RU" sz="1800" b="1" dirty="0"/>
              <a:t> </a:t>
            </a:r>
            <a:r>
              <a:rPr lang="ru-RU" sz="1800" b="1" dirty="0" err="1"/>
              <a:t>білий</a:t>
            </a:r>
            <a:r>
              <a:rPr lang="ru-RU" sz="1800" b="1" dirty="0"/>
              <a:t> і </a:t>
            </a:r>
            <a:r>
              <a:rPr lang="ru-RU" sz="1800" b="1" dirty="0" err="1"/>
              <a:t>потім</a:t>
            </a:r>
            <a:r>
              <a:rPr lang="ru-RU" sz="1800" b="1" dirty="0"/>
              <a:t> — </a:t>
            </a:r>
            <a:r>
              <a:rPr lang="ru-RU" sz="1800" b="1" dirty="0" err="1"/>
              <a:t>років</a:t>
            </a:r>
            <a:r>
              <a:rPr lang="ru-RU" sz="1800" b="1" dirty="0"/>
              <a:t>,</a:t>
            </a:r>
          </a:p>
          <a:p>
            <a:r>
              <a:rPr lang="ru-RU" sz="1800" b="1" dirty="0" err="1"/>
              <a:t>мабуть</a:t>
            </a:r>
            <a:r>
              <a:rPr lang="ru-RU" sz="1800" b="1" dirty="0"/>
              <a:t>, </a:t>
            </a:r>
            <a:r>
              <a:rPr lang="ru-RU" sz="1800" b="1" dirty="0" err="1"/>
              <a:t>із</a:t>
            </a:r>
            <a:r>
              <a:rPr lang="ru-RU" sz="1800" b="1" dirty="0"/>
              <a:t> десять </a:t>
            </a:r>
            <a:r>
              <a:rPr lang="ru-RU" sz="1800" b="1" dirty="0" err="1"/>
              <a:t>підряд</a:t>
            </a:r>
            <a:r>
              <a:rPr lang="ru-RU" sz="1800" b="1" dirty="0"/>
              <a:t>—</a:t>
            </a:r>
            <a:r>
              <a:rPr lang="ru-RU" sz="1800" b="1" dirty="0" err="1"/>
              <a:t>мати</a:t>
            </a:r>
            <a:r>
              <a:rPr lang="ru-RU" sz="1800" b="1" dirty="0"/>
              <a:t> казали,</a:t>
            </a:r>
          </a:p>
          <a:p>
            <a:r>
              <a:rPr lang="ru-RU" sz="1800" b="1" dirty="0" err="1"/>
              <a:t>що</a:t>
            </a:r>
            <a:r>
              <a:rPr lang="ru-RU" sz="1800" b="1" dirty="0"/>
              <a:t> мене </a:t>
            </a:r>
            <a:r>
              <a:rPr lang="ru-RU" sz="1800" b="1" dirty="0" err="1"/>
              <a:t>витягли</a:t>
            </a:r>
            <a:r>
              <a:rPr lang="ru-RU" sz="1800" b="1" dirty="0"/>
              <a:t> з </a:t>
            </a:r>
            <a:r>
              <a:rPr lang="ru-RU" sz="1800" b="1" dirty="0" err="1"/>
              <a:t>колодязя</a:t>
            </a:r>
            <a:r>
              <a:rPr lang="ru-RU" sz="1800" b="1" dirty="0"/>
              <a:t>, коли </a:t>
            </a:r>
            <a:r>
              <a:rPr lang="ru-RU" sz="1800" b="1" dirty="0" err="1"/>
              <a:t>напували</a:t>
            </a:r>
            <a:r>
              <a:rPr lang="ru-RU" sz="1800" b="1" dirty="0"/>
              <a:t> корову </a:t>
            </a:r>
            <a:r>
              <a:rPr lang="ru-RU" sz="1800" b="1" dirty="0" err="1"/>
              <a:t>Оришку</a:t>
            </a:r>
            <a:r>
              <a:rPr lang="ru-RU" sz="1800" b="1" dirty="0"/>
              <a:t>.»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7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776610" cy="494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89" y="363157"/>
            <a:ext cx="5631243" cy="617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15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" y="620688"/>
            <a:ext cx="9120768" cy="568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204864"/>
            <a:ext cx="3577585" cy="452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9219"/>
            <a:ext cx="3600400" cy="505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3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468" cy="687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5281290" cy="366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2"/>
            <a:ext cx="4877320" cy="34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48" y="1459776"/>
            <a:ext cx="6152684" cy="39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4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"/>
            <a:ext cx="6475720" cy="69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43408"/>
            <a:ext cx="5488074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3" y="2647578"/>
            <a:ext cx="6027373" cy="387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25" y="764704"/>
            <a:ext cx="4336876" cy="45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69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007" cy="688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97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12" cy="685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806" y="157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5076104" cy="338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544523" cy="605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37" y="420623"/>
            <a:ext cx="5451330" cy="408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20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9233237" cy="553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691756" cy="480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2328"/>
            <a:ext cx="3600400" cy="400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92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37"/>
            <a:ext cx="9144000" cy="582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114641" cy="45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12" y="2572188"/>
            <a:ext cx="4872852" cy="3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4608"/>
            <a:ext cx="5516092" cy="366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70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814"/>
            <a:ext cx="9144000" cy="582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27" y="442729"/>
            <a:ext cx="5071690" cy="34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8088249" cy="300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2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9626604" cy="629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21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35"/>
            <a:ext cx="8532440" cy="68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564904"/>
            <a:ext cx="3962075" cy="408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59" y="631118"/>
            <a:ext cx="7454395" cy="43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85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22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2" y="399894"/>
            <a:ext cx="4415358" cy="56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2" y="4849769"/>
            <a:ext cx="8293389" cy="183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57213"/>
            <a:ext cx="9040813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62" y="1327323"/>
            <a:ext cx="40290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6035675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8" y="1435273"/>
            <a:ext cx="320992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1178"/>
            <a:ext cx="5683770" cy="369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90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48</Words>
  <Application>Microsoft Office PowerPoint</Application>
  <PresentationFormat>Экран (4:3)</PresentationFormat>
  <Paragraphs>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Остап Вишня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Остап Вишня</dc:title>
  <dc:creator>Galina</dc:creator>
  <cp:lastModifiedBy>Galichka</cp:lastModifiedBy>
  <cp:revision>9</cp:revision>
  <dcterms:created xsi:type="dcterms:W3CDTF">2013-12-11T20:34:38Z</dcterms:created>
  <dcterms:modified xsi:type="dcterms:W3CDTF">2013-12-11T22:28:48Z</dcterms:modified>
</cp:coreProperties>
</file>