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429000"/>
            <a:ext cx="4320480" cy="144016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Життєвий шлях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Марко Вовчок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4911081" cy="4407408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справжнє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Олександрівна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Вілінська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96" y="404664"/>
            <a:ext cx="4150617" cy="6304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78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Біографія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556792"/>
            <a:ext cx="3439657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524212"/>
            <a:ext cx="3487463" cy="5073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531795"/>
            <a:ext cx="3569197" cy="5027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50" y="1524213"/>
            <a:ext cx="3637493" cy="5035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49" y="1556792"/>
            <a:ext cx="3637493" cy="4977685"/>
          </a:xfrm>
          <a:prstGeom prst="round2DiagRect">
            <a:avLst>
              <a:gd name="adj1" fmla="val 16667"/>
              <a:gd name="adj2" fmla="val 22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50" y="1515067"/>
            <a:ext cx="3657559" cy="5044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515067"/>
            <a:ext cx="3623410" cy="5082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60" y="1524212"/>
            <a:ext cx="3674962" cy="5035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40" y="1542685"/>
            <a:ext cx="3755869" cy="49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39" y="1507561"/>
            <a:ext cx="3826102" cy="5051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40" y="1489010"/>
            <a:ext cx="3716682" cy="5017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85" y="1500697"/>
            <a:ext cx="3690758" cy="5090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57" y="1489009"/>
            <a:ext cx="3669239" cy="5102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83" y="1529786"/>
            <a:ext cx="3745758" cy="4976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40" y="1481658"/>
            <a:ext cx="3784201" cy="5025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23" y="1470781"/>
            <a:ext cx="3741470" cy="5088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57" y="1436469"/>
            <a:ext cx="3609981" cy="5123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23" y="1442351"/>
            <a:ext cx="3706134" cy="5117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14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Написання творів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31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924944"/>
            <a:ext cx="6324600" cy="1645920"/>
          </a:xfrm>
        </p:spPr>
        <p:txBody>
          <a:bodyPr/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Звинувачення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плагіаті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84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56</TotalTime>
  <Words>17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Сетка</vt:lpstr>
      <vt:lpstr>Марко Вовчок</vt:lpstr>
      <vt:lpstr>Презентация PowerPoint</vt:lpstr>
      <vt:lpstr>Біографія</vt:lpstr>
      <vt:lpstr>Написання творів</vt:lpstr>
      <vt:lpstr>Звинувачення у плагіаті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Марко Вовчок</dc:title>
  <dc:creator>Полина</dc:creator>
  <cp:lastModifiedBy>Полина</cp:lastModifiedBy>
  <cp:revision>7</cp:revision>
  <dcterms:created xsi:type="dcterms:W3CDTF">2012-04-24T14:31:34Z</dcterms:created>
  <dcterms:modified xsi:type="dcterms:W3CDTF">2012-04-25T17:38:26Z</dcterms:modified>
</cp:coreProperties>
</file>