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82" autoAdjust="0"/>
  </p:normalViewPr>
  <p:slideViewPr>
    <p:cSldViewPr>
      <p:cViewPr varScale="1">
        <p:scale>
          <a:sx n="109" d="100"/>
          <a:sy n="109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35D4-E2CD-4DF3-BF67-A306046D247D}" type="datetimeFigureOut">
              <a:rPr lang="uk-UA" smtClean="0"/>
              <a:t>26.01.2014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DD437-7DF5-4CBF-8692-1744DD22146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437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393"/>
            <a:ext cx="9769343" cy="69029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221088"/>
            <a:ext cx="8229600" cy="1470025"/>
          </a:xfrm>
          <a:prstGeom prst="rect">
            <a:avLst/>
          </a:prstGeom>
        </p:spPr>
        <p:txBody>
          <a:bodyPr bIns="9144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Еволюція Зір</a:t>
            </a:r>
            <a:endParaRPr lang="uk-UA" sz="6600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4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769" y="40466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Calibri" pitchFamily="34" charset="0"/>
                <a:cs typeface="Calibri" pitchFamily="34" charset="0"/>
              </a:rPr>
              <a:t>Еволюція Сонця</a:t>
            </a:r>
            <a:endParaRPr lang="uk-UA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Теоретичні розрахунки показують, що такі зорі, як Сонце, ніколи не стануть чорними дірами, бо вони мають недостатню масу. 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2132856"/>
            <a:ext cx="53013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Сонце утворилося разом із Сонячною системою приблизно 5 </a:t>
            </a:r>
            <a:r>
              <a:rPr lang="uk-UA" sz="2000" dirty="0" err="1">
                <a:latin typeface="Calibri" pitchFamily="34" charset="0"/>
                <a:cs typeface="Calibri" pitchFamily="34" charset="0"/>
              </a:rPr>
              <a:t>млрд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років тому. Відтоді воно постійно світить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Ще через 5 млрд років воно почне розширятися і стане гарячишим. Океани на Землі випаруються, і все живе загине.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Поступово Сонце перетвориться на червоного гіганта, а Земля вигорить, і, можливо. Поглинеться розжареним Сонцем.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Потім Сонце почне стискатися і перетвориться </a:t>
            </a:r>
            <a:r>
              <a:rPr lang="uk-UA" sz="2000" smtClean="0">
                <a:latin typeface="Calibri" pitchFamily="34" charset="0"/>
                <a:cs typeface="Calibri" pitchFamily="34" charset="0"/>
              </a:rPr>
              <a:t>спочатку </a:t>
            </a:r>
            <a:r>
              <a:rPr lang="uk-UA" sz="200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білого карлика завбільшки з Землю, а потім на згаслого чорного карлика. 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0" y="1754834"/>
            <a:ext cx="3324879" cy="224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3" y="3944845"/>
            <a:ext cx="3414471" cy="275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8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37" y="1556792"/>
            <a:ext cx="9433048" cy="3006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517915"/>
            <a:ext cx="3850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Життєвий цикл Сонця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5526" y="5013176"/>
            <a:ext cx="773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Масштаб і кольори умовні. Часова шкала у мільярдах років (приблизно).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7321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180528"/>
            <a:ext cx="11261645" cy="7038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493" y="256490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7200" b="1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+mj-lt"/>
              </a:rPr>
              <a:t>Дякую за увагу!</a:t>
            </a:r>
            <a:endParaRPr lang="uk-UA" sz="7200" b="1" dirty="0">
              <a:ln w="50800"/>
              <a:blipFill>
                <a:blip r:embed="rId3"/>
                <a:tile tx="0" ty="0" sx="100000" sy="100000" flip="none" algn="tl"/>
              </a:blip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35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27384"/>
            <a:ext cx="12273362" cy="6942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23" y="558502"/>
            <a:ext cx="39604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Зорі – величезні кулі розпеченого газу. Вони світяться, тому що в них відбуваються ядерні реакції. Глибоко в надрах зорі під дією гравітації ядра водню з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’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єднуються і утворюють ядра гелію. Під час цієї реакції виділяється величезна кількість енергії. Температура ядра зорі досягає мільйонів градусів, що змушує поверхню світитися і посилати нам світло, тепло, радіохвилі та інші види випромінювання.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46627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790" y="255314"/>
            <a:ext cx="8496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Зорі зароджуються в космічних газопилових хмарах – туманностях, що ущільнюються силами гравітації. Сили стиснення в центрі такої хмари підвищують температуру до 10 млн градусів. При такій температурі в достатньо великих згустках починаються ядерні реакції синтезу: зоря починає світитися. Якщо тепло, що виділяється в центрі зорі, врівноважує тиск гравітаційного стиску, то зоря стабілізується і світить безперервно мільярди років.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3" y="3302302"/>
            <a:ext cx="4527315" cy="33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02302"/>
            <a:ext cx="4402460" cy="3301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760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Чим більша і яскравіша зоря, тим коротше її життя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деякі живуть менше 10 млн років. Зорі середніх розмірів, як-от наше Сонце, живуть значно довше – десять і більше мільярдів років</a:t>
            </a:r>
            <a:r>
              <a:rPr lang="uk-UA" dirty="0">
                <a:latin typeface="Calibri" pitchFamily="34" charset="0"/>
                <a:cs typeface="Calibri" pitchFamily="34" charset="0"/>
              </a:rPr>
              <a:t>. Зорі вмирають, коли закінчується ядерне паливо. Водень у міру витрати перетворюється на гелій, що теж служить ядерним паливом. Коли вичерпуються запаси гелію, зоря швидко витрачає залишки палива, а потім, залежно від її маси, або вибухає, або стискається, або повільно охолоджується.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06" y="2856670"/>
            <a:ext cx="2922430" cy="361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41" y="2835867"/>
            <a:ext cx="3827710" cy="365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339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60585"/>
            <a:ext cx="4910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На останніх стадіях життя зорі водень вигорає, і зоря стискається, починаючи випалювати гелій. Коли гелій закінчується, зовнішні шари охолоджуються, і зоря розпухає, перетворюючись на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червоного гіганта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 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79" y="4365104"/>
            <a:ext cx="5023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Подальша доля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зорі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повністю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залежить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від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її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маси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Найкрупніші </a:t>
            </a:r>
            <a:r>
              <a:rPr lang="uk-UA" dirty="0">
                <a:latin typeface="Calibri" pitchFamily="34" charset="0"/>
                <a:cs typeface="Calibri" pitchFamily="34" charset="0"/>
              </a:rPr>
              <a:t>зорі перетворюються на </a:t>
            </a:r>
            <a:r>
              <a:rPr lang="uk-UA" b="1" i="1" dirty="0">
                <a:latin typeface="Calibri" pitchFamily="34" charset="0"/>
                <a:cs typeface="Calibri" pitchFamily="34" charset="0"/>
              </a:rPr>
              <a:t>надгігантів</a:t>
            </a:r>
            <a:r>
              <a:rPr lang="uk-UA" dirty="0">
                <a:latin typeface="Calibri" pitchFamily="34" charset="0"/>
                <a:cs typeface="Calibri" pitchFamily="34" charset="0"/>
              </a:rPr>
              <a:t>, у яких ядро настільки стиснене, що в ньому вуглець і кремній сполучаються, утворюючи залізо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Менші зорі, після перетворення на червоного гіганта, можуть стати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білими карликами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, скинувши зовнішні шари.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2395"/>
            <a:ext cx="3962400" cy="616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58082"/>
            <a:ext cx="3528392" cy="2301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642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00" y="573012"/>
            <a:ext cx="48965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900" dirty="0" smtClean="0">
                <a:latin typeface="Calibri" pitchFamily="34" charset="0"/>
                <a:cs typeface="Calibri" pitchFamily="34" charset="0"/>
              </a:rPr>
              <a:t>Коли </a:t>
            </a:r>
            <a:r>
              <a:rPr lang="uk-UA" sz="1900" dirty="0">
                <a:latin typeface="Calibri" pitchFamily="34" charset="0"/>
                <a:cs typeface="Calibri" pitchFamily="34" charset="0"/>
              </a:rPr>
              <a:t>ядро стає повністю </a:t>
            </a:r>
            <a:r>
              <a:rPr lang="uk-UA" sz="1900" dirty="0" smtClean="0">
                <a:latin typeface="Calibri" pitchFamily="34" charset="0"/>
                <a:cs typeface="Calibri" pitchFamily="34" charset="0"/>
              </a:rPr>
              <a:t>залізним, зоря </a:t>
            </a:r>
            <a:r>
              <a:rPr lang="uk-UA" sz="1900" dirty="0">
                <a:latin typeface="Calibri" pitchFamily="34" charset="0"/>
                <a:cs typeface="Calibri" pitchFamily="34" charset="0"/>
              </a:rPr>
              <a:t>перестає виділяти енергію і лише поглинає її</a:t>
            </a:r>
            <a:r>
              <a:rPr lang="uk-UA" sz="1900" dirty="0" smtClean="0">
                <a:latin typeface="Calibri" pitchFamily="34" charset="0"/>
                <a:cs typeface="Calibri" pitchFamily="34" charset="0"/>
              </a:rPr>
              <a:t>. З поглинанням енергії зоря раптово і катастрофічно стискається до розмірів, ледь більших від розмірів планети. Колапс (швидкий стиск) надгіганта відбувається, як вибух ядерної бомби, і супроводжується утворенням наднової.</a:t>
            </a:r>
            <a:endParaRPr lang="uk-UA" sz="1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4129" y="3860844"/>
            <a:ext cx="4079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Calibri" pitchFamily="34" charset="0"/>
                <a:cs typeface="Calibri" pitchFamily="34" charset="0"/>
              </a:rPr>
              <a:t>Наднова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– це гігантський вибух, яким закінчується життя зорі-гіганта. За короткий час під час спалаху наднової випромінюється стільки енергії, скільки її випромінюють усі зорі галактики разом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узяті.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84010"/>
            <a:ext cx="4000585" cy="300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139124" cy="292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441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643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Після вибуху наднової її залишки швидко стискаються. Якщо зоря була дуже масивною, то гігантське ядро, що залишилося від неї, стискається до дуже малих розмірів. У такій малій ділянці простору поле тяжіння настільки сильне, що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втягує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в себе все, зокрема й речовину найближчих зір і світлові хвилі. Назва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ч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іра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пов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’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язна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з тим, що все поглинуте нею вже не може вирватися назовні, навіть світло. Тяжіння поблизу чорної діри таке велике, що викривляє простір і час.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9366" y="258305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+mj-lt"/>
              </a:rPr>
              <a:t>Чорні діри</a:t>
            </a:r>
            <a:endParaRPr lang="uk-UA" sz="32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" y="2852936"/>
            <a:ext cx="4600880" cy="358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83" y="2852936"/>
            <a:ext cx="4657700" cy="358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51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986" y="98072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libri" pitchFamily="34" charset="0"/>
                <a:cs typeface="Calibri" pitchFamily="34" charset="0"/>
              </a:rPr>
              <a:t>Менш масивні зорі, вибухаючи, також перетворюються на наднові, а потім стискаються і стають маленькими, але дуже щільними зірочками – </a:t>
            </a:r>
            <a:r>
              <a:rPr lang="uk-UA" b="1" i="1" dirty="0" smtClean="0">
                <a:latin typeface="Calibri" pitchFamily="34" charset="0"/>
                <a:cs typeface="Calibri" pitchFamily="34" charset="0"/>
              </a:rPr>
              <a:t>пульсарами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 Їх назвали так тому, що їхнє випромінювання сприймається у вигляді ритмічних імпульсів. Астрономи пояснюють це тим, що пульсари швидко обертаються, а енергію випускають у вигляді вузького променя. Ми бачимо це імпульсне випромінювання, коли промінь проходить повз нас.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73016"/>
            <a:ext cx="2152650" cy="160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44369" y="530120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Пульсація</a:t>
            </a:r>
            <a:r>
              <a:rPr lang="ru-RU" sz="1400" dirty="0"/>
              <a:t> </a:t>
            </a:r>
            <a:r>
              <a:rPr lang="ru-RU" sz="1400" dirty="0" err="1"/>
              <a:t>інтенсивності</a:t>
            </a:r>
            <a:r>
              <a:rPr lang="ru-RU" sz="1400" dirty="0"/>
              <a:t> гамма-</a:t>
            </a:r>
            <a:r>
              <a:rPr lang="ru-RU" sz="1400" dirty="0" err="1"/>
              <a:t>променів</a:t>
            </a:r>
            <a:r>
              <a:rPr lang="ru-RU" sz="1400" dirty="0"/>
              <a:t> від пульсара </a:t>
            </a:r>
            <a:r>
              <a:rPr lang="ru-RU" sz="1400" dirty="0" smtClean="0"/>
              <a:t>Вела</a:t>
            </a:r>
            <a:endParaRPr lang="uk-U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25143" y="255427"/>
            <a:ext cx="182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+mj-lt"/>
              </a:rPr>
              <a:t>Пульсари</a:t>
            </a:r>
            <a:endParaRPr lang="uk-UA" sz="32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5403571" cy="373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044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087" y="419724"/>
            <a:ext cx="2331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+mj-lt"/>
              </a:rPr>
              <a:t>Білі карлики</a:t>
            </a:r>
            <a:endParaRPr lang="uk-UA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6" y="1228694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Calibri" pitchFamily="34" charset="0"/>
                <a:cs typeface="Calibri" pitchFamily="34" charset="0"/>
              </a:rPr>
              <a:t>Білі карлики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– невеликі зорі з масою не більшою за наше Сонце на останній стадії свого розвитку.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В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процесі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еволюції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зірка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стає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червоним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гігантом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потім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коли в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ядрі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гіганта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повністю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припиняються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термоядерні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реакції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він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скидає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оболонку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і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перетворюється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білого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карлика.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Вчені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вважають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що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такі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зорі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результаті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повільно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остигають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і гаснуть,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перетворюючись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чорних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карликів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але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цей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є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дуже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повільним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84" y="712112"/>
            <a:ext cx="5046340" cy="551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356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2C0057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C005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268</TotalTime>
  <Words>755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Еволюція Зір</dc:title>
  <dc:creator>Admin</dc:creator>
  <cp:lastModifiedBy>Admin</cp:lastModifiedBy>
  <cp:revision>28</cp:revision>
  <dcterms:created xsi:type="dcterms:W3CDTF">2014-01-25T09:35:59Z</dcterms:created>
  <dcterms:modified xsi:type="dcterms:W3CDTF">2014-01-26T08:50:11Z</dcterms:modified>
</cp:coreProperties>
</file>