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5" r:id="rId12"/>
    <p:sldId id="267" r:id="rId13"/>
    <p:sldId id="268" r:id="rId14"/>
    <p:sldId id="270" r:id="rId15"/>
    <p:sldId id="269" r:id="rId16"/>
    <p:sldId id="271" r:id="rId17"/>
    <p:sldId id="272" r:id="rId18"/>
    <p:sldId id="276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B33"/>
    <a:srgbClr val="A1B238"/>
    <a:srgbClr val="3C6C47"/>
    <a:srgbClr val="DEB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641EE2-8E49-431C-B123-860C2B850F46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6675C7-0592-448D-8C7F-3F6928B5F6D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1EE2-8E49-431C-B123-860C2B850F46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75C7-0592-448D-8C7F-3F6928B5F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1EE2-8E49-431C-B123-860C2B850F46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66675C7-0592-448D-8C7F-3F6928B5F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1EE2-8E49-431C-B123-860C2B850F46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75C7-0592-448D-8C7F-3F6928B5F6D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641EE2-8E49-431C-B123-860C2B850F46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66675C7-0592-448D-8C7F-3F6928B5F6D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1EE2-8E49-431C-B123-860C2B850F46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75C7-0592-448D-8C7F-3F6928B5F6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1EE2-8E49-431C-B123-860C2B850F46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75C7-0592-448D-8C7F-3F6928B5F6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1EE2-8E49-431C-B123-860C2B850F46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75C7-0592-448D-8C7F-3F6928B5F6D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1EE2-8E49-431C-B123-860C2B850F46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75C7-0592-448D-8C7F-3F6928B5F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1EE2-8E49-431C-B123-860C2B850F46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6675C7-0592-448D-8C7F-3F6928B5F6D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1EE2-8E49-431C-B123-860C2B850F46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75C7-0592-448D-8C7F-3F6928B5F6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3641EE2-8E49-431C-B123-860C2B850F46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66675C7-0592-448D-8C7F-3F6928B5F6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092280" y="2052960"/>
            <a:ext cx="1512168" cy="1828800"/>
          </a:xfrm>
        </p:spPr>
        <p:txBody>
          <a:bodyPr/>
          <a:lstStyle/>
          <a:p>
            <a:r>
              <a:rPr lang="uk-UA" dirty="0" err="1" smtClean="0"/>
              <a:t>Крепак</a:t>
            </a:r>
            <a:r>
              <a:rPr lang="uk-UA" dirty="0" smtClean="0"/>
              <a:t> Катерини, 6-Б клас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Олександр Олесь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1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162800" y="1916832"/>
            <a:ext cx="1676400" cy="3188568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1906 року, </a:t>
            </a:r>
            <a:r>
              <a:rPr lang="ru-RU" sz="1800" dirty="0" err="1"/>
              <a:t>улітку</a:t>
            </a:r>
            <a:r>
              <a:rPr lang="ru-RU" sz="1800" dirty="0"/>
              <a:t>, поет </a:t>
            </a:r>
            <a:r>
              <a:rPr lang="ru-RU" sz="1800" dirty="0" err="1"/>
              <a:t>їде</a:t>
            </a:r>
            <a:r>
              <a:rPr lang="ru-RU" sz="1800" dirty="0"/>
              <a:t> в </a:t>
            </a:r>
            <a:r>
              <a:rPr lang="ru-RU" sz="1800" dirty="0" err="1"/>
              <a:t>Крим</a:t>
            </a:r>
            <a:r>
              <a:rPr lang="ru-RU" sz="1800" dirty="0"/>
              <a:t> разом </a:t>
            </a:r>
            <a:r>
              <a:rPr lang="ru-RU" sz="1800" dirty="0" err="1"/>
              <a:t>зі</a:t>
            </a:r>
            <a:r>
              <a:rPr lang="ru-RU" sz="1800" dirty="0"/>
              <a:t> </a:t>
            </a:r>
            <a:r>
              <a:rPr lang="ru-RU" sz="1800" dirty="0" err="1"/>
              <a:t>свєю</a:t>
            </a:r>
            <a:r>
              <a:rPr lang="ru-RU" sz="1800" dirty="0"/>
              <a:t> </a:t>
            </a:r>
            <a:r>
              <a:rPr lang="ru-RU" sz="1800" dirty="0" err="1"/>
              <a:t>майбутньою</a:t>
            </a:r>
            <a:r>
              <a:rPr lang="ru-RU" sz="1800" dirty="0"/>
              <a:t> дружиною, </a:t>
            </a:r>
            <a:r>
              <a:rPr lang="ru-RU" sz="1800" dirty="0" err="1"/>
              <a:t>студенткою</a:t>
            </a:r>
            <a:r>
              <a:rPr lang="ru-RU" sz="1800" dirty="0"/>
              <a:t> </a:t>
            </a:r>
            <a:r>
              <a:rPr lang="ru-RU" sz="1800" dirty="0" err="1"/>
              <a:t>Бестужівських</a:t>
            </a:r>
            <a:r>
              <a:rPr lang="ru-RU" sz="1800" dirty="0"/>
              <a:t> </a:t>
            </a:r>
            <a:r>
              <a:rPr lang="ru-RU" sz="1800" dirty="0" err="1"/>
              <a:t>курсів</a:t>
            </a:r>
            <a:r>
              <a:rPr lang="ru-RU" sz="1800" dirty="0"/>
              <a:t> </a:t>
            </a:r>
            <a:r>
              <a:rPr lang="ru-RU" sz="1800" dirty="0" err="1"/>
              <a:t>Вірою</a:t>
            </a:r>
            <a:r>
              <a:rPr lang="ru-RU" sz="1800" dirty="0"/>
              <a:t> </a:t>
            </a:r>
            <a:r>
              <a:rPr lang="ru-RU" sz="1800" dirty="0" err="1"/>
              <a:t>Сватською</a:t>
            </a:r>
            <a:r>
              <a:rPr lang="ru-RU" sz="1800" dirty="0"/>
              <a:t> та </a:t>
            </a:r>
            <a:r>
              <a:rPr lang="ru-RU" sz="1800" dirty="0" err="1"/>
              <a:t>її</a:t>
            </a:r>
            <a:r>
              <a:rPr lang="ru-RU" sz="1800" dirty="0"/>
              <a:t> сестрою Ольгою.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stat20.privet.ru/lr/0d1446fd5b35546dda3644d6cf8d8b8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68" y="1412776"/>
            <a:ext cx="4891526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7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020272" y="548680"/>
            <a:ext cx="2016224" cy="6192688"/>
          </a:xfrm>
        </p:spPr>
        <p:txBody>
          <a:bodyPr>
            <a:noAutofit/>
          </a:bodyPr>
          <a:lstStyle/>
          <a:p>
            <a:pPr algn="ctr"/>
            <a:r>
              <a:rPr lang="ru-RU" sz="1600" dirty="0" err="1"/>
              <a:t>Передреволюційні</a:t>
            </a:r>
            <a:r>
              <a:rPr lang="ru-RU" sz="1600" dirty="0"/>
              <a:t> </a:t>
            </a:r>
            <a:r>
              <a:rPr lang="ru-RU" sz="1600" dirty="0" err="1"/>
              <a:t>події</a:t>
            </a:r>
            <a:r>
              <a:rPr lang="ru-RU" sz="1600" dirty="0"/>
              <a:t> 1905 року поет </a:t>
            </a:r>
            <a:r>
              <a:rPr lang="ru-RU" sz="1600" dirty="0" err="1"/>
              <a:t>сприймає</a:t>
            </a:r>
            <a:r>
              <a:rPr lang="ru-RU" sz="1600" dirty="0"/>
              <a:t> як </a:t>
            </a:r>
            <a:r>
              <a:rPr lang="ru-RU" sz="1600" dirty="0" err="1"/>
              <a:t>необхідний</a:t>
            </a:r>
            <a:r>
              <a:rPr lang="ru-RU" sz="1600" dirty="0"/>
              <a:t> </a:t>
            </a:r>
            <a:r>
              <a:rPr lang="ru-RU" sz="1600" dirty="0" err="1"/>
              <a:t>процес</a:t>
            </a:r>
            <a:r>
              <a:rPr lang="ru-RU" sz="1600" dirty="0"/>
              <a:t> </a:t>
            </a:r>
            <a:r>
              <a:rPr lang="ru-RU" sz="1600" dirty="0" err="1"/>
              <a:t>оновлення</a:t>
            </a:r>
            <a:r>
              <a:rPr lang="ru-RU" sz="1600" dirty="0"/>
              <a:t>, </a:t>
            </a:r>
            <a:r>
              <a:rPr lang="ru-RU" sz="1600" dirty="0" err="1"/>
              <a:t>створює</a:t>
            </a:r>
            <a:r>
              <a:rPr lang="ru-RU" sz="1600" dirty="0"/>
              <a:t> </a:t>
            </a:r>
            <a:r>
              <a:rPr lang="ru-RU" sz="1600" dirty="0" err="1"/>
              <a:t>закличні</a:t>
            </a:r>
            <a:r>
              <a:rPr lang="ru-RU" sz="1600" dirty="0"/>
              <a:t> </a:t>
            </a:r>
            <a:r>
              <a:rPr lang="ru-RU" sz="1600" dirty="0" err="1"/>
              <a:t>бойові</a:t>
            </a:r>
            <a:r>
              <a:rPr lang="ru-RU" sz="1600" dirty="0"/>
              <a:t> </a:t>
            </a:r>
            <a:r>
              <a:rPr lang="ru-RU" sz="1600" dirty="0" err="1"/>
              <a:t>пісні</a:t>
            </a:r>
            <a:r>
              <a:rPr lang="ru-RU" sz="1600" dirty="0"/>
              <a:t>.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smtClean="0"/>
              <a:t>настроями </a:t>
            </a:r>
            <a:r>
              <a:rPr lang="ru-RU" sz="1600" dirty="0" err="1"/>
              <a:t>пояснюється</a:t>
            </a:r>
            <a:r>
              <a:rPr lang="ru-RU" sz="1600" dirty="0"/>
              <a:t> </a:t>
            </a:r>
            <a:r>
              <a:rPr lang="ru-RU" sz="1600" dirty="0" err="1"/>
              <a:t>зроблені</a:t>
            </a:r>
            <a:r>
              <a:rPr lang="ru-RU" sz="1600" dirty="0"/>
              <a:t> </a:t>
            </a:r>
            <a:r>
              <a:rPr lang="ru-RU" sz="1600" dirty="0" err="1"/>
              <a:t>поетами</a:t>
            </a:r>
            <a:r>
              <a:rPr lang="ru-RU" sz="1600" dirty="0"/>
              <a:t> </a:t>
            </a:r>
            <a:r>
              <a:rPr lang="ru-RU" sz="1600" dirty="0" err="1"/>
              <a:t>переклади</a:t>
            </a:r>
            <a:r>
              <a:rPr lang="ru-RU" sz="1600" dirty="0"/>
              <a:t> з </a:t>
            </a:r>
            <a:r>
              <a:rPr lang="ru-RU" sz="1600" dirty="0" err="1"/>
              <a:t>російської</a:t>
            </a:r>
            <a:r>
              <a:rPr lang="ru-RU" sz="1600" dirty="0"/>
              <a:t> «</a:t>
            </a:r>
            <a:r>
              <a:rPr lang="ru-RU" sz="1600" dirty="0" err="1"/>
              <a:t>Марсельєзи</a:t>
            </a:r>
            <a:r>
              <a:rPr lang="ru-RU" sz="1600" dirty="0"/>
              <a:t>» («Над залитою </a:t>
            </a:r>
            <a:r>
              <a:rPr lang="ru-RU" sz="1600" dirty="0" err="1"/>
              <a:t>кров'ю</a:t>
            </a:r>
            <a:r>
              <a:rPr lang="ru-RU" sz="1600" dirty="0"/>
              <a:t> землею»), «Варшавянки» ( «Хмари </a:t>
            </a:r>
            <a:r>
              <a:rPr lang="ru-RU" sz="1600" dirty="0" err="1"/>
              <a:t>зловіще</a:t>
            </a:r>
            <a:r>
              <a:rPr lang="ru-RU" sz="1600" dirty="0"/>
              <a:t> нависли над нами …»).</a:t>
            </a:r>
            <a:endParaRPr lang="ru-RU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vincentbawedin.blogvie.com/files/2013/05/la_marseilla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5" y="1484784"/>
            <a:ext cx="6111399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7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162800" y="2420888"/>
            <a:ext cx="1676400" cy="2684512"/>
          </a:xfrm>
        </p:spPr>
        <p:txBody>
          <a:bodyPr/>
          <a:lstStyle/>
          <a:p>
            <a:pPr algn="ctr"/>
            <a:r>
              <a:rPr lang="ru-RU" sz="1800" dirty="0"/>
              <a:t>Тут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укладає</a:t>
            </a:r>
            <a:r>
              <a:rPr lang="ru-RU" sz="1800" dirty="0"/>
              <a:t> свою першу книгу «З </a:t>
            </a:r>
            <a:r>
              <a:rPr lang="ru-RU" sz="1800" dirty="0" err="1"/>
              <a:t>журбою</a:t>
            </a:r>
            <a:r>
              <a:rPr lang="ru-RU" sz="1800" dirty="0"/>
              <a:t> </a:t>
            </a:r>
            <a:r>
              <a:rPr lang="ru-RU" sz="1800" dirty="0" err="1"/>
              <a:t>радість</a:t>
            </a:r>
            <a:r>
              <a:rPr lang="ru-RU" sz="1800" dirty="0"/>
              <a:t> обнялась».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toloka.hurtom.com/photos/10102520033943405_f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5616624" cy="4009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7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162800" y="2348880"/>
            <a:ext cx="1676400" cy="2756520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 М. Зеров писав: «Олесю не </a:t>
            </a:r>
            <a:r>
              <a:rPr lang="ru-RU" sz="1800" dirty="0" err="1"/>
              <a:t>довелося</a:t>
            </a:r>
            <a:r>
              <a:rPr lang="ru-RU" sz="1800" dirty="0"/>
              <a:t> </a:t>
            </a:r>
            <a:r>
              <a:rPr lang="ru-RU" sz="1800" dirty="0" err="1"/>
              <a:t>завоювати</a:t>
            </a:r>
            <a:r>
              <a:rPr lang="ru-RU" sz="1800" dirty="0"/>
              <a:t> </a:t>
            </a:r>
            <a:r>
              <a:rPr lang="ru-RU" sz="1800" dirty="0" err="1"/>
              <a:t>своєї</a:t>
            </a:r>
            <a:r>
              <a:rPr lang="ru-RU" sz="1800" dirty="0"/>
              <a:t> </a:t>
            </a:r>
            <a:r>
              <a:rPr lang="ru-RU" sz="1800" dirty="0" err="1"/>
              <a:t>поетичної</a:t>
            </a:r>
            <a:r>
              <a:rPr lang="ru-RU" sz="1800" dirty="0"/>
              <a:t> </a:t>
            </a:r>
            <a:r>
              <a:rPr lang="ru-RU" sz="1800" dirty="0" err="1"/>
              <a:t>слави</a:t>
            </a:r>
            <a:r>
              <a:rPr lang="ru-RU" sz="1800" dirty="0"/>
              <a:t>». 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1576.ua/uploads/catalog/ca89f72605357312d9586e962a9afab87f01a2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83880"/>
            <a:ext cx="3168352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7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020272" y="2420888"/>
            <a:ext cx="1944216" cy="2684512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/>
              <a:t>Глибоко</a:t>
            </a:r>
            <a:r>
              <a:rPr lang="ru-RU" sz="1800" dirty="0"/>
              <a:t> </a:t>
            </a:r>
            <a:r>
              <a:rPr lang="ru-RU" sz="1800" dirty="0" err="1"/>
              <a:t>символічного</a:t>
            </a:r>
            <a:r>
              <a:rPr lang="ru-RU" sz="1800" dirty="0"/>
              <a:t> </a:t>
            </a:r>
            <a:r>
              <a:rPr lang="ru-RU" sz="1800" dirty="0" err="1"/>
              <a:t>значення</a:t>
            </a:r>
            <a:r>
              <a:rPr lang="ru-RU" sz="1800" dirty="0"/>
              <a:t> </a:t>
            </a:r>
            <a:r>
              <a:rPr lang="ru-RU" sz="1800" dirty="0" err="1"/>
              <a:t>набуває</a:t>
            </a:r>
            <a:r>
              <a:rPr lang="ru-RU" sz="1800" dirty="0"/>
              <a:t> </a:t>
            </a:r>
            <a:r>
              <a:rPr lang="ru-RU" sz="1800" dirty="0" err="1"/>
              <a:t>вірш</a:t>
            </a:r>
            <a:r>
              <a:rPr lang="ru-RU" sz="1800" dirty="0"/>
              <a:t> «</a:t>
            </a:r>
            <a:r>
              <a:rPr lang="ru-RU" sz="1800" dirty="0" err="1"/>
              <a:t>Айстри</a:t>
            </a:r>
            <a:r>
              <a:rPr lang="ru-RU" sz="1800" dirty="0"/>
              <a:t>» (1905 р.).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img1.labirint.ru/bookstore/books/343011/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2952328" cy="4562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7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020272" y="1916832"/>
            <a:ext cx="1944216" cy="318856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В 1905 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поет </a:t>
            </a:r>
            <a:r>
              <a:rPr lang="ru-RU" sz="1800" dirty="0" err="1" smtClean="0"/>
              <a:t>створює</a:t>
            </a:r>
            <a:r>
              <a:rPr lang="ru-RU" sz="1800" dirty="0" smtClean="0"/>
              <a:t> </a:t>
            </a:r>
            <a:r>
              <a:rPr lang="ru-RU" sz="1800" dirty="0" err="1"/>
              <a:t>поетичні</a:t>
            </a:r>
            <a:r>
              <a:rPr lang="ru-RU" sz="1800" dirty="0"/>
              <a:t> </a:t>
            </a:r>
            <a:r>
              <a:rPr lang="ru-RU" sz="1800" dirty="0" err="1"/>
              <a:t>гімни</a:t>
            </a:r>
            <a:r>
              <a:rPr lang="ru-RU" sz="1800" dirty="0"/>
              <a:t>: «Ми не </a:t>
            </a:r>
            <a:r>
              <a:rPr lang="ru-RU" sz="1800" dirty="0" err="1"/>
              <a:t>кинемо</a:t>
            </a:r>
            <a:r>
              <a:rPr lang="ru-RU" sz="1800" dirty="0"/>
              <a:t> </a:t>
            </a:r>
            <a:r>
              <a:rPr lang="ru-RU" sz="1800" dirty="0" err="1"/>
              <a:t>зброї</a:t>
            </a:r>
            <a:r>
              <a:rPr lang="ru-RU" sz="1800" dirty="0"/>
              <a:t> </a:t>
            </a:r>
            <a:r>
              <a:rPr lang="ru-RU" sz="1800" dirty="0" err="1"/>
              <a:t>своєї</a:t>
            </a:r>
            <a:r>
              <a:rPr lang="ru-RU" sz="1800" dirty="0"/>
              <a:t>», «З </a:t>
            </a:r>
            <a:r>
              <a:rPr lang="ru-RU" sz="1800" dirty="0" err="1"/>
              <a:t>військом</a:t>
            </a:r>
            <a:r>
              <a:rPr lang="ru-RU" sz="1800" dirty="0"/>
              <a:t> за волю </a:t>
            </a:r>
            <a:r>
              <a:rPr lang="ru-RU" sz="1800" dirty="0" err="1"/>
              <a:t>боролися</a:t>
            </a:r>
            <a:r>
              <a:rPr lang="ru-RU" sz="1800" dirty="0"/>
              <a:t> ми», «</a:t>
            </a:r>
            <a:r>
              <a:rPr lang="ru-RU" sz="1800" dirty="0" err="1"/>
              <a:t>Жалібна</a:t>
            </a:r>
            <a:r>
              <a:rPr lang="ru-RU" sz="1800" dirty="0"/>
              <a:t> </a:t>
            </a:r>
            <a:r>
              <a:rPr lang="ru-RU" sz="1800" dirty="0" err="1"/>
              <a:t>пісня</a:t>
            </a:r>
            <a:r>
              <a:rPr lang="ru-RU" sz="1800" dirty="0"/>
              <a:t>».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stat8.blog.ru/lr/091fea005e03324db8b62664f8249ec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48863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7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020272" y="2133600"/>
            <a:ext cx="1944216" cy="2971800"/>
          </a:xfrm>
        </p:spPr>
        <p:txBody>
          <a:bodyPr>
            <a:noAutofit/>
          </a:bodyPr>
          <a:lstStyle/>
          <a:p>
            <a:pPr algn="ctr"/>
            <a:r>
              <a:rPr lang="ru-RU" sz="1800" dirty="0" err="1"/>
              <a:t>Переживаючи</a:t>
            </a:r>
            <a:r>
              <a:rPr lang="ru-RU" sz="1800" dirty="0"/>
              <a:t> </a:t>
            </a:r>
            <a:r>
              <a:rPr lang="ru-RU" sz="1800" dirty="0" err="1"/>
              <a:t>поразку</a:t>
            </a:r>
            <a:r>
              <a:rPr lang="ru-RU" sz="1800" dirty="0"/>
              <a:t> </a:t>
            </a:r>
            <a:r>
              <a:rPr lang="ru-RU" sz="1800" dirty="0" err="1"/>
              <a:t>революції</a:t>
            </a:r>
            <a:r>
              <a:rPr lang="ru-RU" sz="1800" dirty="0"/>
              <a:t>, Олесь </a:t>
            </a:r>
            <a:r>
              <a:rPr lang="ru-RU" sz="1800" dirty="0" err="1"/>
              <a:t>готує</a:t>
            </a:r>
            <a:r>
              <a:rPr lang="ru-RU" sz="1800" dirty="0"/>
              <a:t> </a:t>
            </a:r>
            <a:r>
              <a:rPr lang="ru-RU" sz="1800" dirty="0" err="1"/>
              <a:t>нову</a:t>
            </a:r>
            <a:r>
              <a:rPr lang="ru-RU" sz="1800" dirty="0"/>
              <a:t> </a:t>
            </a:r>
            <a:r>
              <a:rPr lang="ru-RU" sz="1800" dirty="0" err="1"/>
              <a:t>збірку</a:t>
            </a:r>
            <a:r>
              <a:rPr lang="ru-RU" sz="1800" dirty="0"/>
              <a:t>, </a:t>
            </a:r>
            <a:r>
              <a:rPr lang="ru-RU" sz="1800" dirty="0" err="1"/>
              <a:t>призначення</a:t>
            </a:r>
            <a:r>
              <a:rPr lang="ru-RU" sz="1800" dirty="0"/>
              <a:t> </a:t>
            </a:r>
            <a:r>
              <a:rPr lang="ru-RU" sz="1800" dirty="0" err="1"/>
              <a:t>якої</a:t>
            </a:r>
            <a:r>
              <a:rPr lang="ru-RU" sz="1800" dirty="0"/>
              <a:t> </a:t>
            </a:r>
            <a:r>
              <a:rPr lang="ru-RU" sz="1800" dirty="0" err="1"/>
              <a:t>фокусується</a:t>
            </a:r>
            <a:r>
              <a:rPr lang="ru-RU" sz="1800" dirty="0"/>
              <a:t> уже в </a:t>
            </a:r>
            <a:r>
              <a:rPr lang="ru-RU" sz="1800" dirty="0" err="1"/>
              <a:t>самій</a:t>
            </a:r>
            <a:r>
              <a:rPr lang="ru-RU" sz="1800" dirty="0"/>
              <a:t> </a:t>
            </a:r>
            <a:r>
              <a:rPr lang="ru-RU" sz="1800" dirty="0" err="1"/>
              <a:t>назві</a:t>
            </a:r>
            <a:r>
              <a:rPr lang="ru-RU" sz="1800" dirty="0"/>
              <a:t>: «Будь мечем </a:t>
            </a:r>
            <a:r>
              <a:rPr lang="ru-RU" sz="1800" dirty="0" err="1"/>
              <a:t>моїм</a:t>
            </a:r>
            <a:r>
              <a:rPr lang="ru-RU" sz="1800" dirty="0"/>
              <a:t>».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mywishlist.ru/pic/i/wish/300x300/005/778/2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3384376" cy="336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7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020272" y="1844824"/>
            <a:ext cx="1944216" cy="3260576"/>
          </a:xfrm>
        </p:spPr>
        <p:txBody>
          <a:bodyPr>
            <a:noAutofit/>
          </a:bodyPr>
          <a:lstStyle/>
          <a:p>
            <a:pPr algn="ctr"/>
            <a:r>
              <a:rPr lang="ru-RU" sz="1800" dirty="0" err="1"/>
              <a:t>Водночас</a:t>
            </a:r>
            <a:r>
              <a:rPr lang="ru-RU" sz="1800" dirty="0"/>
              <a:t>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знаходить</a:t>
            </a:r>
            <a:r>
              <a:rPr lang="ru-RU" sz="1800" dirty="0"/>
              <a:t> у </a:t>
            </a:r>
            <a:r>
              <a:rPr lang="ru-RU" sz="1800" dirty="0" err="1"/>
              <a:t>собі</a:t>
            </a:r>
            <a:r>
              <a:rPr lang="ru-RU" sz="1800" dirty="0"/>
              <a:t> </a:t>
            </a:r>
            <a:r>
              <a:rPr lang="ru-RU" sz="1800" dirty="0" err="1"/>
              <a:t>сили</a:t>
            </a:r>
            <a:r>
              <a:rPr lang="ru-RU" sz="1800" dirty="0"/>
              <a:t> </a:t>
            </a:r>
            <a:r>
              <a:rPr lang="ru-RU" sz="1800" dirty="0" err="1"/>
              <a:t>готувати</a:t>
            </a:r>
            <a:r>
              <a:rPr lang="ru-RU" sz="1800" dirty="0"/>
              <a:t> до </a:t>
            </a:r>
            <a:r>
              <a:rPr lang="ru-RU" sz="1800" dirty="0" err="1"/>
              <a:t>друку</a:t>
            </a:r>
            <a:r>
              <a:rPr lang="ru-RU" sz="1800" dirty="0"/>
              <a:t> </a:t>
            </a:r>
            <a:r>
              <a:rPr lang="ru-RU" sz="1800" dirty="0" err="1"/>
              <a:t>шосту</a:t>
            </a:r>
            <a:r>
              <a:rPr lang="ru-RU" sz="1800" dirty="0"/>
              <a:t> </a:t>
            </a:r>
            <a:r>
              <a:rPr lang="ru-RU" sz="1800" dirty="0" err="1"/>
              <a:t>збірку</a:t>
            </a:r>
            <a:r>
              <a:rPr lang="ru-RU" sz="1800" dirty="0"/>
              <a:t> </a:t>
            </a:r>
            <a:r>
              <a:rPr lang="ru-RU" sz="1800" dirty="0" err="1"/>
              <a:t>поезій</a:t>
            </a:r>
            <a:r>
              <a:rPr lang="ru-RU" sz="1800" dirty="0"/>
              <a:t> «На </a:t>
            </a:r>
            <a:r>
              <a:rPr lang="ru-RU" sz="1800" dirty="0" err="1"/>
              <a:t>хвилях</a:t>
            </a:r>
            <a:r>
              <a:rPr lang="ru-RU" sz="1800" dirty="0"/>
              <a:t>», </a:t>
            </a:r>
            <a:r>
              <a:rPr lang="ru-RU" sz="1800" dirty="0" err="1"/>
              <a:t>що</a:t>
            </a:r>
            <a:r>
              <a:rPr lang="ru-RU" sz="1800" dirty="0"/>
              <a:t> мала </a:t>
            </a:r>
            <a:r>
              <a:rPr lang="ru-RU" sz="1800" dirty="0" err="1"/>
              <a:t>побачити</a:t>
            </a:r>
            <a:r>
              <a:rPr lang="ru-RU" sz="1800" dirty="0"/>
              <a:t> </a:t>
            </a:r>
            <a:r>
              <a:rPr lang="ru-RU" sz="1800" dirty="0" err="1"/>
              <a:t>світ</a:t>
            </a:r>
            <a:r>
              <a:rPr lang="ru-RU" sz="1800" dirty="0"/>
              <a:t> на початку 1919 року.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www.al-7up.com/vb/imgcache/2/67680lov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337185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7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020272" y="2133600"/>
            <a:ext cx="1944216" cy="2971800"/>
          </a:xfrm>
        </p:spPr>
        <p:txBody>
          <a:bodyPr>
            <a:noAutofit/>
          </a:bodyPr>
          <a:lstStyle/>
          <a:p>
            <a:pPr algn="ctr"/>
            <a:r>
              <a:rPr lang="ru-RU" sz="1800" dirty="0" err="1"/>
              <a:t>Перебуваючи</a:t>
            </a:r>
            <a:r>
              <a:rPr lang="ru-RU" sz="1800" dirty="0"/>
              <a:t> в </a:t>
            </a:r>
            <a:r>
              <a:rPr lang="ru-RU" sz="1800" dirty="0" err="1"/>
              <a:t>еміграції</a:t>
            </a:r>
            <a:r>
              <a:rPr lang="ru-RU" sz="1800" dirty="0"/>
              <a:t>, у </a:t>
            </a:r>
            <a:r>
              <a:rPr lang="ru-RU" sz="1800" dirty="0" err="1"/>
              <a:t>Відні</a:t>
            </a:r>
            <a:r>
              <a:rPr lang="ru-RU" sz="1800" dirty="0"/>
              <a:t> </a:t>
            </a:r>
            <a:r>
              <a:rPr lang="ru-RU" sz="1800" dirty="0" err="1"/>
              <a:t>друкує</a:t>
            </a:r>
            <a:r>
              <a:rPr lang="ru-RU" sz="1800" dirty="0"/>
              <a:t> </a:t>
            </a:r>
            <a:r>
              <a:rPr lang="ru-RU" sz="1800" dirty="0" err="1"/>
              <a:t>збірку</a:t>
            </a:r>
            <a:r>
              <a:rPr lang="ru-RU" sz="1800" dirty="0"/>
              <a:t> </a:t>
            </a:r>
            <a:r>
              <a:rPr lang="ru-RU" sz="1800" dirty="0" err="1"/>
              <a:t>сатиричних</a:t>
            </a:r>
            <a:r>
              <a:rPr lang="ru-RU" sz="1800" dirty="0"/>
              <a:t> </a:t>
            </a:r>
            <a:r>
              <a:rPr lang="ru-RU" sz="1800" dirty="0" err="1"/>
              <a:t>поезій</a:t>
            </a:r>
            <a:r>
              <a:rPr lang="ru-RU" sz="1800" dirty="0"/>
              <a:t> «</a:t>
            </a:r>
            <a:r>
              <a:rPr lang="ru-RU" sz="1800" dirty="0" err="1"/>
              <a:t>Перезва</a:t>
            </a:r>
            <a:r>
              <a:rPr lang="ru-RU" sz="1800" dirty="0"/>
              <a:t>»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псевдонімом</a:t>
            </a:r>
            <a:r>
              <a:rPr lang="ru-RU" sz="1800" dirty="0"/>
              <a:t> В. </a:t>
            </a:r>
            <a:r>
              <a:rPr lang="ru-RU" sz="1800" dirty="0" err="1"/>
              <a:t>Валентін</a:t>
            </a:r>
            <a:r>
              <a:rPr lang="ru-RU" sz="1800" dirty="0"/>
              <a:t>. 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www.biblus.ru/pics/e/e/a/10004608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3168352" cy="465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1412776"/>
            <a:ext cx="3168352" cy="46375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B5B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5918" y="1844824"/>
            <a:ext cx="29479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chemeClr val="tx2">
                    <a:lumMod val="75000"/>
                  </a:schemeClr>
                </a:solidFill>
                <a:latin typeface="DearJoe" panose="02000508020000090004" pitchFamily="2" charset="0"/>
              </a:rPr>
              <a:t>Олександр Олесь</a:t>
            </a:r>
            <a:endParaRPr lang="uk-UA" sz="8000" dirty="0">
              <a:solidFill>
                <a:schemeClr val="tx2">
                  <a:lumMod val="75000"/>
                </a:schemeClr>
              </a:solidFill>
              <a:latin typeface="DearJoe" panose="02000508020000090004" pitchFamily="2" charset="0"/>
            </a:endParaRPr>
          </a:p>
          <a:p>
            <a:r>
              <a:rPr lang="uk-UA" sz="6000" b="1" dirty="0" smtClean="0">
                <a:solidFill>
                  <a:schemeClr val="tx2">
                    <a:lumMod val="75000"/>
                  </a:schemeClr>
                </a:solidFill>
                <a:latin typeface="DearJoe" panose="02000508020000090004" pitchFamily="2" charset="0"/>
              </a:rPr>
              <a:t>   Перезва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DearJoe" panose="0200050802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6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/>
              <a:t> </a:t>
            </a:r>
            <a:r>
              <a:rPr lang="ru-RU" sz="1800" dirty="0" err="1"/>
              <a:t>Моторошні</a:t>
            </a:r>
            <a:r>
              <a:rPr lang="ru-RU" sz="1800" dirty="0"/>
              <a:t> </a:t>
            </a:r>
            <a:r>
              <a:rPr lang="ru-RU" sz="1800" dirty="0" err="1"/>
              <a:t>події</a:t>
            </a:r>
            <a:r>
              <a:rPr lang="ru-RU" sz="1800" dirty="0"/>
              <a:t> голодомору 1921–1923 </a:t>
            </a:r>
            <a:r>
              <a:rPr lang="ru-RU" sz="1800" dirty="0" err="1"/>
              <a:t>років</a:t>
            </a:r>
            <a:r>
              <a:rPr lang="ru-RU" sz="1800" dirty="0"/>
              <a:t> поет </a:t>
            </a:r>
            <a:r>
              <a:rPr lang="ru-RU" sz="1800" dirty="0" err="1"/>
              <a:t>зобразив</a:t>
            </a:r>
            <a:r>
              <a:rPr lang="ru-RU" sz="1800" dirty="0"/>
              <a:t> у </a:t>
            </a:r>
            <a:r>
              <a:rPr lang="ru-RU" sz="1800" dirty="0" err="1"/>
              <a:t>циклі</a:t>
            </a:r>
            <a:r>
              <a:rPr lang="ru-RU" sz="1800" dirty="0"/>
              <a:t> «Голод».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pictures.bookshop.ua/TitleBooks/bs00006098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62442"/>
            <a:ext cx="3456384" cy="437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5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20273" y="188640"/>
            <a:ext cx="1944216" cy="6480720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/>
              <a:t>Олександр</a:t>
            </a:r>
            <a:r>
              <a:rPr lang="ru-RU" sz="1800" dirty="0"/>
              <a:t> </a:t>
            </a:r>
            <a:r>
              <a:rPr lang="ru-RU" sz="1800" dirty="0" err="1"/>
              <a:t>Іванович</a:t>
            </a:r>
            <a:r>
              <a:rPr lang="ru-RU" sz="1800" dirty="0"/>
              <a:t> </a:t>
            </a:r>
            <a:r>
              <a:rPr lang="ru-RU" sz="1800" dirty="0" err="1"/>
              <a:t>Кандиба</a:t>
            </a:r>
            <a:r>
              <a:rPr lang="ru-RU" sz="1800" dirty="0"/>
              <a:t> (</a:t>
            </a:r>
            <a:r>
              <a:rPr lang="ru-RU" sz="1800" dirty="0" err="1"/>
              <a:t>літературний</a:t>
            </a:r>
            <a:r>
              <a:rPr lang="ru-RU" sz="1800" dirty="0"/>
              <a:t> </a:t>
            </a:r>
            <a:r>
              <a:rPr lang="ru-RU" sz="1800" dirty="0" err="1"/>
              <a:t>псевдонім</a:t>
            </a:r>
            <a:r>
              <a:rPr lang="ru-RU" sz="1800" dirty="0"/>
              <a:t> — </a:t>
            </a:r>
            <a:r>
              <a:rPr lang="ru-RU" sz="1800" dirty="0" err="1"/>
              <a:t>Олександр</a:t>
            </a:r>
            <a:r>
              <a:rPr lang="ru-RU" sz="1800" dirty="0"/>
              <a:t> Олесь) </a:t>
            </a:r>
            <a:r>
              <a:rPr lang="ru-RU" sz="1800" dirty="0" err="1"/>
              <a:t>народився</a:t>
            </a:r>
            <a:r>
              <a:rPr lang="ru-RU" sz="1800" dirty="0"/>
              <a:t> 5 </a:t>
            </a:r>
            <a:r>
              <a:rPr lang="ru-RU" sz="1800" dirty="0" err="1"/>
              <a:t>грудня</a:t>
            </a:r>
            <a:r>
              <a:rPr lang="ru-RU" sz="1800" dirty="0"/>
              <a:t> 1878 року в </a:t>
            </a:r>
            <a:r>
              <a:rPr lang="ru-RU" sz="1800" dirty="0" err="1"/>
              <a:t>містечку</a:t>
            </a:r>
            <a:r>
              <a:rPr lang="ru-RU" sz="1800" dirty="0"/>
              <a:t> </a:t>
            </a:r>
            <a:r>
              <a:rPr lang="ru-RU" sz="1800" dirty="0" err="1"/>
              <a:t>Білопілля</a:t>
            </a:r>
            <a:r>
              <a:rPr lang="ru-RU" sz="1800" dirty="0"/>
              <a:t> на </a:t>
            </a:r>
            <a:r>
              <a:rPr lang="ru-RU" sz="1800" dirty="0" err="1"/>
              <a:t>Сумщині</a:t>
            </a:r>
            <a:r>
              <a:rPr lang="ru-RU" sz="1800" dirty="0"/>
              <a:t>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айл:Олександр Олес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23004"/>
            <a:ext cx="4829856" cy="4201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72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162800" y="1700808"/>
            <a:ext cx="1676400" cy="3404592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У </a:t>
            </a:r>
            <a:r>
              <a:rPr lang="ru-RU" sz="1800" dirty="0" err="1"/>
              <a:t>драмі</a:t>
            </a:r>
            <a:r>
              <a:rPr lang="ru-RU" sz="1800" dirty="0"/>
              <a:t> «Земля </a:t>
            </a:r>
            <a:r>
              <a:rPr lang="ru-RU" sz="1800" dirty="0" err="1"/>
              <a:t>обітована</a:t>
            </a:r>
            <a:r>
              <a:rPr lang="ru-RU" sz="1800" dirty="0"/>
              <a:t>» (1935 р) Олесь одним </a:t>
            </a:r>
            <a:r>
              <a:rPr lang="ru-RU" sz="1800" dirty="0" err="1"/>
              <a:t>із</a:t>
            </a:r>
            <a:r>
              <a:rPr lang="ru-RU" sz="1800" dirty="0"/>
              <a:t> перших в </a:t>
            </a:r>
            <a:r>
              <a:rPr lang="ru-RU" sz="1800" dirty="0" err="1"/>
              <a:t>українській</a:t>
            </a:r>
            <a:r>
              <a:rPr lang="ru-RU" sz="1800" dirty="0"/>
              <a:t> </a:t>
            </a:r>
            <a:r>
              <a:rPr lang="ru-RU" sz="1800" dirty="0" err="1"/>
              <a:t>літературі</a:t>
            </a:r>
            <a:r>
              <a:rPr lang="ru-RU" sz="1800" dirty="0"/>
              <a:t> </a:t>
            </a:r>
            <a:r>
              <a:rPr lang="ru-RU" sz="1800" dirty="0" err="1"/>
              <a:t>розкриває</a:t>
            </a:r>
            <a:r>
              <a:rPr lang="ru-RU" sz="1800" dirty="0"/>
              <a:t> суть </a:t>
            </a:r>
            <a:r>
              <a:rPr lang="ru-RU" sz="1800" dirty="0" err="1"/>
              <a:t>сталінської</a:t>
            </a:r>
            <a:r>
              <a:rPr lang="ru-RU" sz="1800" dirty="0"/>
              <a:t> </a:t>
            </a:r>
            <a:r>
              <a:rPr lang="ru-RU" sz="1800" dirty="0" err="1"/>
              <a:t>політики</a:t>
            </a:r>
            <a:r>
              <a:rPr lang="ru-RU" sz="1800" dirty="0"/>
              <a:t> .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1tv.ru/imgsize320x240/PR2008111214315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3888432" cy="2916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76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020272" y="2133600"/>
            <a:ext cx="2016224" cy="2971800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Помер </a:t>
            </a:r>
            <a:r>
              <a:rPr lang="ru-RU" sz="1800" dirty="0" err="1"/>
              <a:t>Олександр</a:t>
            </a:r>
            <a:r>
              <a:rPr lang="ru-RU" sz="1800" dirty="0"/>
              <a:t> Олесь 22 </a:t>
            </a:r>
            <a:r>
              <a:rPr lang="ru-RU" sz="1800" dirty="0" err="1"/>
              <a:t>липня</a:t>
            </a:r>
            <a:r>
              <a:rPr lang="ru-RU" sz="1800" dirty="0"/>
              <a:t> 1944 року в </a:t>
            </a:r>
            <a:r>
              <a:rPr lang="ru-RU" sz="1800" dirty="0" err="1"/>
              <a:t>Парижі</a:t>
            </a:r>
            <a:r>
              <a:rPr lang="ru-RU" sz="1800" dirty="0"/>
              <a:t>, де </a:t>
            </a:r>
            <a:r>
              <a:rPr lang="ru-RU" sz="1800" dirty="0" err="1"/>
              <a:t>його</a:t>
            </a:r>
            <a:r>
              <a:rPr lang="ru-RU" sz="1800" dirty="0"/>
              <a:t> і </a:t>
            </a:r>
            <a:r>
              <a:rPr lang="ru-RU" sz="1800" dirty="0" err="1"/>
              <a:t>поховали</a:t>
            </a:r>
            <a:r>
              <a:rPr lang="ru-RU" sz="1800" dirty="0"/>
              <a:t> на </a:t>
            </a:r>
            <a:r>
              <a:rPr lang="ru-RU" sz="1800" dirty="0" err="1"/>
              <a:t>Ольшанському</a:t>
            </a:r>
            <a:r>
              <a:rPr lang="ru-RU" sz="1800" dirty="0"/>
              <a:t> </a:t>
            </a:r>
            <a:r>
              <a:rPr lang="ru-RU" sz="1800" dirty="0" err="1"/>
              <a:t>цвинтарі</a:t>
            </a:r>
            <a:r>
              <a:rPr lang="ru-RU" sz="1800" dirty="0"/>
              <a:t>. 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dpua.info/users_data/pics/1/807/mini_skromnyj-shestiklassnik-grabil-mogily-1-2a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5348167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76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05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020272" y="116632"/>
            <a:ext cx="1944216" cy="6552728"/>
          </a:xfrm>
        </p:spPr>
        <p:txBody>
          <a:bodyPr>
            <a:noAutofit/>
          </a:bodyPr>
          <a:lstStyle/>
          <a:p>
            <a:pPr algn="ctr"/>
            <a:r>
              <a:rPr lang="ru-RU" sz="1800" dirty="0" err="1"/>
              <a:t>Крім</a:t>
            </a:r>
            <a:r>
              <a:rPr lang="ru-RU" sz="1800" dirty="0"/>
              <a:t> </a:t>
            </a:r>
            <a:r>
              <a:rPr lang="ru-RU" sz="1800" dirty="0" err="1"/>
              <a:t>поезії</a:t>
            </a:r>
            <a:r>
              <a:rPr lang="ru-RU" sz="1800" dirty="0"/>
              <a:t>, </a:t>
            </a:r>
            <a:r>
              <a:rPr lang="ru-RU" sz="1800" dirty="0" err="1"/>
              <a:t>драматичних</a:t>
            </a:r>
            <a:r>
              <a:rPr lang="ru-RU" sz="1800" dirty="0"/>
              <a:t> </a:t>
            </a:r>
            <a:r>
              <a:rPr lang="ru-RU" sz="1800" dirty="0" err="1"/>
              <a:t>творів</a:t>
            </a:r>
            <a:r>
              <a:rPr lang="ru-RU" sz="1800" dirty="0"/>
              <a:t>, у </a:t>
            </a:r>
            <a:r>
              <a:rPr lang="ru-RU" sz="1800" dirty="0" err="1"/>
              <a:t>творчій</a:t>
            </a:r>
            <a:r>
              <a:rPr lang="ru-RU" sz="1800" dirty="0"/>
              <a:t> </a:t>
            </a:r>
            <a:r>
              <a:rPr lang="ru-RU" sz="1800" dirty="0" err="1"/>
              <a:t>спадщині</a:t>
            </a:r>
            <a:r>
              <a:rPr lang="ru-RU" sz="1800" dirty="0"/>
              <a:t> </a:t>
            </a:r>
            <a:r>
              <a:rPr lang="ru-RU" sz="1800" dirty="0" err="1"/>
              <a:t>митця</a:t>
            </a:r>
            <a:r>
              <a:rPr lang="ru-RU" sz="1800" dirty="0"/>
              <a:t> — </a:t>
            </a:r>
            <a:r>
              <a:rPr lang="ru-RU" sz="1800" dirty="0" err="1"/>
              <a:t>прозові</a:t>
            </a:r>
            <a:r>
              <a:rPr lang="ru-RU" sz="1800" dirty="0"/>
              <a:t>, </a:t>
            </a:r>
            <a:r>
              <a:rPr lang="ru-RU" sz="1800" dirty="0" err="1"/>
              <a:t>публіцистичні</a:t>
            </a:r>
            <a:r>
              <a:rPr lang="ru-RU" sz="1800" dirty="0"/>
              <a:t> твори, </a:t>
            </a:r>
            <a:r>
              <a:rPr lang="ru-RU" sz="1800" dirty="0" err="1"/>
              <a:t>переклади</a:t>
            </a:r>
            <a:r>
              <a:rPr lang="ru-RU" sz="1800" dirty="0"/>
              <a:t> з </a:t>
            </a:r>
            <a:r>
              <a:rPr lang="ru-RU" sz="1800" dirty="0" err="1"/>
              <a:t>російської</a:t>
            </a:r>
            <a:r>
              <a:rPr lang="ru-RU" sz="1800" dirty="0"/>
              <a:t>, </a:t>
            </a:r>
            <a:r>
              <a:rPr lang="ru-RU" sz="1800" dirty="0" err="1"/>
              <a:t>білоруської</a:t>
            </a:r>
            <a:r>
              <a:rPr lang="ru-RU" sz="1800" dirty="0"/>
              <a:t>, </a:t>
            </a:r>
            <a:r>
              <a:rPr lang="ru-RU" sz="1800" dirty="0" err="1"/>
              <a:t>польської</a:t>
            </a:r>
            <a:r>
              <a:rPr lang="ru-RU" sz="1800" dirty="0"/>
              <a:t>, </a:t>
            </a:r>
            <a:r>
              <a:rPr lang="ru-RU" sz="1800" dirty="0" err="1"/>
              <a:t>сербської</a:t>
            </a:r>
            <a:r>
              <a:rPr lang="ru-RU" sz="1800" dirty="0"/>
              <a:t>, </a:t>
            </a:r>
            <a:r>
              <a:rPr lang="ru-RU" sz="1800" dirty="0" err="1"/>
              <a:t>болгарської</a:t>
            </a:r>
            <a:r>
              <a:rPr lang="ru-RU" sz="1800" dirty="0"/>
              <a:t>, </a:t>
            </a:r>
            <a:r>
              <a:rPr lang="ru-RU" sz="1800" dirty="0" err="1"/>
              <a:t>німецької</a:t>
            </a:r>
            <a:r>
              <a:rPr lang="ru-RU" sz="1800" dirty="0"/>
              <a:t>, </a:t>
            </a:r>
            <a:r>
              <a:rPr lang="ru-RU" sz="1800" dirty="0" err="1"/>
              <a:t>англійської</a:t>
            </a:r>
            <a:r>
              <a:rPr lang="ru-RU" sz="1800" dirty="0"/>
              <a:t>, </a:t>
            </a:r>
            <a:r>
              <a:rPr lang="ru-RU" sz="1800" dirty="0" err="1"/>
              <a:t>арабської</a:t>
            </a:r>
            <a:r>
              <a:rPr lang="ru-RU" sz="1800" dirty="0"/>
              <a:t> </a:t>
            </a:r>
            <a:r>
              <a:rPr lang="ru-RU" sz="1800" dirty="0" err="1"/>
              <a:t>мов</a:t>
            </a:r>
            <a:r>
              <a:rPr lang="ru-RU" sz="1800" dirty="0"/>
              <a:t>, </a:t>
            </a:r>
            <a:r>
              <a:rPr lang="ru-RU" sz="1800" dirty="0" err="1"/>
              <a:t>публіцистичні</a:t>
            </a:r>
            <a:r>
              <a:rPr lang="ru-RU" sz="1800" dirty="0"/>
              <a:t> та </a:t>
            </a:r>
            <a:r>
              <a:rPr lang="ru-RU" sz="1800" dirty="0" err="1"/>
              <a:t>літературно-критичні</a:t>
            </a:r>
            <a:r>
              <a:rPr lang="ru-RU" sz="1800" dirty="0"/>
              <a:t> </a:t>
            </a:r>
            <a:r>
              <a:rPr lang="ru-RU" sz="1800" dirty="0" err="1"/>
              <a:t>статті</a:t>
            </a:r>
            <a:r>
              <a:rPr lang="ru-RU" sz="1800" dirty="0"/>
              <a:t>.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Файл:Oles Oleksan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3528392" cy="4278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25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020272" y="1124744"/>
            <a:ext cx="2016224" cy="5544616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У </a:t>
            </a:r>
            <a:r>
              <a:rPr lang="ru-RU" sz="1800" dirty="0" err="1"/>
              <a:t>рідному</a:t>
            </a:r>
            <a:r>
              <a:rPr lang="ru-RU" sz="1800" dirty="0"/>
              <a:t> </a:t>
            </a:r>
            <a:r>
              <a:rPr lang="ru-RU" sz="1800" dirty="0" err="1"/>
              <a:t>містечку</a:t>
            </a:r>
            <a:r>
              <a:rPr lang="ru-RU" sz="1800" dirty="0"/>
              <a:t> </a:t>
            </a:r>
            <a:r>
              <a:rPr lang="ru-RU" sz="1800" dirty="0" err="1"/>
              <a:t>навчався</a:t>
            </a:r>
            <a:r>
              <a:rPr lang="ru-RU" sz="1800" dirty="0"/>
              <a:t> в </a:t>
            </a:r>
            <a:r>
              <a:rPr lang="ru-RU" sz="1800" dirty="0" err="1"/>
              <a:t>початковій</a:t>
            </a:r>
            <a:r>
              <a:rPr lang="ru-RU" sz="1800" dirty="0"/>
              <a:t> </a:t>
            </a:r>
            <a:r>
              <a:rPr lang="ru-RU" sz="1800" dirty="0" err="1"/>
              <a:t>школі</a:t>
            </a:r>
            <a:r>
              <a:rPr lang="ru-RU" sz="1800" dirty="0"/>
              <a:t>, </a:t>
            </a:r>
            <a:r>
              <a:rPr lang="ru-RU" sz="1800" dirty="0" err="1"/>
              <a:t>потім</a:t>
            </a:r>
            <a:r>
              <a:rPr lang="ru-RU" sz="1800" dirty="0"/>
              <a:t> у </a:t>
            </a:r>
            <a:r>
              <a:rPr lang="ru-RU" sz="1800" dirty="0" err="1"/>
              <a:t>двокласному</a:t>
            </a:r>
            <a:r>
              <a:rPr lang="ru-RU" sz="1800" dirty="0"/>
              <a:t> </a:t>
            </a:r>
            <a:r>
              <a:rPr lang="ru-RU" sz="1800" dirty="0" err="1"/>
              <a:t>училищі</a:t>
            </a:r>
            <a:r>
              <a:rPr lang="ru-RU" sz="1800" dirty="0"/>
              <a:t>. У </a:t>
            </a:r>
            <a:r>
              <a:rPr lang="ru-RU" sz="1800" dirty="0" err="1"/>
              <a:t>віці</a:t>
            </a:r>
            <a:r>
              <a:rPr lang="ru-RU" sz="1800" dirty="0"/>
              <a:t> 15 </a:t>
            </a:r>
            <a:r>
              <a:rPr lang="ru-RU" sz="1800" dirty="0" err="1"/>
              <a:t>років</a:t>
            </a:r>
            <a:r>
              <a:rPr lang="ru-RU" sz="1800" dirty="0"/>
              <a:t> Сашко вступив до </a:t>
            </a:r>
            <a:r>
              <a:rPr lang="ru-RU" sz="1800" dirty="0" err="1"/>
              <a:t>хліборобської</a:t>
            </a:r>
            <a:r>
              <a:rPr lang="ru-RU" sz="1800" dirty="0"/>
              <a:t> </a:t>
            </a:r>
            <a:r>
              <a:rPr lang="ru-RU" sz="1800" dirty="0" err="1"/>
              <a:t>школи</a:t>
            </a:r>
            <a:r>
              <a:rPr lang="ru-RU" sz="1800" dirty="0"/>
              <a:t> у </a:t>
            </a:r>
            <a:r>
              <a:rPr lang="ru-RU" sz="1800" dirty="0" err="1"/>
              <a:t>містечку</a:t>
            </a:r>
            <a:r>
              <a:rPr lang="ru-RU" sz="1800" dirty="0"/>
              <a:t> </a:t>
            </a:r>
            <a:r>
              <a:rPr lang="ru-RU" sz="1800" dirty="0" err="1"/>
              <a:t>Дергачі</a:t>
            </a:r>
            <a:r>
              <a:rPr lang="ru-RU" sz="1800" dirty="0"/>
              <a:t> </a:t>
            </a:r>
            <a:r>
              <a:rPr lang="ru-RU" sz="1800" dirty="0" err="1"/>
              <a:t>неподалік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Харкова</a:t>
            </a:r>
            <a:r>
              <a:rPr lang="ru-RU" sz="1800" dirty="0"/>
              <a:t>.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xvatit.com/upload/medialibrary/138/138056fdc22c72df480b5df8ff67e1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2857500" cy="3962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55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162800" y="1124744"/>
            <a:ext cx="1676400" cy="3980656"/>
          </a:xfrm>
        </p:spPr>
        <p:txBody>
          <a:bodyPr>
            <a:noAutofit/>
          </a:bodyPr>
          <a:lstStyle/>
          <a:p>
            <a:pPr algn="ctr"/>
            <a:r>
              <a:rPr lang="ru-RU" sz="1800" dirty="0" err="1"/>
              <a:t>Під</a:t>
            </a:r>
            <a:r>
              <a:rPr lang="ru-RU" sz="1800" dirty="0"/>
              <a:t> час </a:t>
            </a:r>
            <a:r>
              <a:rPr lang="ru-RU" sz="1800" dirty="0" err="1"/>
              <a:t>навчання</a:t>
            </a:r>
            <a:r>
              <a:rPr lang="ru-RU" sz="1800" dirty="0"/>
              <a:t> у </a:t>
            </a:r>
            <a:r>
              <a:rPr lang="ru-RU" sz="1800" dirty="0" err="1"/>
              <a:t>хліборобській</a:t>
            </a:r>
            <a:r>
              <a:rPr lang="ru-RU" sz="1800" dirty="0"/>
              <a:t> </a:t>
            </a:r>
            <a:r>
              <a:rPr lang="ru-RU" sz="1800" dirty="0" err="1"/>
              <a:t>школі</a:t>
            </a:r>
            <a:r>
              <a:rPr lang="ru-RU" sz="1800" dirty="0"/>
              <a:t> </a:t>
            </a:r>
            <a:r>
              <a:rPr lang="ru-RU" sz="1800" dirty="0" err="1"/>
              <a:t>починає</a:t>
            </a:r>
            <a:r>
              <a:rPr lang="ru-RU" sz="1800" dirty="0"/>
              <a:t> </a:t>
            </a:r>
            <a:r>
              <a:rPr lang="ru-RU" sz="1800" dirty="0" err="1"/>
              <a:t>видавати</a:t>
            </a:r>
            <a:r>
              <a:rPr lang="ru-RU" sz="1800" dirty="0"/>
              <a:t> </a:t>
            </a:r>
            <a:r>
              <a:rPr lang="ru-RU" sz="1800" dirty="0" err="1"/>
              <a:t>рукописний</a:t>
            </a:r>
            <a:r>
              <a:rPr lang="ru-RU" sz="1800" dirty="0"/>
              <a:t> журнал «Комета», в </a:t>
            </a:r>
            <a:r>
              <a:rPr lang="ru-RU" sz="1800" dirty="0" err="1"/>
              <a:t>якому</a:t>
            </a:r>
            <a:r>
              <a:rPr lang="ru-RU" sz="1800" dirty="0"/>
              <a:t> </a:t>
            </a:r>
            <a:r>
              <a:rPr lang="ru-RU" sz="1800" dirty="0" err="1"/>
              <a:t>друкує</a:t>
            </a:r>
            <a:r>
              <a:rPr lang="ru-RU" sz="1800" dirty="0"/>
              <a:t> </a:t>
            </a:r>
            <a:r>
              <a:rPr lang="ru-RU" sz="1800" dirty="0" err="1"/>
              <a:t>свої</a:t>
            </a:r>
            <a:r>
              <a:rPr lang="ru-RU" sz="1800" dirty="0"/>
              <a:t> </a:t>
            </a:r>
            <a:r>
              <a:rPr lang="ru-RU" sz="1800" dirty="0" err="1"/>
              <a:t>вірші</a:t>
            </a:r>
            <a:r>
              <a:rPr lang="ru-RU" sz="1800" dirty="0"/>
              <a:t>, </a:t>
            </a:r>
            <a:r>
              <a:rPr lang="ru-RU" sz="1800" dirty="0" err="1"/>
              <a:t>написані</a:t>
            </a:r>
            <a:r>
              <a:rPr lang="ru-RU" sz="1800" dirty="0"/>
              <a:t> </a:t>
            </a:r>
            <a:r>
              <a:rPr lang="ru-RU" sz="1800" dirty="0" err="1"/>
              <a:t>російською</a:t>
            </a:r>
            <a:r>
              <a:rPr lang="ru-RU" sz="1800" dirty="0"/>
              <a:t> та </a:t>
            </a:r>
            <a:r>
              <a:rPr lang="ru-RU" sz="1800" dirty="0" err="1"/>
              <a:t>українською</a:t>
            </a:r>
            <a:r>
              <a:rPr lang="ru-RU" sz="1800" dirty="0"/>
              <a:t> </a:t>
            </a:r>
            <a:r>
              <a:rPr lang="ru-RU" sz="1800" dirty="0" err="1"/>
              <a:t>мовами</a:t>
            </a:r>
            <a:r>
              <a:rPr lang="ru-RU" sz="1800" dirty="0"/>
              <a:t>.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school.xvatit.com/images/b/bc/T1l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37338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32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020272" y="2133600"/>
            <a:ext cx="2016224" cy="2971800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/>
              <a:t>Визначальним</a:t>
            </a:r>
            <a:r>
              <a:rPr lang="ru-RU" sz="1800" dirty="0"/>
              <a:t> фактором у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житті</a:t>
            </a:r>
            <a:r>
              <a:rPr lang="ru-RU" sz="1800" dirty="0"/>
              <a:t> стала </a:t>
            </a:r>
            <a:r>
              <a:rPr lang="ru-RU" sz="1800" dirty="0" err="1"/>
              <a:t>поїздка</a:t>
            </a:r>
            <a:r>
              <a:rPr lang="ru-RU" sz="1800" dirty="0"/>
              <a:t> на </a:t>
            </a:r>
            <a:r>
              <a:rPr lang="ru-RU" sz="1800" dirty="0" err="1"/>
              <a:t>відкриття</a:t>
            </a:r>
            <a:r>
              <a:rPr lang="ru-RU" sz="1800" dirty="0"/>
              <a:t> </a:t>
            </a:r>
            <a:r>
              <a:rPr lang="ru-RU" sz="1800" dirty="0" err="1"/>
              <a:t>пам'ятника</a:t>
            </a:r>
            <a:r>
              <a:rPr lang="ru-RU" sz="1800" dirty="0"/>
              <a:t> </a:t>
            </a:r>
            <a:r>
              <a:rPr lang="ru-RU" sz="1200" b="1" dirty="0" err="1" smtClean="0"/>
              <a:t>І.П.Котляревському</a:t>
            </a:r>
            <a:r>
              <a:rPr lang="ru-RU" sz="1800" dirty="0" smtClean="0"/>
              <a:t> </a:t>
            </a:r>
            <a:r>
              <a:rPr lang="ru-RU" sz="1800" dirty="0"/>
              <a:t>в </a:t>
            </a:r>
            <a:r>
              <a:rPr lang="ru-RU" sz="1800" dirty="0" err="1"/>
              <a:t>Полтаві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ostmetal.info/wp-content/uploads/2009/06/katliareuski19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3629025" cy="5734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14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err="1"/>
              <a:t>В</a:t>
            </a:r>
            <a:r>
              <a:rPr lang="ru-RU" sz="1800" dirty="0" err="1" smtClean="0"/>
              <a:t>ін</a:t>
            </a:r>
            <a:r>
              <a:rPr lang="ru-RU" sz="1800" dirty="0" smtClean="0"/>
              <a:t> </a:t>
            </a:r>
            <a:r>
              <a:rPr lang="ru-RU" sz="1800" dirty="0" err="1"/>
              <a:t>вивчає</a:t>
            </a:r>
            <a:r>
              <a:rPr lang="ru-RU" sz="1800" dirty="0"/>
              <a:t> </a:t>
            </a:r>
            <a:r>
              <a:rPr lang="ru-RU" sz="1800" dirty="0" err="1"/>
              <a:t>болгарську</a:t>
            </a:r>
            <a:r>
              <a:rPr lang="ru-RU" sz="1800" dirty="0"/>
              <a:t>, </a:t>
            </a:r>
            <a:r>
              <a:rPr lang="ru-RU" sz="1800" dirty="0" err="1"/>
              <a:t>сербську</a:t>
            </a:r>
            <a:r>
              <a:rPr lang="ru-RU" sz="1800" dirty="0"/>
              <a:t>, </a:t>
            </a:r>
            <a:r>
              <a:rPr lang="ru-RU" sz="1800" dirty="0" err="1"/>
              <a:t>польську</a:t>
            </a:r>
            <a:r>
              <a:rPr lang="ru-RU" sz="1800" dirty="0"/>
              <a:t> </a:t>
            </a:r>
            <a:r>
              <a:rPr lang="ru-RU" sz="1800" dirty="0" err="1"/>
              <a:t>мови</a:t>
            </a:r>
            <a:r>
              <a:rPr lang="ru-RU" sz="1800" dirty="0"/>
              <a:t>, </a:t>
            </a:r>
            <a:r>
              <a:rPr lang="ru-RU" sz="1800" dirty="0" err="1"/>
              <a:t>ще</a:t>
            </a:r>
            <a:r>
              <a:rPr lang="ru-RU" sz="1800" dirty="0"/>
              <a:t> </a:t>
            </a:r>
            <a:r>
              <a:rPr lang="ru-RU" sz="1800" dirty="0" err="1"/>
              <a:t>навчаючись</a:t>
            </a:r>
            <a:r>
              <a:rPr lang="ru-RU" sz="1800" dirty="0"/>
              <a:t> у </a:t>
            </a:r>
            <a:r>
              <a:rPr lang="ru-RU" sz="1800" dirty="0" err="1"/>
              <a:t>школі</a:t>
            </a:r>
            <a:r>
              <a:rPr lang="ru-RU" sz="1800" dirty="0"/>
              <a:t>. 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star-w.kir.jp/grp/9/cursive-scripts-fonts-i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10" y="1412776"/>
            <a:ext cx="3574222" cy="3967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14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948264" y="2348880"/>
            <a:ext cx="2195736" cy="2756520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Тут </a:t>
            </a:r>
            <a:r>
              <a:rPr lang="ru-RU" sz="1600" dirty="0" err="1"/>
              <a:t>молодий</a:t>
            </a:r>
            <a:r>
              <a:rPr lang="ru-RU" sz="1600" dirty="0"/>
              <a:t> поет </a:t>
            </a:r>
            <a:r>
              <a:rPr lang="ru-RU" sz="1600" dirty="0" err="1"/>
              <a:t>знайомиться</a:t>
            </a:r>
            <a:r>
              <a:rPr lang="ru-RU" sz="1600" dirty="0"/>
              <a:t> з Б. </a:t>
            </a:r>
            <a:r>
              <a:rPr lang="ru-RU" sz="1600" dirty="0" err="1"/>
              <a:t>Грінченком</a:t>
            </a:r>
            <a:r>
              <a:rPr lang="ru-RU" sz="1600" dirty="0"/>
              <a:t> , В. </a:t>
            </a:r>
            <a:r>
              <a:rPr lang="ru-RU" sz="1600" dirty="0" err="1"/>
              <a:t>Самійленком</a:t>
            </a:r>
            <a:r>
              <a:rPr lang="ru-RU" sz="1600" dirty="0"/>
              <a:t> , М. </a:t>
            </a:r>
            <a:r>
              <a:rPr lang="ru-RU" sz="1600" dirty="0" err="1"/>
              <a:t>Коцюбинським</a:t>
            </a:r>
            <a:r>
              <a:rPr lang="ru-RU" sz="1600" dirty="0"/>
              <a:t> , </a:t>
            </a:r>
            <a:r>
              <a:rPr lang="ru-RU" sz="1600" dirty="0" err="1"/>
              <a:t>Лесею</a:t>
            </a:r>
            <a:r>
              <a:rPr lang="ru-RU" sz="1600" dirty="0"/>
              <a:t> </a:t>
            </a:r>
            <a:r>
              <a:rPr lang="ru-RU" sz="1600" dirty="0" err="1"/>
              <a:t>Українкою</a:t>
            </a:r>
            <a:r>
              <a:rPr lang="ru-RU" sz="1200" dirty="0"/>
              <a:t>.</a:t>
            </a:r>
            <a:endParaRPr lang="ru-RU" sz="1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ww.encyclopediaofukraine.com/pic/H/R/Hrinchenko%20Borys%20(photo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143250" cy="4591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lib.exdat.com/tw_files2/urls_1/15/d-14304/7z-docs/2_html_m64f1443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6" y="116631"/>
            <a:ext cx="3291601" cy="4591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encyclopediaofukraine.com/pic/K/O/Kotsiubynsky%20Mykhailo%20(1900s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3143250" cy="4724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personal.psu.edu/ahb5015/blogs/abis_ukr_blog/lesia%20ukrain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1988840"/>
            <a:ext cx="3291601" cy="4724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14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162800" y="2348880"/>
            <a:ext cx="1676400" cy="2756520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передає</a:t>
            </a:r>
            <a:r>
              <a:rPr lang="ru-RU" sz="1800" dirty="0"/>
              <a:t> </a:t>
            </a:r>
            <a:r>
              <a:rPr lang="ru-RU" sz="1800" dirty="0" err="1"/>
              <a:t>свої</a:t>
            </a:r>
            <a:r>
              <a:rPr lang="ru-RU" sz="1800" dirty="0"/>
              <a:t> </a:t>
            </a:r>
            <a:r>
              <a:rPr lang="ru-RU" sz="1800" dirty="0" err="1"/>
              <a:t>вірші</a:t>
            </a:r>
            <a:r>
              <a:rPr lang="ru-RU" sz="1800" dirty="0"/>
              <a:t> до </a:t>
            </a:r>
            <a:r>
              <a:rPr lang="ru-RU" sz="1800" dirty="0" err="1"/>
              <a:t>збірника</a:t>
            </a:r>
            <a:r>
              <a:rPr lang="ru-RU" sz="1800" dirty="0"/>
              <a:t> «</a:t>
            </a:r>
            <a:r>
              <a:rPr lang="ru-RU" sz="1800" dirty="0" err="1"/>
              <a:t>Багаття</a:t>
            </a:r>
            <a:r>
              <a:rPr lang="ru-RU" sz="1800" dirty="0"/>
              <a:t>»,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виходив</a:t>
            </a:r>
            <a:r>
              <a:rPr lang="ru-RU" sz="1800" dirty="0"/>
              <a:t> в </a:t>
            </a:r>
            <a:r>
              <a:rPr lang="ru-RU" sz="1800" dirty="0" err="1"/>
              <a:t>Одесі</a:t>
            </a:r>
            <a:r>
              <a:rPr lang="ru-RU" sz="1800" dirty="0"/>
              <a:t>.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869682"/>
            <a:ext cx="3960440" cy="55086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Madera " panose="02000507060000020003" pitchFamily="2" charset="0"/>
              </a:rPr>
              <a:t>Багаття</a:t>
            </a:r>
          </a:p>
          <a:p>
            <a:pPr algn="ctr"/>
            <a:endParaRPr lang="uk-UA" sz="4000" b="1" dirty="0">
              <a:solidFill>
                <a:srgbClr val="C00000"/>
              </a:solidFill>
              <a:latin typeface="Madera " panose="02000507060000020003" pitchFamily="2" charset="0"/>
            </a:endParaRPr>
          </a:p>
          <a:p>
            <a:pPr algn="ctr"/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Вірші</a:t>
            </a:r>
            <a:endParaRPr lang="ru-RU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7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77</TotalTime>
  <Words>405</Words>
  <Application>Microsoft Office PowerPoint</Application>
  <PresentationFormat>Экран (4:3)</PresentationFormat>
  <Paragraphs>28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Сетка</vt:lpstr>
      <vt:lpstr>Олександр Олесь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Олександр Олесь</dc:title>
  <dc:creator>Наталья</dc:creator>
  <cp:lastModifiedBy>Наталья</cp:lastModifiedBy>
  <cp:revision>9</cp:revision>
  <dcterms:created xsi:type="dcterms:W3CDTF">2014-04-29T19:01:34Z</dcterms:created>
  <dcterms:modified xsi:type="dcterms:W3CDTF">2014-04-29T20:19:01Z</dcterms:modified>
</cp:coreProperties>
</file>