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E3E81F2-2D04-4379-8E71-C98808DFF250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BD4563-3DD5-4B07-9977-ED6EDFBDB2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554619" cy="6165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1628800"/>
            <a:ext cx="45365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Шевченко </a:t>
            </a:r>
          </a:p>
          <a:p>
            <a:pPr algn="ctr"/>
            <a:r>
              <a:rPr lang="uk-UA" sz="4800" b="1" cap="all" dirty="0" smtClean="0">
                <a:ln w="90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і </a:t>
            </a:r>
          </a:p>
          <a:p>
            <a:pPr algn="ctr"/>
            <a:r>
              <a:rPr lang="uk-UA" sz="4800" b="1" cap="all" dirty="0" smtClean="0">
                <a:ln w="900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Закарпаття</a:t>
            </a:r>
            <a:endParaRPr lang="ru-RU" sz="4800" b="1" cap="all" dirty="0">
              <a:ln w="900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692696"/>
            <a:ext cx="5424664" cy="841248"/>
          </a:xfrm>
        </p:spPr>
        <p:txBody>
          <a:bodyPr>
            <a:noAutofit/>
          </a:bodyPr>
          <a:lstStyle/>
          <a:p>
            <a:pPr algn="r"/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Пам'ятник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Тарасу </a:t>
            </a:r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Шевченку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Андріївському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узвозі</a:t>
            </a:r>
            <a:endParaRPr lang="ru-RU" sz="24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Ukraine-Kyiv-Taras_Shevchenko_Monumen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511256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Пам'ятник_Тарасу_Шевченку_на_Андріївському_узвозі_Киї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556792"/>
            <a:ext cx="3423828" cy="45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03848" y="0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err="1" smtClean="0">
                <a:ln w="1143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Київ</a:t>
            </a:r>
            <a:endParaRPr lang="ru-RU" sz="3200" b="1" spc="300" dirty="0" smtClean="0">
              <a:ln w="11430" cmpd="sng">
                <a:solidFill>
                  <a:schemeClr val="bg2">
                    <a:lumMod val="9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9269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ПАМ'ЯТНИК КОБЗАРЕВІ ПІД ЧАС СВЯТКУВАНЬ.</a:t>
            </a:r>
            <a:endParaRPr lang="ru-RU" sz="24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32040" y="5589240"/>
            <a:ext cx="3816424" cy="639762"/>
          </a:xfrm>
        </p:spPr>
        <p:txBody>
          <a:bodyPr>
            <a:noAutofit/>
          </a:bodyPr>
          <a:lstStyle/>
          <a:p>
            <a:endParaRPr lang="ru-RU" sz="1400" b="1" dirty="0" smtClean="0"/>
          </a:p>
          <a:p>
            <a:pPr algn="ctr"/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Пам'ятник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території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штабу ВМС </a:t>
            </a:r>
            <a:r>
              <a:rPr lang="ru-RU" sz="24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України</a:t>
            </a:r>
            <a:r>
              <a:rPr lang="ru-RU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b="1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Содержимое 7" descr="Пам'ятник_Тарасу_Шевченку_Севастополь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11060" r="16781"/>
          <a:stretch>
            <a:fillRect/>
          </a:stretch>
        </p:blipFill>
        <p:spPr>
          <a:xfrm>
            <a:off x="539552" y="1484784"/>
            <a:ext cx="4198914" cy="398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Пам'ятник_Шевченку_(Севастополь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340768"/>
            <a:ext cx="3204902" cy="427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411760" y="188640"/>
            <a:ext cx="4464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Севастополь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Закарпатська</a:t>
            </a:r>
            <a:r>
              <a:rPr lang="ru-RU" sz="20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область</a:t>
            </a:r>
            <a:br>
              <a:rPr lang="ru-RU" sz="20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</a:b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У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Закарпатській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області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Тарасу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Шевченку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встановлено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9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погрудь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, 2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меморіальні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дошки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та 7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пам'ятників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,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що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взяті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на </a:t>
            </a:r>
            <a:r>
              <a:rPr lang="ru-RU" sz="20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облік</a:t>
            </a:r>
            <a:r>
              <a:rPr lang="ru-RU" sz="2000" cap="none" baseline="30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.</a:t>
            </a:r>
            <a: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0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</a:br>
            <a:r>
              <a:rPr lang="ru-RU" sz="20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Ужгород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</p:txBody>
      </p:sp>
      <p:pic>
        <p:nvPicPr>
          <p:cNvPr id="5" name="Содержимое 4" descr="Uschhorod_oblastnarad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471326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Shevchenko_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801870" cy="50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548680"/>
            <a:ext cx="3538736" cy="4800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Мукачеве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Бронзове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погруддя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Шевченка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на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гранітному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постаменті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встановлене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у 2000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році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на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вулиці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Ужгородській</a:t>
            </a:r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26.</a:t>
            </a:r>
            <a:endParaRPr lang="ru-RU" sz="28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Содержимое 4" descr="Погруддя_Т._Г._Шевченку_в_Мукачеві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60648"/>
            <a:ext cx="4121522" cy="549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9269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8000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Мета:</a:t>
            </a:r>
            <a:endParaRPr lang="ru-RU" sz="4000" b="1" dirty="0">
              <a:ln w="180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412776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поглибити знання учнів про життя і творчість Т.Г. Шевченка шляхом пошуку та учнівського дослідження про значення і роль Шевченкового слова для Закарпаття; сприяти виробленню навичок дослідницького характеру; розвивати вміння писати замітки, статті до газети, виховувати патріотичні почуття, шану, повагу до кращих зразків мистецького, літературного минулого рідного краю та його сьогодення, до відповідальності за збереження пам'яток нашого краю </a:t>
            </a:r>
            <a:endParaRPr lang="ru-RU" sz="2400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908720"/>
            <a:ext cx="4536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Кобзар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до Ужгорода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йде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Із-за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Дніпра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Карпати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Хіба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таке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світання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спати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?!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Стрічай-но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плем'я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молоде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!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молоде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й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немолоде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плем'я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старше,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й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середуще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 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нині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суще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грядуще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: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Кобзар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до Ужгорода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йде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628800"/>
            <a:ext cx="6192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 невидима наша зоря,</a:t>
            </a:r>
          </a:p>
          <a:p>
            <a:pPr algn="ctr"/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Та, єдина на Всесвіт увесь,</a:t>
            </a:r>
          </a:p>
          <a:p>
            <a:pPr algn="ctr"/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Невідкрита зоря Кобзаря</a:t>
            </a:r>
          </a:p>
          <a:p>
            <a:pPr algn="ctr"/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Нас чекає у Всесвіті  десь.</a:t>
            </a:r>
            <a:endParaRPr lang="ru-RU" sz="4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54868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spc="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Епіграф уроку</a:t>
            </a:r>
            <a:endParaRPr lang="ru-RU" sz="3600" b="1" i="1" u="sng" spc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32656"/>
            <a:ext cx="8610600" cy="882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Шевченко художник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6021288"/>
            <a:ext cx="4290556" cy="639762"/>
          </a:xfrm>
        </p:spPr>
        <p:txBody>
          <a:bodyPr/>
          <a:lstStyle/>
          <a:p>
            <a:pPr algn="ctr"/>
            <a:r>
              <a:rPr lang="ru-RU" dirty="0" err="1" smtClean="0">
                <a:ln w="127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Циганка-ворожка</a:t>
            </a:r>
            <a:r>
              <a:rPr lang="ru-RU" dirty="0" smtClean="0">
                <a:ln w="127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dirty="0" smtClean="0">
                <a:ln w="127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1841</a:t>
            </a:r>
            <a:endParaRPr lang="ru-RU" dirty="0">
              <a:ln w="127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51759" y="6021288"/>
            <a:ext cx="4292241" cy="639762"/>
          </a:xfrm>
        </p:spPr>
        <p:txBody>
          <a:bodyPr/>
          <a:lstStyle/>
          <a:p>
            <a:pPr algn="ctr"/>
            <a:r>
              <a:rPr lang="ru-RU" dirty="0" smtClean="0">
                <a:ln w="127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Катерина</a:t>
            </a:r>
            <a:r>
              <a:rPr lang="ru-RU" dirty="0" smtClean="0">
                <a:ln w="127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. 1842</a:t>
            </a:r>
            <a:endParaRPr lang="ru-RU" dirty="0">
              <a:ln w="127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Содержимое 6" descr="tsyganka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364162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kateryn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196752"/>
            <a:ext cx="3512737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290556" cy="63976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Жінка в ліжку</a:t>
            </a:r>
            <a:endParaRPr lang="ru-RU" sz="24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548680"/>
            <a:ext cx="4292241" cy="63976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Марія. 1840</a:t>
            </a:r>
            <a:endParaRPr lang="ru-RU" sz="24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Содержимое 6" descr="zhinka_v_lizhku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2451" y="1316038"/>
            <a:ext cx="4147541" cy="528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mariy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4319816" cy="528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4320480" cy="126876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Перерване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побачення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Копія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малюнка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К.П. Брюллова</a:t>
            </a:r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7984" y="404664"/>
            <a:ext cx="4580273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Знахар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1841. </a:t>
            </a:r>
            <a:r>
              <a:rPr lang="ru-RU" sz="2000" dirty="0" err="1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Ілюстрація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до </a:t>
            </a:r>
            <a:r>
              <a:rPr lang="ru-RU" sz="2000" dirty="0" err="1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однойменного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dirty="0" err="1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твору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Г.Ф. </a:t>
            </a:r>
            <a:r>
              <a:rPr lang="ru-RU" sz="2000" dirty="0" err="1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Квітки-Основьяненка</a:t>
            </a:r>
            <a:r>
              <a:rPr lang="ru-RU" sz="2000" dirty="0" smtClean="0">
                <a:ln w="635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2000" dirty="0">
              <a:ln w="6350"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Содержимое 6" descr="perervane_pobachennya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28017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znaha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790962" cy="520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Сон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бабусі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та </a:t>
            </a:r>
            <a:r>
              <a:rPr lang="ru-RU" dirty="0" err="1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онучки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. </a:t>
            </a:r>
            <a:r>
              <a:rPr lang="ru-RU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1840 </a:t>
            </a:r>
            <a:endParaRPr lang="ru-RU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Содержимое 3" descr="179613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8992" y="1124744"/>
            <a:ext cx="7539432" cy="557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548680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Пам'ятники Тарасові Шевченку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1268760"/>
            <a:ext cx="66967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Пам'ятники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Тарасу Григоровичу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Шевченку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встановлені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усіх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обласних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центрах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України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багатьох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містах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селах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держави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а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також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у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численних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столицях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містах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за кордоном (в тому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числі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у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пострадянських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державах,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встановлені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за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ініціативи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коштом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української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еміграції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як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дарунки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від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України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за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обміном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тощо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).</a:t>
            </a:r>
          </a:p>
          <a:p>
            <a:pPr algn="ctr"/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Загалом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в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Україні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світі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понад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1100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пам'ятників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поету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Це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найбільша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кількість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монументів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встановлених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одній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особі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якщо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не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враховувати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вождів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тоталітарного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режиму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невідомих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солдатів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266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Слайд 1</vt:lpstr>
      <vt:lpstr>Слайд 2</vt:lpstr>
      <vt:lpstr>Слайд 3</vt:lpstr>
      <vt:lpstr>Слайд 4</vt:lpstr>
      <vt:lpstr>Шевченко художник </vt:lpstr>
      <vt:lpstr>Слайд 6</vt:lpstr>
      <vt:lpstr>Слайд 7</vt:lpstr>
      <vt:lpstr>Сон бабусі та онучки. 1840 </vt:lpstr>
      <vt:lpstr>Слайд 9</vt:lpstr>
      <vt:lpstr>Пам'ятник Тарасу Шевченку на Андріївському узвозі</vt:lpstr>
      <vt:lpstr>Слайд 11</vt:lpstr>
      <vt:lpstr>Закарпатська область У Закарпатській області Тарасу Шевченку встановлено 9 погрудь, 2 меморіальні дошки та 7 пам'ятників, що взяті на облік. Ужгород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</dc:creator>
  <cp:lastModifiedBy>Полина</cp:lastModifiedBy>
  <cp:revision>54</cp:revision>
  <dcterms:created xsi:type="dcterms:W3CDTF">2014-03-11T17:38:14Z</dcterms:created>
  <dcterms:modified xsi:type="dcterms:W3CDTF">2014-03-11T19:32:47Z</dcterms:modified>
</cp:coreProperties>
</file>