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782" r:id="rId3"/>
  </p:sldMasterIdLst>
  <p:notesMasterIdLst>
    <p:notesMasterId r:id="rId20"/>
  </p:notesMasterIdLst>
  <p:sldIdLst>
    <p:sldId id="277" r:id="rId4"/>
    <p:sldId id="276" r:id="rId5"/>
    <p:sldId id="258" r:id="rId6"/>
    <p:sldId id="259" r:id="rId7"/>
    <p:sldId id="260" r:id="rId8"/>
    <p:sldId id="261" r:id="rId9"/>
    <p:sldId id="263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4" r:id="rId18"/>
    <p:sldId id="27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89E3F-7AFA-4E92-8362-223C97228F45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DD177-54D2-4854-BDA2-395C93BD84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DD177-54D2-4854-BDA2-395C93BD841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302B0-252D-4C1B-B719-7E9EB4609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302B0-252D-4C1B-B719-7E9EB4609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302B0-252D-4C1B-B719-7E9EB4609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41302B0-252D-4C1B-B719-7E9EB4609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ru-RU" smtClean="0"/>
              <a:t>Вставка клипа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41302B0-252D-4C1B-B719-7E9EB4609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4301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1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013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4301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4301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302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3024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5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6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7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8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9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03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4303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3032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303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4C04959-D67A-495E-B26C-B2CE016B1AAD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43034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C218F-792F-4739-990C-7EE7B4E2727C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CB3B3-EB5F-4BD8-B621-1C4831A8D237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EFD48-F0BA-4079-8160-AA7AEF57ACDA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93C6A-DE9A-417B-9F6E-8D885942FDD3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40C02-8B69-465E-B250-870C85568EB8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302B0-252D-4C1B-B719-7E9EB4609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1CFF1-A6F4-471C-978B-58209B91A89C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B4F68-A1D7-43B7-A0DD-236F7AEB9F91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94E54-881A-4DA4-8AB1-BE81B595F81A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9ECD7-ABE5-4D89-BBDA-03959D255594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757EB-BB93-4D5A-99B5-050246D9C37B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C04959-D67A-495E-B26C-B2CE016B1AA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C218F-792F-4739-990C-7EE7B4E2727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CB3B3-EB5F-4BD8-B621-1C4831A8D23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EFD48-F0BA-4079-8160-AA7AEF57ACD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93C6A-DE9A-417B-9F6E-8D885942FDD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302B0-252D-4C1B-B719-7E9EB4609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40C02-8B69-465E-B250-870C85568EB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21CFF1-A6F4-471C-978B-58209B91A89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B4F68-A1D7-43B7-A0DD-236F7AEB9F9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594E54-881A-4DA4-8AB1-BE81B595F81A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9ECD7-ABE5-4D89-BBDA-03959D25559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757EB-BB93-4D5A-99B5-050246D9C37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302B0-252D-4C1B-B719-7E9EB4609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302B0-252D-4C1B-B719-7E9EB4609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302B0-252D-4C1B-B719-7E9EB4609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302B0-252D-4C1B-B719-7E9EB4609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302B0-252D-4C1B-B719-7E9EB4609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302B0-252D-4C1B-B719-7E9EB4609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1302B0-252D-4C1B-B719-7E9EB4609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198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8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989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99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199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199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2000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1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2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3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4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5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200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42007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4200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uk-UA"/>
          </a:p>
        </p:txBody>
      </p:sp>
      <p:sp>
        <p:nvSpPr>
          <p:cNvPr id="4200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uk-UA"/>
          </a:p>
        </p:txBody>
      </p:sp>
      <p:sp>
        <p:nvSpPr>
          <p:cNvPr id="4201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9BBD736-543F-49BB-873B-74155340DF2A}" type="slidenum">
              <a:rPr lang="uk-UA"/>
              <a:pPr/>
              <a:t>‹#›</a:t>
            </a:fld>
            <a:endParaRPr lang="uk-U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41302B0-252D-4C1B-B719-7E9EB4609C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ua/imgres?imgurl=http://www.day.kiev.ua/img/270736/37-8-1.jpg&amp;imgrefurl=http://www.day.kiev.ua/270769/&amp;usg=__cVr_ZkA7-3pcdP1JqRWPpNjVNJQ=&amp;h=329&amp;w=250&amp;sz=11&amp;hl=ru&amp;start=1&amp;zoom=1&amp;tbnid=KB79tcavz-Td4M:&amp;tbnh=119&amp;tbnw=90&amp;ei=S-GMTf46gZfxA-bD_KAP&amp;prev=/images?q=%D1%84%D0%BE%D1%82%D0%BE+%D0%B2%D0%B0%D1%81%D0%B8%D0%BB%D1%8C+%D1%81%D1%82%D1%83%D1%81&amp;hl=ru&amp;sa=G&amp;biw=1144&amp;bih=674&amp;tbs=isch:10,5363&amp;itbs=1&amp;biw=1144&amp;bih=67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i="1" dirty="0" smtClean="0">
                <a:latin typeface="Monotype Corsiva" pitchFamily="66" charset="0"/>
              </a:rPr>
              <a:t>Праця </a:t>
            </a:r>
            <a:r>
              <a:rPr lang="uk-UA" i="1" dirty="0" smtClean="0">
                <a:latin typeface="Monotype Corsiva" pitchFamily="66" charset="0"/>
              </a:rPr>
              <a:t> Василя  Стуса  у </a:t>
            </a:r>
            <a:r>
              <a:rPr lang="uk-UA" i="1" dirty="0" err="1" smtClean="0">
                <a:latin typeface="Monotype Corsiva" pitchFamily="66" charset="0"/>
              </a:rPr>
              <a:t>Таужненській</a:t>
            </a:r>
            <a:r>
              <a:rPr lang="uk-UA" i="1" dirty="0" smtClean="0">
                <a:latin typeface="Monotype Corsiva" pitchFamily="66" charset="0"/>
              </a:rPr>
              <a:t> </a:t>
            </a:r>
            <a:r>
              <a:rPr lang="uk-UA" i="1" dirty="0" smtClean="0">
                <a:latin typeface="Monotype Corsiva" pitchFamily="66" charset="0"/>
              </a:rPr>
              <a:t> школі</a:t>
            </a:r>
            <a:endParaRPr lang="ru-RU" i="1" dirty="0">
              <a:latin typeface="Monotype Corsiva" pitchFamily="66" charset="0"/>
            </a:endParaRPr>
          </a:p>
        </p:txBody>
      </p:sp>
      <p:pic>
        <p:nvPicPr>
          <p:cNvPr id="4" name="rg_hi" descr="http://t1.gstatic.com/images?q=tbn:ANd9GcReuzElPOxI8Wm11HPP0X2mil2DLsI5Oh7JtfFJKg5Hu07vdOTD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571736" y="1264700"/>
            <a:ext cx="4219598" cy="5417837"/>
          </a:xfrm>
          <a:prstGeom prst="ellipse">
            <a:avLst/>
          </a:prstGeom>
          <a:noFill/>
          <a:ln w="19050" cmpd="sng">
            <a:solidFill>
              <a:schemeClr val="tx1"/>
            </a:solidFill>
            <a:bevel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218F-792F-4739-990C-7EE7B4E2727C}" type="slidenum">
              <a:rPr lang="uk-UA" smtClean="0"/>
              <a:pPr/>
              <a:t>1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— З великою </a:t>
            </a:r>
            <a:r>
              <a:rPr lang="ru-RU" dirty="0" err="1"/>
              <a:t>повагою</a:t>
            </a:r>
            <a:r>
              <a:rPr lang="ru-RU" dirty="0"/>
              <a:t> Василь Семенович </a:t>
            </a:r>
            <a:r>
              <a:rPr lang="ru-RU" dirty="0" err="1"/>
              <a:t>ставився</a:t>
            </a:r>
            <a:r>
              <a:rPr lang="ru-RU" dirty="0"/>
              <a:t> до </a:t>
            </a:r>
            <a:r>
              <a:rPr lang="ru-RU" dirty="0" err="1"/>
              <a:t>жінок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дівчаток</a:t>
            </a:r>
            <a:r>
              <a:rPr lang="ru-RU" dirty="0"/>
              <a:t>. Того </a:t>
            </a:r>
            <a:r>
              <a:rPr lang="ru-RU" dirty="0" err="1"/>
              <a:t>ставлення</a:t>
            </a:r>
            <a:r>
              <a:rPr lang="ru-RU" dirty="0"/>
              <a:t> </a:t>
            </a:r>
            <a:r>
              <a:rPr lang="ru-RU" dirty="0" err="1"/>
              <a:t>навчав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вихованців</a:t>
            </a:r>
            <a:r>
              <a:rPr lang="ru-RU" dirty="0"/>
              <a:t>, — говорить Валентина </a:t>
            </a:r>
            <a:r>
              <a:rPr lang="ru-RU" dirty="0" err="1"/>
              <a:t>Танасівна</a:t>
            </a:r>
            <a:r>
              <a:rPr lang="ru-RU" dirty="0"/>
              <a:t> Денисюк</a:t>
            </a:r>
            <a:r>
              <a:rPr lang="ru-RU" dirty="0" smtClean="0"/>
              <a:t>...</a:t>
            </a:r>
          </a:p>
          <a:p>
            <a:endParaRPr lang="ru-RU" dirty="0"/>
          </a:p>
          <a:p>
            <a:r>
              <a:rPr lang="ru-RU" dirty="0" smtClean="0"/>
              <a:t>— </a:t>
            </a:r>
            <a:r>
              <a:rPr lang="ru-RU" dirty="0" err="1" smtClean="0"/>
              <a:t>Пригадую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, коли ми </a:t>
            </a:r>
            <a:r>
              <a:rPr lang="ru-RU" dirty="0" err="1" smtClean="0"/>
              <a:t>класом</a:t>
            </a:r>
            <a:r>
              <a:rPr lang="ru-RU" dirty="0" smtClean="0"/>
              <a:t> ходили на </a:t>
            </a:r>
            <a:r>
              <a:rPr lang="ru-RU" dirty="0" err="1" smtClean="0"/>
              <a:t>колгоспний</a:t>
            </a:r>
            <a:r>
              <a:rPr lang="ru-RU" dirty="0" smtClean="0"/>
              <a:t> </a:t>
            </a:r>
            <a:r>
              <a:rPr lang="ru-RU" dirty="0" err="1" smtClean="0"/>
              <a:t>тік</a:t>
            </a:r>
            <a:r>
              <a:rPr lang="ru-RU" dirty="0" smtClean="0"/>
              <a:t> </a:t>
            </a:r>
            <a:r>
              <a:rPr lang="ru-RU" dirty="0" err="1" smtClean="0"/>
              <a:t>лущити</a:t>
            </a:r>
            <a:r>
              <a:rPr lang="ru-RU" dirty="0" smtClean="0"/>
              <a:t> </a:t>
            </a:r>
            <a:r>
              <a:rPr lang="ru-RU" dirty="0" err="1" smtClean="0"/>
              <a:t>кукурудзу</a:t>
            </a:r>
            <a:r>
              <a:rPr lang="ru-RU" dirty="0" smtClean="0"/>
              <a:t>. А </a:t>
            </a:r>
            <a:r>
              <a:rPr lang="ru-RU" dirty="0" err="1" smtClean="0"/>
              <a:t>хтось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хлопців</a:t>
            </a:r>
            <a:r>
              <a:rPr lang="ru-RU" dirty="0" smtClean="0"/>
              <a:t> кинув </a:t>
            </a:r>
            <a:r>
              <a:rPr lang="ru-RU" dirty="0" err="1" smtClean="0"/>
              <a:t>качан</a:t>
            </a:r>
            <a:r>
              <a:rPr lang="ru-RU" dirty="0" smtClean="0"/>
              <a:t> по </a:t>
            </a:r>
            <a:r>
              <a:rPr lang="ru-RU" dirty="0" err="1" smtClean="0"/>
              <a:t>дівчинці</a:t>
            </a:r>
            <a:r>
              <a:rPr lang="ru-RU" dirty="0" smtClean="0"/>
              <a:t>. Василь Семенович </a:t>
            </a:r>
            <a:r>
              <a:rPr lang="ru-RU" dirty="0" err="1" smtClean="0"/>
              <a:t>відвів</a:t>
            </a:r>
            <a:r>
              <a:rPr lang="ru-RU" dirty="0" smtClean="0"/>
              <a:t> того </a:t>
            </a:r>
            <a:r>
              <a:rPr lang="ru-RU" dirty="0" err="1" smtClean="0"/>
              <a:t>учня</a:t>
            </a:r>
            <a:r>
              <a:rPr lang="ru-RU" dirty="0" smtClean="0"/>
              <a:t> </a:t>
            </a:r>
            <a:r>
              <a:rPr lang="ru-RU" dirty="0" err="1" smtClean="0"/>
              <a:t>вбік</a:t>
            </a:r>
            <a:r>
              <a:rPr lang="ru-RU" dirty="0" smtClean="0"/>
              <a:t>, у </a:t>
            </a:r>
            <a:r>
              <a:rPr lang="ru-RU" dirty="0" err="1" smtClean="0"/>
              <a:t>чомусь</a:t>
            </a:r>
            <a:r>
              <a:rPr lang="ru-RU" dirty="0" smtClean="0"/>
              <a:t> стиха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переконував</a:t>
            </a:r>
            <a:r>
              <a:rPr lang="ru-RU" dirty="0" smtClean="0"/>
              <a:t>.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хлопець</a:t>
            </a:r>
            <a:r>
              <a:rPr lang="ru-RU" dirty="0" smtClean="0"/>
              <a:t> не </a:t>
            </a:r>
            <a:r>
              <a:rPr lang="ru-RU" dirty="0" err="1" smtClean="0"/>
              <a:t>ображав</a:t>
            </a:r>
            <a:r>
              <a:rPr lang="ru-RU" dirty="0" smtClean="0"/>
              <a:t> </a:t>
            </a:r>
            <a:r>
              <a:rPr lang="ru-RU" dirty="0" err="1" smtClean="0"/>
              <a:t>дівчат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словами,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діями</a:t>
            </a:r>
            <a:r>
              <a:rPr lang="ru-RU" dirty="0" smtClean="0"/>
              <a:t>, — </a:t>
            </a:r>
            <a:r>
              <a:rPr lang="ru-RU" dirty="0" err="1" smtClean="0"/>
              <a:t>розповів</a:t>
            </a:r>
            <a:r>
              <a:rPr lang="ru-RU" dirty="0" smtClean="0"/>
              <a:t> </a:t>
            </a:r>
            <a:r>
              <a:rPr lang="ru-RU" dirty="0" err="1" smtClean="0"/>
              <a:t>Андрій</a:t>
            </a:r>
            <a:r>
              <a:rPr lang="ru-RU" dirty="0" smtClean="0"/>
              <a:t> </a:t>
            </a:r>
            <a:r>
              <a:rPr lang="ru-RU" dirty="0" err="1" smtClean="0"/>
              <a:t>Юхтимович</a:t>
            </a:r>
            <a:r>
              <a:rPr lang="ru-RU" dirty="0" smtClean="0"/>
              <a:t> </a:t>
            </a:r>
            <a:r>
              <a:rPr lang="ru-RU" dirty="0" err="1" smtClean="0"/>
              <a:t>Котюжанський</a:t>
            </a:r>
            <a:r>
              <a:rPr lang="ru-RU" dirty="0" smtClean="0"/>
              <a:t>. — </a:t>
            </a:r>
            <a:r>
              <a:rPr lang="ru-RU" dirty="0" err="1" smtClean="0"/>
              <a:t>Справжній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Учитель </a:t>
            </a:r>
            <a:r>
              <a:rPr lang="ru-RU" dirty="0" err="1" smtClean="0"/>
              <a:t>і</a:t>
            </a:r>
            <a:r>
              <a:rPr lang="ru-RU" dirty="0" smtClean="0"/>
              <a:t> Людина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букви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218F-792F-4739-990C-7EE7B4E2727C}" type="slidenum">
              <a:rPr lang="uk-UA" smtClean="0"/>
              <a:pPr/>
              <a:t>10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Бачив</a:t>
            </a:r>
            <a:r>
              <a:rPr lang="ru-RU" dirty="0"/>
              <a:t> Василь Семенович,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зачерствіли</a:t>
            </a:r>
            <a:r>
              <a:rPr lang="ru-RU" dirty="0"/>
              <a:t> </a:t>
            </a:r>
            <a:r>
              <a:rPr lang="ru-RU" dirty="0" err="1"/>
              <a:t>душі</a:t>
            </a:r>
            <a:r>
              <a:rPr lang="ru-RU" dirty="0"/>
              <a:t> селян, не </a:t>
            </a:r>
            <a:r>
              <a:rPr lang="ru-RU" dirty="0" err="1"/>
              <a:t>помічають</a:t>
            </a:r>
            <a:r>
              <a:rPr lang="ru-RU" dirty="0"/>
              <a:t> </a:t>
            </a:r>
            <a:r>
              <a:rPr lang="ru-RU" dirty="0" err="1"/>
              <a:t>краси</a:t>
            </a:r>
            <a:r>
              <a:rPr lang="ru-RU" dirty="0"/>
              <a:t> </a:t>
            </a:r>
            <a:r>
              <a:rPr lang="ru-RU" dirty="0" err="1"/>
              <a:t>рідної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. Тому водив </a:t>
            </a:r>
            <a:r>
              <a:rPr lang="ru-RU" dirty="0" err="1"/>
              <a:t>учнів</a:t>
            </a:r>
            <a:r>
              <a:rPr lang="ru-RU" dirty="0"/>
              <a:t> на </a:t>
            </a:r>
            <a:r>
              <a:rPr lang="ru-RU" dirty="0" err="1"/>
              <a:t>екскурсію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всіляко</a:t>
            </a:r>
            <a:r>
              <a:rPr lang="ru-RU" dirty="0"/>
              <a:t> </a:t>
            </a:r>
            <a:r>
              <a:rPr lang="ru-RU" dirty="0" err="1"/>
              <a:t>прагнув</a:t>
            </a:r>
            <a:r>
              <a:rPr lang="ru-RU" dirty="0"/>
              <a:t> </a:t>
            </a:r>
            <a:r>
              <a:rPr lang="ru-RU" dirty="0" err="1"/>
              <a:t>підкреслити</a:t>
            </a:r>
            <a:r>
              <a:rPr lang="ru-RU" dirty="0"/>
              <a:t>, </a:t>
            </a:r>
            <a:r>
              <a:rPr lang="ru-RU" dirty="0" err="1"/>
              <a:t>наскільки</a:t>
            </a:r>
            <a:r>
              <a:rPr lang="ru-RU" dirty="0"/>
              <a:t> величава краса </a:t>
            </a:r>
            <a:r>
              <a:rPr lang="ru-RU" dirty="0" err="1"/>
              <a:t>тамтешня</a:t>
            </a:r>
            <a:r>
              <a:rPr lang="ru-RU" dirty="0"/>
              <a:t>.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довелося</a:t>
            </a:r>
            <a:r>
              <a:rPr lang="ru-RU" dirty="0"/>
              <a:t> </a:t>
            </a:r>
            <a:r>
              <a:rPr lang="ru-RU" dirty="0" err="1"/>
              <a:t>зростати</a:t>
            </a:r>
            <a:r>
              <a:rPr lang="ru-RU" dirty="0"/>
              <a:t> в </a:t>
            </a:r>
            <a:r>
              <a:rPr lang="ru-RU" dirty="0" err="1"/>
              <a:t>запорошеному</a:t>
            </a:r>
            <a:r>
              <a:rPr lang="ru-RU" dirty="0"/>
              <a:t> </a:t>
            </a:r>
            <a:r>
              <a:rPr lang="ru-RU" dirty="0" err="1"/>
              <a:t>вугільною</a:t>
            </a:r>
            <a:r>
              <a:rPr lang="ru-RU" dirty="0"/>
              <a:t> </a:t>
            </a:r>
            <a:r>
              <a:rPr lang="ru-RU" dirty="0" err="1"/>
              <a:t>крихтою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загазованому</a:t>
            </a:r>
            <a:r>
              <a:rPr lang="ru-RU" dirty="0"/>
              <a:t> </a:t>
            </a:r>
            <a:r>
              <a:rPr lang="ru-RU" dirty="0" err="1"/>
              <a:t>Донбасівському</a:t>
            </a:r>
            <a:r>
              <a:rPr lang="ru-RU" dirty="0"/>
              <a:t> </a:t>
            </a:r>
            <a:r>
              <a:rPr lang="ru-RU" dirty="0" err="1"/>
              <a:t>краї</a:t>
            </a:r>
            <a:r>
              <a:rPr lang="ru-RU" dirty="0"/>
              <a:t>. Поселившись у </a:t>
            </a:r>
            <a:r>
              <a:rPr lang="ru-RU" dirty="0" err="1"/>
              <a:t>хаті</a:t>
            </a:r>
            <a:r>
              <a:rPr lang="ru-RU" dirty="0"/>
              <a:t> </a:t>
            </a:r>
            <a:r>
              <a:rPr lang="ru-RU" dirty="0" err="1"/>
              <a:t>Поліни</a:t>
            </a:r>
            <a:r>
              <a:rPr lang="ru-RU" dirty="0"/>
              <a:t> </a:t>
            </a:r>
            <a:r>
              <a:rPr lang="ru-RU" dirty="0" err="1"/>
              <a:t>Сильвестрівни</a:t>
            </a:r>
            <a:r>
              <a:rPr lang="ru-RU" dirty="0"/>
              <a:t> </a:t>
            </a:r>
            <a:r>
              <a:rPr lang="ru-RU" dirty="0" err="1"/>
              <a:t>Смілянець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мешкала </a:t>
            </a:r>
            <a:r>
              <a:rPr lang="ru-RU" dirty="0" err="1"/>
              <a:t>біля</a:t>
            </a:r>
            <a:r>
              <a:rPr lang="ru-RU" dirty="0"/>
              <a:t> ставу, не раз </a:t>
            </a:r>
            <a:r>
              <a:rPr lang="ru-RU" dirty="0" err="1"/>
              <a:t>босоніж</a:t>
            </a:r>
            <a:r>
              <a:rPr lang="ru-RU" dirty="0"/>
              <a:t> </a:t>
            </a:r>
            <a:r>
              <a:rPr lang="ru-RU" dirty="0" err="1"/>
              <a:t>збивав</a:t>
            </a:r>
            <a:r>
              <a:rPr lang="ru-RU" dirty="0"/>
              <a:t> росу на </a:t>
            </a:r>
            <a:r>
              <a:rPr lang="ru-RU" dirty="0" err="1"/>
              <a:t>траві</a:t>
            </a:r>
            <a:r>
              <a:rPr lang="ru-RU" dirty="0"/>
              <a:t>, </a:t>
            </a:r>
            <a:r>
              <a:rPr lang="ru-RU" dirty="0" err="1"/>
              <a:t>милуючись</a:t>
            </a:r>
            <a:r>
              <a:rPr lang="ru-RU" dirty="0"/>
              <a:t> </a:t>
            </a:r>
            <a:r>
              <a:rPr lang="ru-RU" dirty="0" err="1"/>
              <a:t>краєвидами</a:t>
            </a:r>
            <a:r>
              <a:rPr lang="ru-RU" dirty="0"/>
              <a:t>. А </a:t>
            </a:r>
            <a:r>
              <a:rPr lang="ru-RU" dirty="0" err="1"/>
              <a:t>потім</a:t>
            </a:r>
            <a:r>
              <a:rPr lang="ru-RU" dirty="0"/>
              <a:t> писав </a:t>
            </a:r>
            <a:r>
              <a:rPr lang="ru-RU" dirty="0" err="1"/>
              <a:t>вірші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читав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учням</a:t>
            </a:r>
            <a:r>
              <a:rPr lang="ru-RU" dirty="0"/>
              <a:t> та </a:t>
            </a:r>
            <a:r>
              <a:rPr lang="ru-RU" dirty="0" err="1"/>
              <a:t>колегам</a:t>
            </a:r>
            <a:r>
              <a:rPr lang="ru-RU" dirty="0"/>
              <a:t>, </a:t>
            </a:r>
            <a:r>
              <a:rPr lang="ru-RU" dirty="0" err="1"/>
              <a:t>пізніше</a:t>
            </a:r>
            <a:r>
              <a:rPr lang="ru-RU" dirty="0"/>
              <a:t> вони </a:t>
            </a:r>
            <a:r>
              <a:rPr lang="ru-RU" dirty="0" err="1"/>
              <a:t>вийшли</a:t>
            </a:r>
            <a:r>
              <a:rPr lang="ru-RU" dirty="0"/>
              <a:t> </a:t>
            </a:r>
            <a:r>
              <a:rPr lang="ru-RU" dirty="0" err="1"/>
              <a:t>друком</a:t>
            </a:r>
            <a:r>
              <a:rPr lang="ru-RU" dirty="0"/>
              <a:t> у «</a:t>
            </a:r>
            <a:r>
              <a:rPr lang="ru-RU" dirty="0" err="1"/>
              <a:t>Літературній</a:t>
            </a:r>
            <a:r>
              <a:rPr lang="ru-RU" dirty="0"/>
              <a:t> </a:t>
            </a:r>
            <a:r>
              <a:rPr lang="ru-RU" dirty="0" err="1"/>
              <a:t>Україні</a:t>
            </a:r>
            <a:r>
              <a:rPr lang="ru-RU" dirty="0"/>
              <a:t>»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рецензією</a:t>
            </a:r>
            <a:r>
              <a:rPr lang="ru-RU" dirty="0"/>
              <a:t> </a:t>
            </a:r>
            <a:r>
              <a:rPr lang="ru-RU" dirty="0" err="1"/>
              <a:t>Малишка</a:t>
            </a:r>
            <a:r>
              <a:rPr lang="ru-RU" dirty="0"/>
              <a:t>...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218F-792F-4739-990C-7EE7B4E2727C}" type="slidenum">
              <a:rPr lang="uk-UA" smtClean="0"/>
              <a:pPr/>
              <a:t>11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— За </a:t>
            </a:r>
            <a:r>
              <a:rPr lang="ru-RU" dirty="0" err="1"/>
              <a:t>цих</a:t>
            </a:r>
            <a:r>
              <a:rPr lang="ru-RU" dirty="0"/>
              <a:t> два </a:t>
            </a:r>
            <a:r>
              <a:rPr lang="ru-RU" dirty="0" err="1"/>
              <a:t>місяці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Василь Семенович у нас </a:t>
            </a:r>
            <a:r>
              <a:rPr lang="ru-RU" dirty="0" err="1"/>
              <a:t>викладав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устиг</a:t>
            </a:r>
            <a:r>
              <a:rPr lang="ru-RU" dirty="0"/>
              <a:t> </a:t>
            </a:r>
            <a:r>
              <a:rPr lang="ru-RU" dirty="0" err="1"/>
              <a:t>полюбити</a:t>
            </a:r>
            <a:r>
              <a:rPr lang="ru-RU" dirty="0"/>
              <a:t> </a:t>
            </a:r>
            <a:r>
              <a:rPr lang="ru-RU" dirty="0" err="1"/>
              <a:t>нас</a:t>
            </a:r>
            <a:r>
              <a:rPr lang="ru-RU" dirty="0"/>
              <a:t>, а ми — </a:t>
            </a:r>
            <a:r>
              <a:rPr lang="ru-RU" dirty="0" err="1"/>
              <a:t>його</a:t>
            </a:r>
            <a:r>
              <a:rPr lang="ru-RU" dirty="0"/>
              <a:t>. Я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бідної</a:t>
            </a:r>
            <a:r>
              <a:rPr lang="ru-RU" dirty="0"/>
              <a:t> </a:t>
            </a:r>
            <a:r>
              <a:rPr lang="ru-RU" dirty="0" err="1"/>
              <a:t>сім’ї</a:t>
            </a:r>
            <a:r>
              <a:rPr lang="ru-RU" dirty="0"/>
              <a:t>, — </a:t>
            </a:r>
            <a:r>
              <a:rPr lang="ru-RU" dirty="0" err="1"/>
              <a:t>навернулися</a:t>
            </a:r>
            <a:r>
              <a:rPr lang="ru-RU" dirty="0"/>
              <a:t> </a:t>
            </a:r>
            <a:r>
              <a:rPr lang="ru-RU" dirty="0" err="1"/>
              <a:t>сльози</a:t>
            </a:r>
            <a:r>
              <a:rPr lang="ru-RU" dirty="0"/>
              <a:t> на </a:t>
            </a:r>
            <a:r>
              <a:rPr lang="ru-RU" dirty="0" err="1"/>
              <a:t>очі</a:t>
            </a:r>
            <a:r>
              <a:rPr lang="ru-RU" dirty="0"/>
              <a:t> в </a:t>
            </a:r>
            <a:r>
              <a:rPr lang="ru-RU" dirty="0" err="1"/>
              <a:t>оповідачки</a:t>
            </a:r>
            <a:r>
              <a:rPr lang="ru-RU" dirty="0"/>
              <a:t> </a:t>
            </a:r>
            <a:r>
              <a:rPr lang="ru-RU" dirty="0" err="1"/>
              <a:t>Людмили</a:t>
            </a:r>
            <a:r>
              <a:rPr lang="ru-RU" dirty="0"/>
              <a:t> </a:t>
            </a:r>
            <a:r>
              <a:rPr lang="ru-RU" dirty="0" err="1"/>
              <a:t>Павлівни</a:t>
            </a:r>
            <a:r>
              <a:rPr lang="ru-RU" dirty="0"/>
              <a:t> </a:t>
            </a:r>
            <a:r>
              <a:rPr lang="ru-RU" dirty="0" err="1"/>
              <a:t>Колосовської</a:t>
            </a:r>
            <a:r>
              <a:rPr lang="ru-RU" dirty="0"/>
              <a:t>. — Як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тепер</a:t>
            </a:r>
            <a:r>
              <a:rPr lang="ru-RU" dirty="0"/>
              <a:t>, </a:t>
            </a:r>
            <a:r>
              <a:rPr lang="ru-RU" dirty="0" err="1"/>
              <a:t>тоді</a:t>
            </a:r>
            <a:r>
              <a:rPr lang="ru-RU" dirty="0"/>
              <a:t> я погано </a:t>
            </a:r>
            <a:r>
              <a:rPr lang="ru-RU" dirty="0" err="1"/>
              <a:t>бачила</a:t>
            </a:r>
            <a:r>
              <a:rPr lang="ru-RU" dirty="0"/>
              <a:t>. Учитель мене посадив за першу парту. А коли </a:t>
            </a:r>
            <a:r>
              <a:rPr lang="ru-RU" dirty="0" err="1"/>
              <a:t>йшов</a:t>
            </a:r>
            <a:r>
              <a:rPr lang="ru-RU" dirty="0"/>
              <a:t> до </a:t>
            </a:r>
            <a:r>
              <a:rPr lang="ru-RU" dirty="0" err="1"/>
              <a:t>війська</a:t>
            </a:r>
            <a:r>
              <a:rPr lang="ru-RU" dirty="0"/>
              <a:t>, </a:t>
            </a:r>
            <a:r>
              <a:rPr lang="ru-RU" dirty="0" err="1"/>
              <a:t>подарував</a:t>
            </a:r>
            <a:r>
              <a:rPr lang="ru-RU" dirty="0"/>
              <a:t> </a:t>
            </a:r>
            <a:r>
              <a:rPr lang="ru-RU" dirty="0" err="1"/>
              <a:t>мені</a:t>
            </a:r>
            <a:r>
              <a:rPr lang="ru-RU" dirty="0"/>
              <a:t> </a:t>
            </a:r>
            <a:r>
              <a:rPr lang="ru-RU" dirty="0" err="1"/>
              <a:t>підручники</a:t>
            </a:r>
            <a:r>
              <a:rPr lang="ru-RU" dirty="0"/>
              <a:t> (в той час </a:t>
            </a:r>
            <a:r>
              <a:rPr lang="ru-RU" dirty="0" err="1"/>
              <a:t>їх</a:t>
            </a:r>
            <a:r>
              <a:rPr lang="ru-RU" dirty="0"/>
              <a:t> треба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купувати</a:t>
            </a:r>
            <a:r>
              <a:rPr lang="ru-RU" dirty="0"/>
              <a:t>)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гумові</a:t>
            </a:r>
            <a:r>
              <a:rPr lang="ru-RU" dirty="0"/>
              <a:t> </a:t>
            </a:r>
            <a:r>
              <a:rPr lang="ru-RU" dirty="0" err="1"/>
              <a:t>чобітки</a:t>
            </a:r>
            <a:r>
              <a:rPr lang="ru-RU" dirty="0"/>
              <a:t>, на покупку </a:t>
            </a:r>
            <a:r>
              <a:rPr lang="ru-RU" dirty="0" err="1"/>
              <a:t>яких</a:t>
            </a:r>
            <a:r>
              <a:rPr lang="ru-RU" dirty="0"/>
              <a:t> не могли </a:t>
            </a:r>
            <a:r>
              <a:rPr lang="ru-RU" dirty="0" err="1"/>
              <a:t>спромогтися</a:t>
            </a:r>
            <a:r>
              <a:rPr lang="ru-RU" dirty="0"/>
              <a:t> </a:t>
            </a:r>
            <a:r>
              <a:rPr lang="ru-RU" dirty="0" err="1"/>
              <a:t>мої</a:t>
            </a:r>
            <a:r>
              <a:rPr lang="ru-RU" dirty="0"/>
              <a:t> батьки... Як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забути? Як </a:t>
            </a:r>
            <a:r>
              <a:rPr lang="ru-RU" dirty="0" err="1"/>
              <a:t>можна</a:t>
            </a:r>
            <a:r>
              <a:rPr lang="ru-RU" dirty="0"/>
              <a:t> не </a:t>
            </a:r>
            <a:r>
              <a:rPr lang="ru-RU" dirty="0" err="1"/>
              <a:t>любити</a:t>
            </a:r>
            <a:r>
              <a:rPr lang="ru-RU" dirty="0"/>
              <a:t>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чуйну</a:t>
            </a:r>
            <a:r>
              <a:rPr lang="ru-RU" dirty="0"/>
              <a:t> </a:t>
            </a:r>
            <a:r>
              <a:rPr lang="ru-RU" dirty="0" err="1"/>
              <a:t>людину</a:t>
            </a:r>
            <a:r>
              <a:rPr lang="ru-RU" dirty="0"/>
              <a:t>?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218F-792F-4739-990C-7EE7B4E2727C}" type="slidenum">
              <a:rPr lang="uk-UA" smtClean="0"/>
              <a:pPr/>
              <a:t>12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/>
          <a:lstStyle/>
          <a:p>
            <a:r>
              <a:rPr lang="ru-RU" dirty="0"/>
              <a:t>— Коли </a:t>
            </a:r>
            <a:r>
              <a:rPr lang="ru-RU" dirty="0" err="1"/>
              <a:t>його</a:t>
            </a:r>
            <a:r>
              <a:rPr lang="ru-RU" dirty="0"/>
              <a:t> забирали до </a:t>
            </a:r>
            <a:r>
              <a:rPr lang="ru-RU" dirty="0" err="1"/>
              <a:t>війська</a:t>
            </a:r>
            <a:r>
              <a:rPr lang="ru-RU" dirty="0"/>
              <a:t>, — </a:t>
            </a:r>
            <a:r>
              <a:rPr lang="ru-RU" dirty="0" err="1"/>
              <a:t>згадує</a:t>
            </a:r>
            <a:r>
              <a:rPr lang="ru-RU" dirty="0"/>
              <a:t> Василь </a:t>
            </a:r>
            <a:r>
              <a:rPr lang="ru-RU" dirty="0" err="1"/>
              <a:t>Тодосійович</a:t>
            </a:r>
            <a:r>
              <a:rPr lang="ru-RU" dirty="0"/>
              <a:t> </a:t>
            </a:r>
            <a:r>
              <a:rPr lang="ru-RU" dirty="0" err="1"/>
              <a:t>Горячківський</a:t>
            </a:r>
            <a:r>
              <a:rPr lang="ru-RU" dirty="0"/>
              <a:t>, — ми,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учні</a:t>
            </a:r>
            <a:r>
              <a:rPr lang="ru-RU" dirty="0"/>
              <a:t>, проводили до </a:t>
            </a:r>
            <a:r>
              <a:rPr lang="ru-RU" dirty="0" err="1"/>
              <a:t>траси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плакали </a:t>
            </a:r>
            <a:r>
              <a:rPr lang="ru-RU" dirty="0" err="1"/>
              <a:t>всі</a:t>
            </a:r>
            <a:r>
              <a:rPr lang="ru-RU" dirty="0"/>
              <a:t> до одного, </a:t>
            </a:r>
            <a:r>
              <a:rPr lang="ru-RU" dirty="0" err="1"/>
              <a:t>розлучалися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Учителем, а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другом, братом, </a:t>
            </a:r>
            <a:r>
              <a:rPr lang="ru-RU" dirty="0" err="1"/>
              <a:t>батьком</a:t>
            </a:r>
            <a:r>
              <a:rPr lang="ru-RU" dirty="0"/>
              <a:t>... </a:t>
            </a:r>
            <a:r>
              <a:rPr lang="ru-RU" dirty="0" err="1"/>
              <a:t>з</a:t>
            </a:r>
            <a:r>
              <a:rPr lang="ru-RU" dirty="0"/>
              <a:t> Людиною, яку не </a:t>
            </a:r>
            <a:r>
              <a:rPr lang="ru-RU" dirty="0" err="1"/>
              <a:t>забудеш</a:t>
            </a:r>
            <a:r>
              <a:rPr lang="ru-RU" dirty="0"/>
              <a:t> </a:t>
            </a:r>
            <a:r>
              <a:rPr lang="ru-RU" dirty="0" err="1"/>
              <a:t>ніколи</a:t>
            </a:r>
            <a:r>
              <a:rPr lang="ru-RU" dirty="0"/>
              <a:t>. А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армії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нам писав...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218F-792F-4739-990C-7EE7B4E2727C}" type="slidenum">
              <a:rPr lang="uk-UA" smtClean="0"/>
              <a:pPr/>
              <a:t>13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Олександр</a:t>
            </a:r>
            <a:r>
              <a:rPr lang="ru-RU" dirty="0"/>
              <a:t> </a:t>
            </a:r>
            <a:r>
              <a:rPr lang="ru-RU" dirty="0" err="1"/>
              <a:t>Наконечний</a:t>
            </a:r>
            <a:r>
              <a:rPr lang="ru-RU" dirty="0"/>
              <a:t>, </a:t>
            </a:r>
            <a:r>
              <a:rPr lang="ru-RU" dirty="0" err="1"/>
              <a:t>сільський</a:t>
            </a:r>
            <a:r>
              <a:rPr lang="ru-RU" dirty="0"/>
              <a:t> поет, служив у </a:t>
            </a:r>
            <a:r>
              <a:rPr lang="ru-RU" dirty="0" err="1"/>
              <a:t>війську</a:t>
            </a:r>
            <a:r>
              <a:rPr lang="ru-RU" dirty="0"/>
              <a:t>, коли </a:t>
            </a:r>
            <a:r>
              <a:rPr lang="ru-RU" dirty="0" err="1"/>
              <a:t>довідався</a:t>
            </a:r>
            <a:r>
              <a:rPr lang="ru-RU" dirty="0"/>
              <a:t> про смерть Василя </a:t>
            </a:r>
            <a:r>
              <a:rPr lang="ru-RU" dirty="0" err="1"/>
              <a:t>Стуса</a:t>
            </a:r>
            <a:r>
              <a:rPr lang="ru-RU" dirty="0"/>
              <a:t> (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теж</a:t>
            </a:r>
            <a:r>
              <a:rPr lang="ru-RU" dirty="0"/>
              <a:t> </a:t>
            </a:r>
            <a:r>
              <a:rPr lang="ru-RU" dirty="0" err="1"/>
              <a:t>трагічно</a:t>
            </a:r>
            <a:r>
              <a:rPr lang="ru-RU" dirty="0"/>
              <a:t> </a:t>
            </a:r>
            <a:r>
              <a:rPr lang="ru-RU" dirty="0" err="1"/>
              <a:t>загинув</a:t>
            </a:r>
            <a:r>
              <a:rPr lang="ru-RU" dirty="0"/>
              <a:t>), написав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 smtClean="0"/>
              <a:t>присвяту</a:t>
            </a:r>
            <a:r>
              <a:rPr lang="ru-RU" dirty="0" smtClean="0"/>
              <a:t>: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i="1" dirty="0" smtClean="0"/>
              <a:t>...Тебе нема. </a:t>
            </a:r>
            <a:r>
              <a:rPr lang="ru-RU" i="1" dirty="0" err="1" smtClean="0"/>
              <a:t>Південний</a:t>
            </a:r>
            <a:r>
              <a:rPr lang="ru-RU" i="1" dirty="0" smtClean="0"/>
              <a:t> Буг </a:t>
            </a:r>
            <a:r>
              <a:rPr lang="ru-RU" i="1" dirty="0" err="1" smtClean="0"/>
              <a:t>тече</a:t>
            </a:r>
            <a:r>
              <a:rPr lang="ru-RU" i="1" dirty="0" smtClean="0"/>
              <a:t>,</a:t>
            </a:r>
            <a:br>
              <a:rPr lang="ru-RU" i="1" dirty="0" smtClean="0"/>
            </a:br>
            <a:r>
              <a:rPr lang="ru-RU" i="1" dirty="0" err="1" smtClean="0"/>
              <a:t>Спішить</a:t>
            </a:r>
            <a:r>
              <a:rPr lang="ru-RU" i="1" dirty="0" smtClean="0"/>
              <a:t> </a:t>
            </a:r>
            <a:r>
              <a:rPr lang="ru-RU" i="1" dirty="0" err="1" smtClean="0"/>
              <a:t>кудись</a:t>
            </a:r>
            <a:r>
              <a:rPr lang="ru-RU" i="1" dirty="0" smtClean="0"/>
              <a:t> у </a:t>
            </a:r>
            <a:r>
              <a:rPr lang="ru-RU" i="1" dirty="0" err="1" smtClean="0"/>
              <a:t>власній</a:t>
            </a:r>
            <a:r>
              <a:rPr lang="ru-RU" i="1" dirty="0" smtClean="0"/>
              <a:t> </a:t>
            </a:r>
            <a:r>
              <a:rPr lang="ru-RU" i="1" dirty="0" err="1" smtClean="0"/>
              <a:t>коловерті</a:t>
            </a:r>
            <a:r>
              <a:rPr lang="ru-RU" i="1" dirty="0" smtClean="0"/>
              <a:t>.</a:t>
            </a:r>
            <a:br>
              <a:rPr lang="ru-RU" i="1" dirty="0" smtClean="0"/>
            </a:br>
            <a:r>
              <a:rPr lang="ru-RU" i="1" dirty="0" err="1" smtClean="0"/>
              <a:t>Ти</a:t>
            </a:r>
            <a:r>
              <a:rPr lang="ru-RU" i="1" dirty="0" smtClean="0"/>
              <a:t> в </a:t>
            </a:r>
            <a:r>
              <a:rPr lang="ru-RU" i="1" dirty="0" err="1" smtClean="0"/>
              <a:t>горі</a:t>
            </a:r>
            <a:r>
              <a:rPr lang="ru-RU" i="1" dirty="0" smtClean="0"/>
              <a:t> </a:t>
            </a:r>
            <a:r>
              <a:rPr lang="ru-RU" i="1" dirty="0" err="1" smtClean="0"/>
              <a:t>підкладав</a:t>
            </a:r>
            <a:r>
              <a:rPr lang="ru-RU" i="1" dirty="0" smtClean="0"/>
              <a:t>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мені</a:t>
            </a:r>
            <a:r>
              <a:rPr lang="ru-RU" i="1" dirty="0" smtClean="0"/>
              <a:t> плече,</a:t>
            </a:r>
            <a:br>
              <a:rPr lang="ru-RU" i="1" dirty="0" smtClean="0"/>
            </a:br>
            <a:r>
              <a:rPr lang="ru-RU" i="1" dirty="0" err="1" smtClean="0"/>
              <a:t>Відкривши</a:t>
            </a:r>
            <a:r>
              <a:rPr lang="ru-RU" i="1" dirty="0" smtClean="0"/>
              <a:t> </a:t>
            </a:r>
            <a:r>
              <a:rPr lang="ru-RU" i="1" dirty="0" err="1" smtClean="0"/>
              <a:t>двері</a:t>
            </a:r>
            <a:r>
              <a:rPr lang="ru-RU" i="1" dirty="0" smtClean="0"/>
              <a:t> у </a:t>
            </a:r>
            <a:r>
              <a:rPr lang="ru-RU" i="1" dirty="0" err="1" smtClean="0"/>
              <a:t>своє</a:t>
            </a:r>
            <a:r>
              <a:rPr lang="ru-RU" i="1" dirty="0" smtClean="0"/>
              <a:t> </a:t>
            </a:r>
            <a:r>
              <a:rPr lang="ru-RU" i="1" dirty="0" err="1" smtClean="0"/>
              <a:t>безсмертя</a:t>
            </a:r>
            <a:r>
              <a:rPr lang="ru-RU" i="1" dirty="0" smtClean="0"/>
              <a:t>.</a:t>
            </a:r>
            <a:br>
              <a:rPr lang="ru-RU" i="1" dirty="0" smtClean="0"/>
            </a:br>
            <a:r>
              <a:rPr lang="ru-RU" i="1" dirty="0" smtClean="0"/>
              <a:t>В житах мозолями я </a:t>
            </a:r>
            <a:r>
              <a:rPr lang="ru-RU" i="1" dirty="0" err="1" smtClean="0"/>
              <a:t>васильків</a:t>
            </a:r>
            <a:r>
              <a:rPr lang="ru-RU" i="1" dirty="0" smtClean="0"/>
              <a:t> нарву...</a:t>
            </a:r>
            <a:br>
              <a:rPr lang="ru-RU" i="1" dirty="0" smtClean="0"/>
            </a:br>
            <a:r>
              <a:rPr lang="ru-RU" i="1" dirty="0" smtClean="0"/>
              <a:t>Вони, </a:t>
            </a:r>
            <a:r>
              <a:rPr lang="ru-RU" i="1" dirty="0" err="1" smtClean="0"/>
              <a:t>мов</a:t>
            </a:r>
            <a:r>
              <a:rPr lang="ru-RU" i="1" dirty="0" smtClean="0"/>
              <a:t> </a:t>
            </a:r>
            <a:r>
              <a:rPr lang="ru-RU" i="1" dirty="0" err="1" smtClean="0"/>
              <a:t>Василеві</a:t>
            </a:r>
            <a:r>
              <a:rPr lang="ru-RU" i="1" dirty="0" smtClean="0"/>
              <a:t> </a:t>
            </a:r>
            <a:r>
              <a:rPr lang="ru-RU" i="1" dirty="0" err="1" smtClean="0"/>
              <a:t>очі</a:t>
            </a:r>
            <a:r>
              <a:rPr lang="ru-RU" i="1" dirty="0" smtClean="0"/>
              <a:t> в </a:t>
            </a:r>
            <a:r>
              <a:rPr lang="ru-RU" i="1" dirty="0" err="1" smtClean="0"/>
              <a:t>полі</a:t>
            </a:r>
            <a:r>
              <a:rPr lang="ru-RU" i="1" dirty="0" smtClean="0"/>
              <a:t>...</a:t>
            </a:r>
            <a:br>
              <a:rPr lang="ru-RU" i="1" dirty="0" smtClean="0"/>
            </a:br>
            <a:r>
              <a:rPr lang="ru-RU" i="1" dirty="0" smtClean="0"/>
              <a:t>Я </a:t>
            </a:r>
            <a:r>
              <a:rPr lang="ru-RU" i="1" dirty="0" err="1" smtClean="0"/>
              <a:t>бачив</a:t>
            </a:r>
            <a:r>
              <a:rPr lang="ru-RU" i="1" dirty="0" smtClean="0"/>
              <a:t> Прометея наяву,</a:t>
            </a:r>
            <a:br>
              <a:rPr lang="ru-RU" i="1" dirty="0" smtClean="0"/>
            </a:br>
            <a:r>
              <a:rPr lang="ru-RU" i="1" dirty="0" err="1" smtClean="0"/>
              <a:t>Він</a:t>
            </a:r>
            <a:r>
              <a:rPr lang="ru-RU" i="1" dirty="0" smtClean="0"/>
              <a:t> </a:t>
            </a:r>
            <a:r>
              <a:rPr lang="ru-RU" i="1" dirty="0" err="1" smtClean="0"/>
              <a:t>рідну</a:t>
            </a:r>
            <a:r>
              <a:rPr lang="ru-RU" i="1" dirty="0" smtClean="0"/>
              <a:t> </a:t>
            </a:r>
            <a:r>
              <a:rPr lang="ru-RU" i="1" dirty="0" err="1" smtClean="0"/>
              <a:t>мову</a:t>
            </a:r>
            <a:r>
              <a:rPr lang="ru-RU" i="1" dirty="0" smtClean="0"/>
              <a:t> </a:t>
            </a:r>
            <a:r>
              <a:rPr lang="ru-RU" i="1" dirty="0" err="1" smtClean="0"/>
              <a:t>викладав</a:t>
            </a:r>
            <a:r>
              <a:rPr lang="ru-RU" i="1" dirty="0" smtClean="0"/>
              <a:t> у </a:t>
            </a:r>
            <a:r>
              <a:rPr lang="ru-RU" i="1" dirty="0" err="1" smtClean="0"/>
              <a:t>школі</a:t>
            </a:r>
            <a:r>
              <a:rPr lang="ru-RU" i="1" dirty="0" smtClean="0"/>
              <a:t>...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218F-792F-4739-990C-7EE7B4E2727C}" type="slidenum">
              <a:rPr lang="uk-UA" smtClean="0"/>
              <a:pPr/>
              <a:t>14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«За селом я жалкую, — писав Василь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армії</a:t>
            </a:r>
            <a:r>
              <a:rPr lang="ru-RU" dirty="0"/>
              <a:t>, — ... </a:t>
            </a:r>
            <a:r>
              <a:rPr lang="ru-RU" dirty="0" err="1"/>
              <a:t>Хороші</a:t>
            </a:r>
            <a:r>
              <a:rPr lang="ru-RU" dirty="0"/>
              <a:t> люди </a:t>
            </a:r>
            <a:r>
              <a:rPr lang="ru-RU" dirty="0" err="1"/>
              <a:t>скрашали</a:t>
            </a:r>
            <a:r>
              <a:rPr lang="ru-RU" dirty="0"/>
              <a:t> </a:t>
            </a:r>
            <a:r>
              <a:rPr lang="ru-RU" dirty="0" err="1"/>
              <a:t>мені</a:t>
            </a:r>
            <a:r>
              <a:rPr lang="ru-RU" dirty="0"/>
              <a:t> </a:t>
            </a:r>
            <a:r>
              <a:rPr lang="ru-RU" dirty="0" err="1"/>
              <a:t>печалі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сільське</a:t>
            </a:r>
            <a:r>
              <a:rPr lang="ru-RU" dirty="0"/>
              <a:t> </a:t>
            </a:r>
            <a:r>
              <a:rPr lang="ru-RU" dirty="0" err="1"/>
              <a:t>оточення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як для мене </a:t>
            </a:r>
            <a:r>
              <a:rPr lang="ru-RU" dirty="0" err="1"/>
              <a:t>незнайомим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через </a:t>
            </a:r>
            <a:r>
              <a:rPr lang="ru-RU" dirty="0" err="1"/>
              <a:t>це</a:t>
            </a:r>
            <a:r>
              <a:rPr lang="ru-RU" dirty="0"/>
              <a:t>, </a:t>
            </a:r>
            <a:r>
              <a:rPr lang="ru-RU" dirty="0" err="1"/>
              <a:t>здається</a:t>
            </a:r>
            <a:r>
              <a:rPr lang="ru-RU" dirty="0"/>
              <a:t>, дало </a:t>
            </a:r>
            <a:r>
              <a:rPr lang="ru-RU" dirty="0" err="1"/>
              <a:t>мені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користь</a:t>
            </a:r>
            <a:r>
              <a:rPr lang="ru-RU" dirty="0"/>
              <a:t>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218F-792F-4739-990C-7EE7B4E2727C}" type="slidenum">
              <a:rPr lang="uk-UA" smtClean="0"/>
              <a:pPr/>
              <a:t>15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25 </a:t>
            </a:r>
            <a:r>
              <a:rPr lang="ru-RU" sz="3200" dirty="0" err="1"/>
              <a:t>вересня</a:t>
            </a:r>
            <a:r>
              <a:rPr lang="ru-RU" sz="3200" dirty="0"/>
              <a:t> 2011 року у </a:t>
            </a:r>
            <a:r>
              <a:rPr lang="ru-RU" sz="3200" dirty="0" err="1"/>
              <a:t>місті</a:t>
            </a:r>
            <a:r>
              <a:rPr lang="ru-RU" sz="3200" dirty="0"/>
              <a:t> Гайворон </a:t>
            </a:r>
            <a:r>
              <a:rPr lang="ru-RU" sz="3200" dirty="0" err="1"/>
              <a:t>відбулося</a:t>
            </a:r>
            <a:r>
              <a:rPr lang="ru-RU" sz="3200" dirty="0"/>
              <a:t> </a:t>
            </a:r>
            <a:r>
              <a:rPr lang="ru-RU" sz="3200" dirty="0" err="1"/>
              <a:t>відкриття</a:t>
            </a:r>
            <a:r>
              <a:rPr lang="ru-RU" sz="3200" dirty="0"/>
              <a:t> </a:t>
            </a:r>
            <a:r>
              <a:rPr lang="ru-RU" sz="3200" dirty="0" err="1"/>
              <a:t>погруддя</a:t>
            </a:r>
            <a:r>
              <a:rPr lang="ru-RU" sz="3200" dirty="0"/>
              <a:t> </a:t>
            </a:r>
            <a:r>
              <a:rPr lang="ru-RU" sz="3200" dirty="0" smtClean="0"/>
              <a:t>Василя </a:t>
            </a:r>
            <a:r>
              <a:rPr lang="ru-RU" sz="3200" dirty="0" err="1" smtClean="0"/>
              <a:t>Стуса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2976" y="1571612"/>
            <a:ext cx="3657600" cy="466344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Автором </a:t>
            </a:r>
            <a:r>
              <a:rPr lang="ru-RU" dirty="0" err="1"/>
              <a:t>пам’ятника</a:t>
            </a:r>
            <a:r>
              <a:rPr lang="ru-RU" dirty="0"/>
              <a:t> </a:t>
            </a:r>
            <a:r>
              <a:rPr lang="ru-RU" dirty="0" err="1"/>
              <a:t>Василеві</a:t>
            </a:r>
            <a:r>
              <a:rPr lang="ru-RU" dirty="0"/>
              <a:t> </a:t>
            </a:r>
            <a:r>
              <a:rPr lang="ru-RU" dirty="0" err="1"/>
              <a:t>Стусу</a:t>
            </a:r>
            <a:r>
              <a:rPr lang="ru-RU" dirty="0"/>
              <a:t> в </a:t>
            </a:r>
            <a:r>
              <a:rPr lang="ru-RU" dirty="0" err="1"/>
              <a:t>Гайвороні</a:t>
            </a:r>
            <a:r>
              <a:rPr lang="ru-RU" dirty="0"/>
              <a:t> став </a:t>
            </a:r>
            <a:r>
              <a:rPr lang="ru-RU" dirty="0" err="1"/>
              <a:t>уродженець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/>
              <a:t>, скульптор, доцент </a:t>
            </a:r>
            <a:r>
              <a:rPr lang="ru-RU" dirty="0" err="1"/>
              <a:t>Московського</a:t>
            </a:r>
            <a:r>
              <a:rPr lang="ru-RU" dirty="0"/>
              <a:t> державного </a:t>
            </a:r>
            <a:r>
              <a:rPr lang="ru-RU" dirty="0" err="1"/>
              <a:t>художньо-промислового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 </a:t>
            </a:r>
            <a:r>
              <a:rPr lang="ru-RU" dirty="0" err="1"/>
              <a:t>ім</a:t>
            </a:r>
            <a:r>
              <a:rPr lang="ru-RU" dirty="0"/>
              <a:t>. С.Г. Строганова </a:t>
            </a:r>
            <a:r>
              <a:rPr lang="ru-RU" dirty="0" err="1"/>
              <a:t>Сергій</a:t>
            </a:r>
            <a:r>
              <a:rPr lang="ru-RU" dirty="0"/>
              <a:t> </a:t>
            </a:r>
            <a:r>
              <a:rPr lang="ru-RU" dirty="0" err="1"/>
              <a:t>Костюк</a:t>
            </a:r>
            <a:r>
              <a:rPr lang="ru-RU" dirty="0"/>
              <a:t>. На </a:t>
            </a:r>
            <a:r>
              <a:rPr lang="ru-RU" dirty="0" err="1"/>
              <a:t>зустрічі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присутні</a:t>
            </a:r>
            <a:r>
              <a:rPr lang="ru-RU" dirty="0"/>
              <a:t> </a:t>
            </a:r>
            <a:r>
              <a:rPr lang="ru-RU" dirty="0" err="1"/>
              <a:t>син</a:t>
            </a:r>
            <a:r>
              <a:rPr lang="ru-RU" dirty="0"/>
              <a:t> </a:t>
            </a:r>
            <a:r>
              <a:rPr lang="ru-RU" dirty="0" err="1"/>
              <a:t>письменника</a:t>
            </a:r>
            <a:r>
              <a:rPr lang="ru-RU" dirty="0"/>
              <a:t> </a:t>
            </a:r>
            <a:r>
              <a:rPr lang="ru-RU" dirty="0" err="1" smtClean="0"/>
              <a:t>Дмитро</a:t>
            </a:r>
            <a:r>
              <a:rPr lang="ru-RU" dirty="0" smtClean="0"/>
              <a:t> </a:t>
            </a:r>
            <a:r>
              <a:rPr lang="ru-RU" dirty="0" err="1" smtClean="0"/>
              <a:t>Стус</a:t>
            </a:r>
            <a:r>
              <a:rPr lang="ru-RU" dirty="0" smtClean="0"/>
              <a:t>, </a:t>
            </a:r>
            <a:r>
              <a:rPr lang="ru-RU" dirty="0" err="1"/>
              <a:t>Любов</a:t>
            </a:r>
            <a:r>
              <a:rPr lang="ru-RU" dirty="0"/>
              <a:t> </a:t>
            </a:r>
            <a:r>
              <a:rPr lang="ru-RU" dirty="0" err="1"/>
              <a:t>Маєвська</a:t>
            </a:r>
            <a:r>
              <a:rPr lang="ru-RU" dirty="0"/>
              <a:t> та мер Гайворона Петро </a:t>
            </a:r>
            <a:r>
              <a:rPr lang="ru-RU" dirty="0" err="1"/>
              <a:t>Миколайович</a:t>
            </a:r>
            <a:r>
              <a:rPr lang="ru-RU" dirty="0"/>
              <a:t> Руденко.</a:t>
            </a:r>
          </a:p>
        </p:txBody>
      </p:sp>
      <p:pic>
        <p:nvPicPr>
          <p:cNvPr id="5" name="Содержимое 4" descr="DSC0240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57752" y="1500174"/>
            <a:ext cx="4067204" cy="4357717"/>
          </a:xfr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FD48-F0BA-4079-8160-AA7AEF57ACDA}" type="slidenum">
              <a:rPr lang="uk-UA" smtClean="0"/>
              <a:pPr/>
              <a:t>16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857752" y="5643578"/>
            <a:ext cx="2971792" cy="1000132"/>
          </a:xfrm>
        </p:spPr>
        <p:txBody>
          <a:bodyPr>
            <a:normAutofit/>
          </a:bodyPr>
          <a:lstStyle/>
          <a:p>
            <a:r>
              <a:rPr lang="uk-UA" dirty="0" smtClean="0"/>
              <a:t>1959р.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785794"/>
            <a:ext cx="4038600" cy="5383219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видатного</a:t>
            </a:r>
            <a:r>
              <a:rPr lang="ru-RU" dirty="0"/>
              <a:t> </a:t>
            </a:r>
            <a:r>
              <a:rPr lang="ru-RU" dirty="0" err="1"/>
              <a:t>поета</a:t>
            </a:r>
            <a:r>
              <a:rPr lang="ru-RU" dirty="0"/>
              <a:t>, </a:t>
            </a:r>
            <a:r>
              <a:rPr lang="ru-RU" dirty="0" err="1"/>
              <a:t>блискучого</a:t>
            </a:r>
            <a:r>
              <a:rPr lang="ru-RU" dirty="0"/>
              <a:t> </a:t>
            </a:r>
            <a:r>
              <a:rPr lang="ru-RU" dirty="0" err="1"/>
              <a:t>перекладача</a:t>
            </a:r>
            <a:r>
              <a:rPr lang="ru-RU" dirty="0"/>
              <a:t>, </a:t>
            </a:r>
            <a:r>
              <a:rPr lang="ru-RU" dirty="0" err="1"/>
              <a:t>безкомпромісної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великого </a:t>
            </a:r>
            <a:r>
              <a:rPr lang="ru-RU" dirty="0" err="1"/>
              <a:t>патріота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правдолюба Василя </a:t>
            </a:r>
            <a:r>
              <a:rPr lang="ru-RU" dirty="0" err="1"/>
              <a:t>Стуса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дорога </a:t>
            </a:r>
            <a:r>
              <a:rPr lang="ru-RU" dirty="0" err="1"/>
              <a:t>крізь</a:t>
            </a:r>
            <a:r>
              <a:rPr lang="ru-RU" dirty="0"/>
              <a:t> </a:t>
            </a:r>
            <a:r>
              <a:rPr lang="ru-RU" dirty="0" err="1"/>
              <a:t>терни</a:t>
            </a:r>
            <a:r>
              <a:rPr lang="ru-RU" dirty="0"/>
              <a:t> до </a:t>
            </a:r>
            <a:r>
              <a:rPr lang="ru-RU" dirty="0" err="1"/>
              <a:t>зірок</a:t>
            </a:r>
            <a:r>
              <a:rPr lang="ru-RU" dirty="0"/>
              <a:t>. 50 </a:t>
            </a:r>
            <a:r>
              <a:rPr lang="ru-RU" dirty="0" err="1"/>
              <a:t>років</a:t>
            </a:r>
            <a:r>
              <a:rPr lang="ru-RU" dirty="0"/>
              <a:t> тому </a:t>
            </a:r>
            <a:r>
              <a:rPr lang="ru-RU" dirty="0" err="1"/>
              <a:t>випускника</a:t>
            </a:r>
            <a:r>
              <a:rPr lang="ru-RU" dirty="0"/>
              <a:t> </a:t>
            </a:r>
            <a:r>
              <a:rPr lang="ru-RU" dirty="0" err="1"/>
              <a:t>Донецького</a:t>
            </a:r>
            <a:r>
              <a:rPr lang="ru-RU" dirty="0"/>
              <a:t> державного </a:t>
            </a:r>
            <a:r>
              <a:rPr lang="ru-RU" dirty="0" err="1"/>
              <a:t>педінституту</a:t>
            </a:r>
            <a:r>
              <a:rPr lang="ru-RU" dirty="0"/>
              <a:t> Василя Семеновича </a:t>
            </a:r>
            <a:r>
              <a:rPr lang="ru-RU" dirty="0" err="1"/>
              <a:t>Стуса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диплом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відзнакою</a:t>
            </a:r>
            <a:r>
              <a:rPr lang="ru-RU" dirty="0"/>
              <a:t>, направили учителем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 та </a:t>
            </a:r>
            <a:r>
              <a:rPr lang="ru-RU" dirty="0" err="1"/>
              <a:t>історії</a:t>
            </a:r>
            <a:r>
              <a:rPr lang="ru-RU" dirty="0"/>
              <a:t> до </a:t>
            </a:r>
            <a:r>
              <a:rPr lang="ru-RU" dirty="0" err="1"/>
              <a:t>Таужненської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. </a:t>
            </a:r>
            <a:r>
              <a:rPr lang="ru-RU" dirty="0" err="1"/>
              <a:t>Призначили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вихователем</a:t>
            </a:r>
            <a:r>
              <a:rPr lang="ru-RU" dirty="0"/>
              <a:t> </a:t>
            </a:r>
            <a:r>
              <a:rPr lang="ru-RU" dirty="0" err="1"/>
              <a:t>сьомого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.</a:t>
            </a:r>
          </a:p>
        </p:txBody>
      </p:sp>
      <p:pic>
        <p:nvPicPr>
          <p:cNvPr id="6" name="Содержимое 5" descr="13839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14810" y="642918"/>
            <a:ext cx="4643470" cy="5000660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FD48-F0BA-4079-8160-AA7AEF57ACDA}" type="slidenum">
              <a:rPr lang="uk-UA" smtClean="0"/>
              <a:pPr/>
              <a:t>2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642918"/>
            <a:ext cx="4038600" cy="5483245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Учні</a:t>
            </a:r>
            <a:r>
              <a:rPr lang="ru-RU" dirty="0"/>
              <a:t> </a:t>
            </a:r>
            <a:r>
              <a:rPr lang="ru-RU" dirty="0" err="1"/>
              <a:t>сприйняли</a:t>
            </a:r>
            <a:r>
              <a:rPr lang="ru-RU" dirty="0"/>
              <a:t> нового </a:t>
            </a:r>
            <a:r>
              <a:rPr lang="ru-RU" dirty="0" err="1"/>
              <a:t>класного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насторожено.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ходив до </a:t>
            </a:r>
            <a:r>
              <a:rPr lang="ru-RU" dirty="0" err="1"/>
              <a:t>школи</a:t>
            </a:r>
            <a:r>
              <a:rPr lang="ru-RU" dirty="0"/>
              <a:t> в </a:t>
            </a:r>
            <a:r>
              <a:rPr lang="ru-RU" dirty="0" err="1"/>
              <a:t>білій</a:t>
            </a:r>
            <a:r>
              <a:rPr lang="ru-RU" dirty="0"/>
              <a:t> </a:t>
            </a:r>
            <a:r>
              <a:rPr lang="ru-RU" dirty="0" err="1"/>
              <a:t>вишиванці</a:t>
            </a:r>
            <a:r>
              <a:rPr lang="ru-RU" dirty="0"/>
              <a:t>, орнамент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виконано</a:t>
            </a:r>
            <a:r>
              <a:rPr lang="ru-RU" dirty="0"/>
              <a:t> в </a:t>
            </a:r>
            <a:r>
              <a:rPr lang="ru-RU" dirty="0" err="1"/>
              <a:t>традиційному</a:t>
            </a:r>
            <a:r>
              <a:rPr lang="ru-RU" dirty="0"/>
              <a:t> </a:t>
            </a:r>
            <a:r>
              <a:rPr lang="ru-RU" dirty="0" err="1"/>
              <a:t>національному</a:t>
            </a:r>
            <a:r>
              <a:rPr lang="ru-RU" dirty="0"/>
              <a:t> </a:t>
            </a:r>
            <a:r>
              <a:rPr lang="ru-RU" dirty="0" err="1"/>
              <a:t>стилі</a:t>
            </a:r>
            <a:r>
              <a:rPr lang="ru-RU" dirty="0"/>
              <a:t>, </a:t>
            </a:r>
            <a:r>
              <a:rPr lang="ru-RU" dirty="0" err="1"/>
              <a:t>червоними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чорними</a:t>
            </a:r>
            <a:r>
              <a:rPr lang="ru-RU" dirty="0"/>
              <a:t> нитками. </a:t>
            </a:r>
            <a:r>
              <a:rPr lang="ru-RU" dirty="0" err="1"/>
              <a:t>Чи</a:t>
            </a:r>
            <a:r>
              <a:rPr lang="ru-RU" dirty="0"/>
              <a:t> то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справді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матір</a:t>
            </a:r>
            <a:r>
              <a:rPr lang="ru-RU" dirty="0"/>
              <a:t> </a:t>
            </a:r>
            <a:r>
              <a:rPr lang="ru-RU" dirty="0" err="1"/>
              <a:t>вишивала</a:t>
            </a:r>
            <a:r>
              <a:rPr lang="ru-RU" dirty="0"/>
              <a:t>, як у </a:t>
            </a:r>
            <a:r>
              <a:rPr lang="ru-RU" dirty="0" err="1"/>
              <a:t>тій</a:t>
            </a:r>
            <a:r>
              <a:rPr lang="ru-RU" dirty="0"/>
              <a:t> </a:t>
            </a:r>
            <a:r>
              <a:rPr lang="ru-RU" dirty="0" err="1"/>
              <a:t>Малишковій</a:t>
            </a:r>
            <a:r>
              <a:rPr lang="ru-RU" dirty="0"/>
              <a:t> </a:t>
            </a:r>
            <a:r>
              <a:rPr lang="ru-RU" dirty="0" err="1"/>
              <a:t>пісні</a:t>
            </a:r>
            <a:r>
              <a:rPr lang="ru-RU" dirty="0"/>
              <a:t>... А </a:t>
            </a:r>
            <a:r>
              <a:rPr lang="ru-RU" dirty="0" err="1"/>
              <a:t>ще</a:t>
            </a:r>
            <a:r>
              <a:rPr lang="ru-RU" dirty="0"/>
              <a:t> говорив чистою </a:t>
            </a:r>
            <a:r>
              <a:rPr lang="ru-RU" dirty="0" err="1"/>
              <a:t>джерельною</a:t>
            </a:r>
            <a:r>
              <a:rPr lang="ru-RU" dirty="0"/>
              <a:t> </a:t>
            </a:r>
            <a:r>
              <a:rPr lang="ru-RU" dirty="0" err="1"/>
              <a:t>українською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, до </a:t>
            </a:r>
            <a:r>
              <a:rPr lang="ru-RU" dirty="0" err="1"/>
              <a:t>чого</a:t>
            </a:r>
            <a:r>
              <a:rPr lang="ru-RU" dirty="0"/>
              <a:t> в </a:t>
            </a:r>
            <a:r>
              <a:rPr lang="ru-RU" dirty="0" err="1"/>
              <a:t>селі</a:t>
            </a:r>
            <a:r>
              <a:rPr lang="ru-RU" dirty="0"/>
              <a:t> не </a:t>
            </a:r>
            <a:r>
              <a:rPr lang="ru-RU" dirty="0" err="1"/>
              <a:t>звикли</a:t>
            </a:r>
            <a:r>
              <a:rPr lang="ru-RU" dirty="0"/>
              <a:t>.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вирізнявся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педагогів</a:t>
            </a:r>
            <a:r>
              <a:rPr lang="ru-RU" dirty="0"/>
              <a:t>. Але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став для </a:t>
            </a:r>
            <a:r>
              <a:rPr lang="ru-RU" dirty="0" err="1"/>
              <a:t>учнів</a:t>
            </a:r>
            <a:r>
              <a:rPr lang="ru-RU" dirty="0"/>
              <a:t> кумиром.</a:t>
            </a:r>
          </a:p>
          <a:p>
            <a:endParaRPr lang="ru-RU" dirty="0"/>
          </a:p>
        </p:txBody>
      </p:sp>
      <p:pic>
        <p:nvPicPr>
          <p:cNvPr id="6" name="Содержимое 5" descr="13839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642918"/>
            <a:ext cx="4325475" cy="5143536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FD48-F0BA-4079-8160-AA7AEF57ACDA}" type="slidenum">
              <a:rPr lang="uk-UA" smtClean="0"/>
              <a:pPr/>
              <a:t>3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4038600" cy="5126055"/>
          </a:xfrm>
        </p:spPr>
        <p:txBody>
          <a:bodyPr>
            <a:normAutofit fontScale="92500"/>
          </a:bodyPr>
          <a:lstStyle/>
          <a:p>
            <a:r>
              <a:rPr lang="ru-RU" dirty="0"/>
              <a:t>Через 50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зустрілися</a:t>
            </a:r>
            <a:r>
              <a:rPr lang="ru-RU" dirty="0"/>
              <a:t> </a:t>
            </a:r>
            <a:r>
              <a:rPr lang="ru-RU" dirty="0" err="1"/>
              <a:t>випускники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побачитися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пом’янути</a:t>
            </a:r>
            <a:r>
              <a:rPr lang="ru-RU" dirty="0"/>
              <a:t> </a:t>
            </a:r>
            <a:r>
              <a:rPr lang="ru-RU" dirty="0" err="1"/>
              <a:t>добрим</a:t>
            </a:r>
            <a:r>
              <a:rPr lang="ru-RU" dirty="0"/>
              <a:t> словом </a:t>
            </a:r>
            <a:r>
              <a:rPr lang="ru-RU" dirty="0" err="1"/>
              <a:t>свого</a:t>
            </a:r>
            <a:r>
              <a:rPr lang="ru-RU" dirty="0"/>
              <a:t> наставника. </a:t>
            </a:r>
            <a:r>
              <a:rPr lang="ru-RU" dirty="0" err="1"/>
              <a:t>Із</a:t>
            </a:r>
            <a:r>
              <a:rPr lang="ru-RU" dirty="0"/>
              <a:t> 28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залишилося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18, </a:t>
            </a:r>
            <a:r>
              <a:rPr lang="ru-RU" dirty="0" err="1"/>
              <a:t>з</a:t>
            </a:r>
            <a:r>
              <a:rPr lang="ru-RU" dirty="0"/>
              <a:t> них 14 </a:t>
            </a:r>
            <a:r>
              <a:rPr lang="ru-RU" dirty="0" err="1"/>
              <a:t>прибули</a:t>
            </a:r>
            <a:r>
              <a:rPr lang="ru-RU" dirty="0"/>
              <a:t> на </a:t>
            </a:r>
            <a:r>
              <a:rPr lang="ru-RU" dirty="0" err="1"/>
              <a:t>побачення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школою, на </a:t>
            </a:r>
            <a:r>
              <a:rPr lang="ru-RU" dirty="0" err="1"/>
              <a:t>меморіальній</a:t>
            </a:r>
            <a:r>
              <a:rPr lang="ru-RU" dirty="0"/>
              <a:t> </a:t>
            </a:r>
            <a:r>
              <a:rPr lang="ru-RU" dirty="0" err="1"/>
              <a:t>дошці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викарбувані</a:t>
            </a:r>
            <a:r>
              <a:rPr lang="ru-RU" dirty="0"/>
              <a:t> </a:t>
            </a:r>
            <a:r>
              <a:rPr lang="ru-RU" dirty="0" err="1"/>
              <a:t>ім’я</a:t>
            </a:r>
            <a:r>
              <a:rPr lang="ru-RU" dirty="0"/>
              <a:t> та портрет Василя </a:t>
            </a:r>
            <a:r>
              <a:rPr lang="ru-RU" dirty="0" err="1"/>
              <a:t>Стуса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10" name="Содержимое 9" descr="4106-6-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628" y="1357298"/>
            <a:ext cx="3778280" cy="4429156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FD48-F0BA-4079-8160-AA7AEF57ACDA}" type="slidenum">
              <a:rPr lang="uk-UA" smtClean="0"/>
              <a:pPr/>
              <a:t>4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4471990" cy="498317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приміщенні</a:t>
            </a:r>
            <a:r>
              <a:rPr lang="ru-RU" dirty="0"/>
              <a:t> </a:t>
            </a:r>
            <a:r>
              <a:rPr lang="ru-RU" dirty="0" err="1"/>
              <a:t>колишні</a:t>
            </a:r>
            <a:r>
              <a:rPr lang="ru-RU" dirty="0"/>
              <a:t> </a:t>
            </a:r>
            <a:r>
              <a:rPr lang="ru-RU" dirty="0" err="1"/>
              <a:t>випускники</a:t>
            </a:r>
            <a:r>
              <a:rPr lang="ru-RU" dirty="0"/>
              <a:t> не </a:t>
            </a:r>
            <a:r>
              <a:rPr lang="ru-RU" dirty="0" err="1"/>
              <a:t>навчалися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зібралися</a:t>
            </a:r>
            <a:r>
              <a:rPr lang="ru-RU" dirty="0"/>
              <a:t> в </a:t>
            </a:r>
            <a:r>
              <a:rPr lang="ru-RU" dirty="0" err="1"/>
              <a:t>кімнаті-музеї</a:t>
            </a:r>
            <a:r>
              <a:rPr lang="ru-RU" dirty="0"/>
              <a:t> Василя Семеновича </a:t>
            </a:r>
            <a:r>
              <a:rPr lang="ru-RU" dirty="0" err="1"/>
              <a:t>Стуса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віддати</a:t>
            </a:r>
            <a:r>
              <a:rPr lang="ru-RU" dirty="0"/>
              <a:t> </a:t>
            </a:r>
            <a:r>
              <a:rPr lang="ru-RU" dirty="0" err="1"/>
              <a:t>данину</a:t>
            </a:r>
            <a:r>
              <a:rPr lang="ru-RU" dirty="0"/>
              <a:t> </a:t>
            </a:r>
            <a:r>
              <a:rPr lang="ru-RU" dirty="0" err="1"/>
              <a:t>шани</a:t>
            </a:r>
            <a:r>
              <a:rPr lang="ru-RU" dirty="0"/>
              <a:t>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чудовій</a:t>
            </a:r>
            <a:r>
              <a:rPr lang="ru-RU" dirty="0"/>
              <a:t> </a:t>
            </a:r>
            <a:r>
              <a:rPr lang="ru-RU" dirty="0" err="1"/>
              <a:t>людині</a:t>
            </a:r>
            <a:r>
              <a:rPr lang="ru-RU" dirty="0"/>
              <a:t>. </a:t>
            </a:r>
            <a:r>
              <a:rPr lang="ru-RU" dirty="0" err="1"/>
              <a:t>Потім</a:t>
            </a:r>
            <a:r>
              <a:rPr lang="ru-RU" dirty="0"/>
              <a:t> «</a:t>
            </a:r>
            <a:r>
              <a:rPr lang="ru-RU" dirty="0" err="1"/>
              <a:t>стусівці</a:t>
            </a:r>
            <a:r>
              <a:rPr lang="ru-RU" dirty="0"/>
              <a:t>», як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тепер</a:t>
            </a:r>
            <a:r>
              <a:rPr lang="ru-RU" dirty="0"/>
              <a:t> </a:t>
            </a:r>
            <a:r>
              <a:rPr lang="ru-RU" dirty="0" err="1"/>
              <a:t>величають</a:t>
            </a:r>
            <a:r>
              <a:rPr lang="ru-RU" dirty="0"/>
              <a:t> у </a:t>
            </a:r>
            <a:r>
              <a:rPr lang="ru-RU" dirty="0" err="1"/>
              <a:t>селі</a:t>
            </a:r>
            <a:r>
              <a:rPr lang="ru-RU" dirty="0"/>
              <a:t>, </a:t>
            </a:r>
            <a:r>
              <a:rPr lang="ru-RU" dirty="0" err="1"/>
              <a:t>продовжили</a:t>
            </a:r>
            <a:r>
              <a:rPr lang="ru-RU" dirty="0"/>
              <a:t> </a:t>
            </a:r>
            <a:r>
              <a:rPr lang="ru-RU" dirty="0" err="1"/>
              <a:t>урочистості</a:t>
            </a:r>
            <a:r>
              <a:rPr lang="ru-RU" dirty="0"/>
              <a:t> за круглим столом у </a:t>
            </a:r>
            <a:r>
              <a:rPr lang="ru-RU" dirty="0" err="1"/>
              <a:t>місцевому</a:t>
            </a:r>
            <a:r>
              <a:rPr lang="ru-RU" dirty="0"/>
              <a:t> </a:t>
            </a:r>
            <a:r>
              <a:rPr lang="ru-RU" dirty="0" err="1"/>
              <a:t>Будинку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6" name="Содержимое 5" descr="1перьбонр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33645" y="1142984"/>
            <a:ext cx="3538883" cy="4983179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FD48-F0BA-4079-8160-AA7AEF57ACDA}" type="slidenum">
              <a:rPr lang="uk-UA" smtClean="0"/>
              <a:pPr/>
              <a:t>5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Цікавою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зустріч</a:t>
            </a:r>
            <a:r>
              <a:rPr lang="ru-RU" dirty="0"/>
              <a:t>: </a:t>
            </a:r>
            <a:r>
              <a:rPr lang="ru-RU" dirty="0" err="1"/>
              <a:t>їхній</a:t>
            </a:r>
            <a:r>
              <a:rPr lang="ru-RU" dirty="0"/>
              <a:t> учитель постав перед ними як </a:t>
            </a:r>
            <a:r>
              <a:rPr lang="ru-RU" dirty="0" err="1"/>
              <a:t>живий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вадами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чеснотами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усе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дорожчі</a:t>
            </a:r>
            <a:r>
              <a:rPr lang="ru-RU" dirty="0"/>
              <a:t> Свобода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Україна</a:t>
            </a:r>
            <a:r>
              <a:rPr lang="ru-RU" dirty="0"/>
              <a:t>.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спогад</a:t>
            </a:r>
            <a:r>
              <a:rPr lang="ru-RU" dirty="0"/>
              <a:t> про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надзвичайно</a:t>
            </a:r>
            <a:r>
              <a:rPr lang="ru-RU" dirty="0"/>
              <a:t> теплим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Сам В.С. </a:t>
            </a:r>
            <a:r>
              <a:rPr lang="ru-RU" dirty="0" err="1" smtClean="0"/>
              <a:t>Стус</a:t>
            </a:r>
            <a:r>
              <a:rPr lang="ru-RU" dirty="0" smtClean="0"/>
              <a:t> жив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виховувався</a:t>
            </a:r>
            <a:r>
              <a:rPr lang="ru-RU" dirty="0" smtClean="0"/>
              <a:t> у </a:t>
            </a:r>
            <a:r>
              <a:rPr lang="ru-RU" dirty="0" err="1" smtClean="0"/>
              <a:t>нестатках</a:t>
            </a:r>
            <a:r>
              <a:rPr lang="ru-RU" dirty="0" smtClean="0"/>
              <a:t>. </a:t>
            </a:r>
            <a:r>
              <a:rPr lang="ru-RU" dirty="0" err="1" smtClean="0"/>
              <a:t>Змалечку</a:t>
            </a:r>
            <a:r>
              <a:rPr lang="ru-RU" dirty="0" smtClean="0"/>
              <a:t> </a:t>
            </a:r>
            <a:r>
              <a:rPr lang="ru-RU" dirty="0" err="1" smtClean="0"/>
              <a:t>доводилося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. </a:t>
            </a:r>
            <a:r>
              <a:rPr lang="ru-RU" dirty="0" err="1" smtClean="0"/>
              <a:t>Навіть</a:t>
            </a:r>
            <a:r>
              <a:rPr lang="ru-RU" dirty="0" smtClean="0"/>
              <a:t> у </a:t>
            </a:r>
            <a:r>
              <a:rPr lang="ru-RU" dirty="0" err="1" smtClean="0"/>
              <a:t>забої</a:t>
            </a:r>
            <a:r>
              <a:rPr lang="ru-RU" dirty="0" smtClean="0"/>
              <a:t> </a:t>
            </a:r>
            <a:r>
              <a:rPr lang="ru-RU" dirty="0" err="1" smtClean="0"/>
              <a:t>підлітком</a:t>
            </a:r>
            <a:r>
              <a:rPr lang="ru-RU" dirty="0" smtClean="0"/>
              <a:t> проводив </a:t>
            </a:r>
            <a:r>
              <a:rPr lang="ru-RU" dirty="0" err="1" smtClean="0"/>
              <a:t>літні</a:t>
            </a:r>
            <a:r>
              <a:rPr lang="ru-RU" dirty="0" smtClean="0"/>
              <a:t> </a:t>
            </a:r>
            <a:r>
              <a:rPr lang="ru-RU" dirty="0" err="1" smtClean="0"/>
              <a:t>канікули</a:t>
            </a:r>
            <a:r>
              <a:rPr lang="ru-RU" dirty="0" smtClean="0"/>
              <a:t> — тягав вагонетки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вугіллям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допомогти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батькові</a:t>
            </a:r>
            <a:r>
              <a:rPr lang="ru-RU" dirty="0" smtClean="0"/>
              <a:t> </a:t>
            </a:r>
            <a:r>
              <a:rPr lang="ru-RU" dirty="0" err="1" smtClean="0"/>
              <a:t>прогодувати</a:t>
            </a:r>
            <a:r>
              <a:rPr lang="ru-RU" dirty="0" smtClean="0"/>
              <a:t> </a:t>
            </a:r>
            <a:r>
              <a:rPr lang="ru-RU" dirty="0" err="1" smtClean="0"/>
              <a:t>сім’ю</a:t>
            </a:r>
            <a:r>
              <a:rPr lang="ru-RU" dirty="0" smtClean="0"/>
              <a:t>. Тому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співчував</a:t>
            </a:r>
            <a:r>
              <a:rPr lang="ru-RU" dirty="0" smtClean="0"/>
              <a:t> </a:t>
            </a:r>
            <a:r>
              <a:rPr lang="ru-RU" dirty="0" err="1" smtClean="0"/>
              <a:t>малозабезпеченим</a:t>
            </a:r>
            <a:r>
              <a:rPr lang="ru-RU" dirty="0" smtClean="0"/>
              <a:t>. І кожного </a:t>
            </a:r>
            <a:r>
              <a:rPr lang="ru-RU" dirty="0" err="1" smtClean="0"/>
              <a:t>старався</a:t>
            </a:r>
            <a:r>
              <a:rPr lang="ru-RU" dirty="0" smtClean="0"/>
              <a:t> </a:t>
            </a:r>
            <a:r>
              <a:rPr lang="ru-RU" dirty="0" err="1" smtClean="0"/>
              <a:t>зігріти</a:t>
            </a:r>
            <a:r>
              <a:rPr lang="ru-RU" dirty="0" smtClean="0"/>
              <a:t> теплим словом...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218F-792F-4739-990C-7EE7B4E2727C}" type="slidenum">
              <a:rPr lang="uk-UA" smtClean="0"/>
              <a:pPr/>
              <a:t>6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— Рано </a:t>
            </a:r>
            <a:r>
              <a:rPr lang="ru-RU" dirty="0" err="1"/>
              <a:t>залишився</a:t>
            </a:r>
            <a:r>
              <a:rPr lang="ru-RU" dirty="0"/>
              <a:t> сиротою, — </a:t>
            </a:r>
            <a:r>
              <a:rPr lang="ru-RU" dirty="0" err="1"/>
              <a:t>згадує</a:t>
            </a:r>
            <a:r>
              <a:rPr lang="ru-RU" dirty="0"/>
              <a:t> Михайло </a:t>
            </a:r>
            <a:r>
              <a:rPr lang="ru-RU" dirty="0" err="1"/>
              <a:t>Іванович</a:t>
            </a:r>
            <a:r>
              <a:rPr lang="ru-RU" dirty="0"/>
              <a:t> Денисюк. — </a:t>
            </a:r>
            <a:r>
              <a:rPr lang="ru-RU" dirty="0" err="1"/>
              <a:t>Був</a:t>
            </a:r>
            <a:r>
              <a:rPr lang="ru-RU" dirty="0"/>
              <a:t> маленького </a:t>
            </a:r>
            <a:r>
              <a:rPr lang="ru-RU" dirty="0" err="1"/>
              <a:t>зросту</a:t>
            </a:r>
            <a:r>
              <a:rPr lang="ru-RU" dirty="0"/>
              <a:t>. Тому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комплексував</a:t>
            </a:r>
            <a:r>
              <a:rPr lang="ru-RU" dirty="0"/>
              <a:t>. Василь Семенович </a:t>
            </a:r>
            <a:r>
              <a:rPr lang="ru-RU" dirty="0" err="1"/>
              <a:t>співчував</a:t>
            </a:r>
            <a:r>
              <a:rPr lang="ru-RU" dirty="0"/>
              <a:t> </a:t>
            </a:r>
            <a:r>
              <a:rPr lang="ru-RU" dirty="0" err="1"/>
              <a:t>мені</a:t>
            </a:r>
            <a:r>
              <a:rPr lang="ru-RU" dirty="0"/>
              <a:t>, гладив по </a:t>
            </a:r>
            <a:r>
              <a:rPr lang="ru-RU" dirty="0" err="1"/>
              <a:t>голівці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називав</a:t>
            </a:r>
            <a:r>
              <a:rPr lang="ru-RU" dirty="0"/>
              <a:t> мене </a:t>
            </a:r>
            <a:r>
              <a:rPr lang="ru-RU" dirty="0" err="1" smtClean="0"/>
              <a:t>Сонечком</a:t>
            </a:r>
            <a:endParaRPr lang="ru-RU" dirty="0" smtClean="0"/>
          </a:p>
          <a:p>
            <a:r>
              <a:rPr lang="ru-RU" dirty="0" smtClean="0"/>
              <a:t>— </a:t>
            </a:r>
            <a:r>
              <a:rPr lang="ru-RU" dirty="0" smtClean="0"/>
              <a:t>Я </a:t>
            </a:r>
            <a:r>
              <a:rPr lang="ru-RU" dirty="0" err="1" smtClean="0"/>
              <a:t>теж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маленького </a:t>
            </a:r>
            <a:r>
              <a:rPr lang="ru-RU" dirty="0" err="1" smtClean="0"/>
              <a:t>зросту</a:t>
            </a:r>
            <a:r>
              <a:rPr lang="ru-RU" dirty="0" smtClean="0"/>
              <a:t>, то мене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гладив по </a:t>
            </a:r>
            <a:r>
              <a:rPr lang="ru-RU" dirty="0" err="1" smtClean="0"/>
              <a:t>голівці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називав</a:t>
            </a:r>
            <a:r>
              <a:rPr lang="ru-RU" dirty="0" smtClean="0"/>
              <a:t> Кнопочкою, — </a:t>
            </a:r>
            <a:r>
              <a:rPr lang="ru-RU" dirty="0" err="1" smtClean="0"/>
              <a:t>доповнює</a:t>
            </a:r>
            <a:r>
              <a:rPr lang="ru-RU" dirty="0" smtClean="0"/>
              <a:t> </a:t>
            </a:r>
            <a:r>
              <a:rPr lang="ru-RU" dirty="0" err="1" smtClean="0"/>
              <a:t>колишня</a:t>
            </a:r>
            <a:r>
              <a:rPr lang="ru-RU" dirty="0" smtClean="0"/>
              <a:t> </a:t>
            </a:r>
            <a:r>
              <a:rPr lang="ru-RU" dirty="0" err="1" smtClean="0"/>
              <a:t>учениця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вихованка</a:t>
            </a:r>
            <a:r>
              <a:rPr lang="ru-RU" dirty="0" smtClean="0"/>
              <a:t> Василя Семеновича </a:t>
            </a:r>
            <a:r>
              <a:rPr lang="ru-RU" dirty="0" err="1" smtClean="0"/>
              <a:t>Надія</a:t>
            </a:r>
            <a:r>
              <a:rPr lang="ru-RU" dirty="0" smtClean="0"/>
              <a:t> </a:t>
            </a:r>
            <a:r>
              <a:rPr lang="ru-RU" dirty="0" err="1" smtClean="0"/>
              <a:t>Макарівна</a:t>
            </a:r>
            <a:r>
              <a:rPr lang="ru-RU" dirty="0" smtClean="0"/>
              <a:t> </a:t>
            </a:r>
            <a:r>
              <a:rPr lang="ru-RU" dirty="0" err="1" smtClean="0"/>
              <a:t>Колосовська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218F-792F-4739-990C-7EE7B4E2727C}" type="slidenum">
              <a:rPr lang="uk-UA" smtClean="0"/>
              <a:pPr/>
              <a:t>7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/>
          </a:bodyPr>
          <a:lstStyle/>
          <a:p>
            <a:r>
              <a:rPr lang="ru-RU" dirty="0"/>
              <a:t>— До </a:t>
            </a:r>
            <a:r>
              <a:rPr lang="ru-RU" dirty="0" err="1"/>
              <a:t>учнів</a:t>
            </a:r>
            <a:r>
              <a:rPr lang="ru-RU" dirty="0"/>
              <a:t> </a:t>
            </a:r>
            <a:r>
              <a:rPr lang="ru-RU" dirty="0" err="1"/>
              <a:t>звертався</a:t>
            </a:r>
            <a:r>
              <a:rPr lang="ru-RU" dirty="0"/>
              <a:t> на «</a:t>
            </a:r>
            <a:r>
              <a:rPr lang="ru-RU" dirty="0" err="1"/>
              <a:t>ви</a:t>
            </a:r>
            <a:r>
              <a:rPr lang="ru-RU" dirty="0"/>
              <a:t>». </a:t>
            </a:r>
            <a:r>
              <a:rPr lang="ru-RU" dirty="0" err="1"/>
              <a:t>Знайомлячись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класом</a:t>
            </a:r>
            <a:r>
              <a:rPr lang="ru-RU" dirty="0"/>
              <a:t>, </a:t>
            </a:r>
            <a:r>
              <a:rPr lang="ru-RU" dirty="0" err="1"/>
              <a:t>звернувся</a:t>
            </a:r>
            <a:r>
              <a:rPr lang="ru-RU" dirty="0"/>
              <a:t> до мене: «</a:t>
            </a:r>
            <a:r>
              <a:rPr lang="ru-RU" dirty="0" err="1"/>
              <a:t>Ви</a:t>
            </a:r>
            <a:r>
              <a:rPr lang="ru-RU" dirty="0"/>
              <a:t> не приходитесь </a:t>
            </a:r>
            <a:r>
              <a:rPr lang="ru-RU" dirty="0" err="1"/>
              <a:t>родичкою</a:t>
            </a:r>
            <a:r>
              <a:rPr lang="ru-RU" dirty="0"/>
              <a:t> </a:t>
            </a:r>
            <a:r>
              <a:rPr lang="ru-RU" dirty="0" err="1"/>
              <a:t>гетьмана</a:t>
            </a:r>
            <a:r>
              <a:rPr lang="ru-RU" dirty="0"/>
              <a:t> </a:t>
            </a:r>
            <a:r>
              <a:rPr lang="ru-RU" dirty="0" err="1"/>
              <a:t>Виговського</a:t>
            </a:r>
            <a:r>
              <a:rPr lang="ru-RU" dirty="0"/>
              <a:t>? — </a:t>
            </a:r>
            <a:r>
              <a:rPr lang="ru-RU" dirty="0" err="1"/>
              <a:t>згадує</a:t>
            </a:r>
            <a:r>
              <a:rPr lang="ru-RU" dirty="0"/>
              <a:t> </a:t>
            </a:r>
            <a:r>
              <a:rPr lang="ru-RU" dirty="0" err="1"/>
              <a:t>Ніна</a:t>
            </a:r>
            <a:r>
              <a:rPr lang="ru-RU" dirty="0"/>
              <a:t> </a:t>
            </a:r>
            <a:r>
              <a:rPr lang="ru-RU" dirty="0" err="1"/>
              <a:t>Іванівна</a:t>
            </a:r>
            <a:r>
              <a:rPr lang="ru-RU" dirty="0"/>
              <a:t> </a:t>
            </a:r>
            <a:r>
              <a:rPr lang="ru-RU" dirty="0" err="1"/>
              <a:t>Виговська</a:t>
            </a:r>
            <a:r>
              <a:rPr lang="ru-RU" dirty="0"/>
              <a:t>, яка на той час </a:t>
            </a:r>
            <a:r>
              <a:rPr lang="ru-RU" dirty="0" err="1"/>
              <a:t>була</a:t>
            </a:r>
            <a:r>
              <a:rPr lang="ru-RU" dirty="0"/>
              <a:t> головою ради загону. — Я </a:t>
            </a:r>
            <a:r>
              <a:rPr lang="ru-RU" dirty="0" err="1"/>
              <a:t>поцікавилась</a:t>
            </a:r>
            <a:r>
              <a:rPr lang="ru-RU" dirty="0"/>
              <a:t> у тата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дізналася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дійсно</a:t>
            </a:r>
            <a:r>
              <a:rPr lang="ru-RU" dirty="0"/>
              <a:t> </a:t>
            </a:r>
            <a:r>
              <a:rPr lang="ru-RU" dirty="0" err="1"/>
              <a:t>народився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виріс</a:t>
            </a:r>
            <a:r>
              <a:rPr lang="ru-RU" dirty="0"/>
              <a:t> у </a:t>
            </a:r>
            <a:r>
              <a:rPr lang="ru-RU" dirty="0" err="1"/>
              <a:t>селі</a:t>
            </a:r>
            <a:r>
              <a:rPr lang="ru-RU" dirty="0"/>
              <a:t> </a:t>
            </a:r>
            <a:r>
              <a:rPr lang="ru-RU" dirty="0" err="1"/>
              <a:t>Виговому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 </a:t>
            </a:r>
            <a:r>
              <a:rPr lang="ru-RU" dirty="0" err="1"/>
              <a:t>Житомирщині</a:t>
            </a:r>
            <a:r>
              <a:rPr lang="ru-RU" dirty="0"/>
              <a:t>, </a:t>
            </a:r>
            <a:r>
              <a:rPr lang="ru-RU" dirty="0" err="1"/>
              <a:t>звідки</a:t>
            </a:r>
            <a:r>
              <a:rPr lang="ru-RU" dirty="0"/>
              <a:t> родом </a:t>
            </a:r>
            <a:r>
              <a:rPr lang="ru-RU" dirty="0" err="1"/>
              <a:t>згаданий</a:t>
            </a:r>
            <a:r>
              <a:rPr lang="ru-RU" dirty="0"/>
              <a:t> </a:t>
            </a:r>
            <a:r>
              <a:rPr lang="ru-RU" dirty="0" err="1"/>
              <a:t>гетьман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218F-792F-4739-990C-7EE7B4E2727C}" type="slidenum">
              <a:rPr lang="uk-UA" smtClean="0"/>
              <a:pPr/>
              <a:t>8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— У мене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гарний</a:t>
            </a:r>
            <a:r>
              <a:rPr lang="ru-RU" dirty="0"/>
              <a:t> почерк. Я добре </a:t>
            </a:r>
            <a:r>
              <a:rPr lang="ru-RU" dirty="0" err="1"/>
              <a:t>вчилася</a:t>
            </a:r>
            <a:r>
              <a:rPr lang="ru-RU" dirty="0"/>
              <a:t>. А </a:t>
            </a:r>
            <a:r>
              <a:rPr lang="ru-RU" dirty="0" err="1"/>
              <a:t>ще</a:t>
            </a:r>
            <a:r>
              <a:rPr lang="ru-RU" dirty="0"/>
              <a:t> мала </a:t>
            </a:r>
            <a:r>
              <a:rPr lang="ru-RU" dirty="0" err="1"/>
              <a:t>організаторські</a:t>
            </a:r>
            <a:r>
              <a:rPr lang="ru-RU" dirty="0"/>
              <a:t> </a:t>
            </a:r>
            <a:r>
              <a:rPr lang="ru-RU" dirty="0" err="1"/>
              <a:t>здібності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подобалось</a:t>
            </a:r>
            <a:r>
              <a:rPr lang="ru-RU" dirty="0"/>
              <a:t> Василю Семеновичу. — </a:t>
            </a:r>
            <a:r>
              <a:rPr lang="ru-RU" dirty="0" err="1"/>
              <a:t>Згадує</a:t>
            </a:r>
            <a:r>
              <a:rPr lang="ru-RU" dirty="0"/>
              <a:t> Ганна </a:t>
            </a:r>
            <a:r>
              <a:rPr lang="ru-RU" dirty="0" err="1"/>
              <a:t>Василівна</a:t>
            </a:r>
            <a:r>
              <a:rPr lang="ru-RU" dirty="0"/>
              <a:t> </a:t>
            </a:r>
            <a:r>
              <a:rPr lang="ru-RU" dirty="0" err="1"/>
              <a:t>Глинчак</a:t>
            </a:r>
            <a:r>
              <a:rPr lang="ru-RU" dirty="0"/>
              <a:t>. — Тому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запропонував</a:t>
            </a:r>
            <a:r>
              <a:rPr lang="ru-RU" dirty="0"/>
              <a:t> обрати мене головою ради </a:t>
            </a:r>
            <a:r>
              <a:rPr lang="ru-RU" dirty="0" err="1"/>
              <a:t>дружини</a:t>
            </a:r>
            <a:r>
              <a:rPr lang="ru-RU" dirty="0"/>
              <a:t>. Я </a:t>
            </a:r>
            <a:r>
              <a:rPr lang="ru-RU" dirty="0" err="1"/>
              <a:t>шанувала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. У </a:t>
            </a:r>
            <a:r>
              <a:rPr lang="ru-RU" dirty="0" err="1"/>
              <a:t>всьому</a:t>
            </a:r>
            <a:r>
              <a:rPr lang="ru-RU" dirty="0"/>
              <a:t> старалась </a:t>
            </a:r>
            <a:r>
              <a:rPr lang="ru-RU" dirty="0" err="1"/>
              <a:t>наслідувати</a:t>
            </a:r>
            <a:r>
              <a:rPr lang="ru-RU" dirty="0"/>
              <a:t>. </a:t>
            </a:r>
            <a:r>
              <a:rPr lang="ru-RU" dirty="0" err="1"/>
              <a:t>Навіть</a:t>
            </a:r>
            <a:r>
              <a:rPr lang="ru-RU" dirty="0"/>
              <a:t> ходу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навчилася</a:t>
            </a:r>
            <a:r>
              <a:rPr lang="ru-RU" dirty="0"/>
              <a:t> </a:t>
            </a:r>
            <a:r>
              <a:rPr lang="ru-RU" dirty="0" err="1"/>
              <a:t>копіювати</a:t>
            </a:r>
            <a:r>
              <a:rPr lang="ru-RU" dirty="0"/>
              <a:t>. </a:t>
            </a:r>
            <a:r>
              <a:rPr lang="ru-RU" dirty="0" err="1"/>
              <a:t>Хотіла</a:t>
            </a:r>
            <a:r>
              <a:rPr lang="ru-RU" dirty="0"/>
              <a:t> стати </a:t>
            </a:r>
            <a:r>
              <a:rPr lang="ru-RU" dirty="0" err="1"/>
              <a:t>вчителем</a:t>
            </a:r>
            <a:r>
              <a:rPr lang="ru-RU" dirty="0"/>
              <a:t>, та </a:t>
            </a:r>
            <a:r>
              <a:rPr lang="ru-RU" dirty="0" err="1"/>
              <a:t>забракло</a:t>
            </a:r>
            <a:r>
              <a:rPr lang="ru-RU" dirty="0"/>
              <a:t> </a:t>
            </a:r>
            <a:r>
              <a:rPr lang="ru-RU" dirty="0" err="1"/>
              <a:t>сміливості</a:t>
            </a:r>
            <a:r>
              <a:rPr lang="ru-RU" dirty="0"/>
              <a:t>: 30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продавцем</a:t>
            </a:r>
            <a:r>
              <a:rPr lang="ru-RU" dirty="0"/>
              <a:t> </a:t>
            </a:r>
            <a:r>
              <a:rPr lang="ru-RU" dirty="0" err="1"/>
              <a:t>пропрацювала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218F-792F-4739-990C-7EE7B4E2727C}" type="slidenum">
              <a:rPr lang="uk-UA" smtClean="0"/>
              <a:pPr/>
              <a:t>9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53547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">
  <a:themeElements>
    <a:clrScheme name="default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олнцестояние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535471</Template>
  <TotalTime>111</TotalTime>
  <Words>887</Words>
  <Application>Microsoft Office PowerPoint</Application>
  <PresentationFormat>Экран (4:3)</PresentationFormat>
  <Paragraphs>52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535471</vt:lpstr>
      <vt:lpstr>default</vt:lpstr>
      <vt:lpstr>Солнцестояние</vt:lpstr>
      <vt:lpstr>Праця  Василя  Стуса  у Таужненській  школі</vt:lpstr>
      <vt:lpstr>1959р.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Слайд 15</vt:lpstr>
      <vt:lpstr>25 вересня 2011 року у місті Гайворон відбулося відкриття погруддя Василя Стуса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PC</cp:lastModifiedBy>
  <cp:revision>12</cp:revision>
  <dcterms:created xsi:type="dcterms:W3CDTF">2014-03-30T15:17:20Z</dcterms:created>
  <dcterms:modified xsi:type="dcterms:W3CDTF">2014-03-30T17:11:05Z</dcterms:modified>
</cp:coreProperties>
</file>