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9" r:id="rId4"/>
    <p:sldId id="260" r:id="rId5"/>
    <p:sldId id="277" r:id="rId6"/>
    <p:sldId id="261" r:id="rId7"/>
    <p:sldId id="280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615" autoAdjust="0"/>
    <p:restoredTop sz="86391" autoAdjust="0"/>
  </p:normalViewPr>
  <p:slideViewPr>
    <p:cSldViewPr>
      <p:cViewPr varScale="1">
        <p:scale>
          <a:sx n="110" d="100"/>
          <a:sy n="110" d="100"/>
        </p:scale>
        <p:origin x="-5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FC7D-52F0-41A2-9756-6A22F3ACE5F4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26C2-C89B-4E3B-852C-5B508353CD7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FC7D-52F0-41A2-9756-6A22F3ACE5F4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26C2-C89B-4E3B-852C-5B508353CD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FC7D-52F0-41A2-9756-6A22F3ACE5F4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26C2-C89B-4E3B-852C-5B508353CD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FC7D-52F0-41A2-9756-6A22F3ACE5F4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26C2-C89B-4E3B-852C-5B508353CD7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FC7D-52F0-41A2-9756-6A22F3ACE5F4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26C2-C89B-4E3B-852C-5B508353CD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FC7D-52F0-41A2-9756-6A22F3ACE5F4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26C2-C89B-4E3B-852C-5B508353CD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FC7D-52F0-41A2-9756-6A22F3ACE5F4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26C2-C89B-4E3B-852C-5B508353CD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FC7D-52F0-41A2-9756-6A22F3ACE5F4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26C2-C89B-4E3B-852C-5B508353CD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FC7D-52F0-41A2-9756-6A22F3ACE5F4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26C2-C89B-4E3B-852C-5B508353CD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FC7D-52F0-41A2-9756-6A22F3ACE5F4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26C2-C89B-4E3B-852C-5B508353CD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FC7D-52F0-41A2-9756-6A22F3ACE5F4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26C2-C89B-4E3B-852C-5B508353CD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54EFC7D-52F0-41A2-9756-6A22F3ACE5F4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A0626C2-C89B-4E3B-852C-5B508353CD7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140968"/>
            <a:ext cx="6388224" cy="901824"/>
          </a:xfrm>
        </p:spPr>
        <p:txBody>
          <a:bodyPr>
            <a:normAutofit/>
          </a:bodyPr>
          <a:lstStyle/>
          <a:p>
            <a:r>
              <a:rPr lang="ru-RU" sz="2000" dirty="0" err="1"/>
              <a:t>Магнітне</a:t>
            </a:r>
            <a:r>
              <a:rPr lang="ru-RU" sz="2000" dirty="0"/>
              <a:t> поле і </a:t>
            </a:r>
            <a:r>
              <a:rPr lang="ru-RU" sz="2000" dirty="0" err="1"/>
              <a:t>особливості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впливу</a:t>
            </a:r>
            <a:r>
              <a:rPr lang="ru-RU" sz="2000" dirty="0"/>
              <a:t> на </a:t>
            </a:r>
            <a:r>
              <a:rPr lang="ru-RU" sz="2000" dirty="0" err="1"/>
              <a:t>людину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848872" cy="1800200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Вплив магнітного поля на живі  організми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346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964294"/>
            <a:ext cx="5472608" cy="4454897"/>
          </a:xfrm>
        </p:spPr>
        <p:txBody>
          <a:bodyPr>
            <a:noAutofit/>
          </a:bodyPr>
          <a:lstStyle/>
          <a:p>
            <a:r>
              <a:rPr lang="ru-RU" sz="2400" dirty="0" err="1"/>
              <a:t>Магнітне</a:t>
            </a:r>
            <a:r>
              <a:rPr lang="ru-RU" sz="2400" dirty="0"/>
              <a:t> поле — вид </a:t>
            </a:r>
            <a:r>
              <a:rPr lang="ru-RU" sz="2400" dirty="0" err="1"/>
              <a:t>матерії</a:t>
            </a:r>
            <a:r>
              <a:rPr lang="ru-RU" sz="2400" dirty="0"/>
              <a:t>, яка </a:t>
            </a:r>
            <a:r>
              <a:rPr lang="ru-RU" sz="2400" dirty="0" err="1"/>
              <a:t>існує</a:t>
            </a:r>
            <a:r>
              <a:rPr lang="ru-RU" sz="2400" dirty="0"/>
              <a:t> </a:t>
            </a:r>
            <a:r>
              <a:rPr lang="ru-RU" sz="2400" dirty="0" err="1"/>
              <a:t>навколо</a:t>
            </a:r>
            <a:r>
              <a:rPr lang="ru-RU" sz="2400" dirty="0"/>
              <a:t> </a:t>
            </a:r>
            <a:r>
              <a:rPr lang="ru-RU" sz="2400" dirty="0" err="1"/>
              <a:t>рухомих</a:t>
            </a:r>
            <a:r>
              <a:rPr lang="ru-RU" sz="2400" dirty="0"/>
              <a:t> </a:t>
            </a:r>
            <a:r>
              <a:rPr lang="ru-RU" sz="2400" dirty="0" err="1"/>
              <a:t>електрично</a:t>
            </a:r>
            <a:r>
              <a:rPr lang="ru-RU" sz="2400" dirty="0"/>
              <a:t> </a:t>
            </a:r>
            <a:r>
              <a:rPr lang="ru-RU" sz="2400" dirty="0" err="1"/>
              <a:t>заряджених</a:t>
            </a:r>
            <a:r>
              <a:rPr lang="ru-RU" sz="2400" dirty="0"/>
              <a:t> </a:t>
            </a:r>
            <a:r>
              <a:rPr lang="ru-RU" sz="2400" dirty="0" err="1"/>
              <a:t>частинок</a:t>
            </a:r>
            <a:r>
              <a:rPr lang="ru-RU" sz="2400" dirty="0"/>
              <a:t> </a:t>
            </a:r>
            <a:r>
              <a:rPr lang="ru-RU" sz="2400" dirty="0" err="1"/>
              <a:t>речовини</a:t>
            </a:r>
            <a:r>
              <a:rPr lang="ru-RU" sz="2400" dirty="0"/>
              <a:t> і </a:t>
            </a:r>
            <a:r>
              <a:rPr lang="ru-RU" sz="2400" dirty="0" err="1"/>
              <a:t>здійснює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взаємодію</a:t>
            </a:r>
            <a:r>
              <a:rPr lang="ru-RU" sz="2400" dirty="0"/>
              <a:t>. </a:t>
            </a:r>
          </a:p>
          <a:p>
            <a:r>
              <a:rPr lang="ru-RU" sz="2400" dirty="0" err="1"/>
              <a:t>Воно</a:t>
            </a:r>
            <a:r>
              <a:rPr lang="ru-RU" sz="2400" dirty="0"/>
              <a:t> </a:t>
            </a:r>
            <a:r>
              <a:rPr lang="ru-RU" sz="2400" dirty="0" err="1"/>
              <a:t>створюється</a:t>
            </a:r>
            <a:r>
              <a:rPr lang="ru-RU" sz="2400" dirty="0"/>
              <a:t> </a:t>
            </a:r>
            <a:r>
              <a:rPr lang="ru-RU" sz="2400" dirty="0" err="1"/>
              <a:t>рухомими</a:t>
            </a:r>
            <a:r>
              <a:rPr lang="ru-RU" sz="2400" dirty="0"/>
              <a:t> </a:t>
            </a:r>
            <a:r>
              <a:rPr lang="ru-RU" sz="2400" dirty="0" err="1"/>
              <a:t>електричними</a:t>
            </a:r>
            <a:r>
              <a:rPr lang="ru-RU" sz="2400" dirty="0"/>
              <a:t> зарядами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змінним</a:t>
            </a:r>
            <a:r>
              <a:rPr lang="ru-RU" sz="2400" dirty="0"/>
              <a:t> </a:t>
            </a:r>
            <a:r>
              <a:rPr lang="ru-RU" sz="2400" dirty="0" err="1"/>
              <a:t>електричним</a:t>
            </a:r>
            <a:r>
              <a:rPr lang="ru-RU" sz="2400" dirty="0"/>
              <a:t> полем.</a:t>
            </a:r>
          </a:p>
          <a:p>
            <a:r>
              <a:rPr lang="ru-RU" sz="2400" dirty="0" err="1"/>
              <a:t>Постійне</a:t>
            </a:r>
            <a:r>
              <a:rPr lang="ru-RU" sz="2400" dirty="0"/>
              <a:t> </a:t>
            </a:r>
            <a:r>
              <a:rPr lang="ru-RU" sz="2400" dirty="0" err="1"/>
              <a:t>магнітне</a:t>
            </a:r>
            <a:r>
              <a:rPr lang="ru-RU" sz="2400" dirty="0"/>
              <a:t> поле </a:t>
            </a:r>
            <a:r>
              <a:rPr lang="ru-RU" sz="2400" dirty="0" err="1"/>
              <a:t>створюється</a:t>
            </a:r>
            <a:r>
              <a:rPr lang="ru-RU" sz="2400" dirty="0"/>
              <a:t> </a:t>
            </a:r>
            <a:r>
              <a:rPr lang="ru-RU" sz="2400" dirty="0" err="1"/>
              <a:t>постійним</a:t>
            </a:r>
            <a:r>
              <a:rPr lang="ru-RU" sz="2400" dirty="0"/>
              <a:t> </a:t>
            </a:r>
            <a:r>
              <a:rPr lang="ru-RU" sz="2400" dirty="0" err="1"/>
              <a:t>електричним</a:t>
            </a:r>
            <a:r>
              <a:rPr lang="ru-RU" sz="2400" dirty="0"/>
              <a:t> </a:t>
            </a:r>
            <a:r>
              <a:rPr lang="ru-RU" sz="2400" dirty="0" err="1"/>
              <a:t>струмом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речовинами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властивості</a:t>
            </a:r>
            <a:r>
              <a:rPr lang="ru-RU" sz="2400" dirty="0"/>
              <a:t> </a:t>
            </a:r>
            <a:r>
              <a:rPr lang="ru-RU" sz="2400" dirty="0" err="1"/>
              <a:t>постійних</a:t>
            </a:r>
            <a:r>
              <a:rPr lang="ru-RU" sz="2400" dirty="0"/>
              <a:t> </a:t>
            </a:r>
            <a:r>
              <a:rPr lang="ru-RU" sz="2400" dirty="0" err="1"/>
              <a:t>магнітів</a:t>
            </a:r>
            <a:r>
              <a:rPr lang="ru-RU" sz="2400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2656"/>
            <a:ext cx="2859087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449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500708"/>
            <a:ext cx="4896544" cy="4032448"/>
          </a:xfrm>
        </p:spPr>
        <p:txBody>
          <a:bodyPr>
            <a:normAutofit/>
          </a:bodyPr>
          <a:lstStyle/>
          <a:p>
            <a:r>
              <a:rPr lang="ru-RU" sz="2000" dirty="0" err="1"/>
              <a:t>Магнітні</a:t>
            </a:r>
            <a:r>
              <a:rPr lang="ru-RU" sz="2000" dirty="0"/>
              <a:t> </a:t>
            </a:r>
            <a:r>
              <a:rPr lang="ru-RU" sz="2000" dirty="0" err="1"/>
              <a:t>властивості</a:t>
            </a:r>
            <a:r>
              <a:rPr lang="ru-RU" sz="2000" dirty="0"/>
              <a:t> </a:t>
            </a:r>
            <a:r>
              <a:rPr lang="ru-RU" sz="2000" dirty="0" err="1"/>
              <a:t>виявляються</a:t>
            </a:r>
            <a:r>
              <a:rPr lang="ru-RU" sz="2000" dirty="0"/>
              <a:t> в </a:t>
            </a:r>
            <a:r>
              <a:rPr lang="ru-RU" sz="2000" dirty="0" err="1"/>
              <a:t>усьому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оточує</a:t>
            </a:r>
            <a:r>
              <a:rPr lang="ru-RU" sz="2000" dirty="0"/>
              <a:t> </a:t>
            </a:r>
            <a:r>
              <a:rPr lang="ru-RU" sz="2000" dirty="0" err="1"/>
              <a:t>людину</a:t>
            </a:r>
            <a:r>
              <a:rPr lang="ru-RU" sz="2000" dirty="0"/>
              <a:t>, </a:t>
            </a:r>
            <a:r>
              <a:rPr lang="ru-RU" sz="2000" dirty="0" err="1"/>
              <a:t>проте</a:t>
            </a:r>
            <a:r>
              <a:rPr lang="ru-RU" sz="2000" dirty="0"/>
              <a:t> у </a:t>
            </a:r>
            <a:r>
              <a:rPr lang="ru-RU" sz="2000" dirty="0" err="1"/>
              <a:t>більшості</a:t>
            </a:r>
            <a:r>
              <a:rPr lang="ru-RU" sz="2000" dirty="0"/>
              <a:t> </a:t>
            </a:r>
            <a:r>
              <a:rPr lang="ru-RU" sz="2000" dirty="0" err="1"/>
              <a:t>тіл</a:t>
            </a:r>
            <a:r>
              <a:rPr lang="ru-RU" sz="2000" dirty="0"/>
              <a:t> —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неістотно</a:t>
            </a:r>
            <a:r>
              <a:rPr lang="ru-RU" sz="2000" dirty="0"/>
              <a:t>. </a:t>
            </a:r>
            <a:r>
              <a:rPr lang="ru-RU" sz="2000" dirty="0" err="1"/>
              <a:t>Сильні</a:t>
            </a:r>
            <a:r>
              <a:rPr lang="ru-RU" sz="2000" dirty="0"/>
              <a:t> </a:t>
            </a:r>
            <a:r>
              <a:rPr lang="ru-RU" sz="2000" dirty="0" err="1"/>
              <a:t>магнітні</a:t>
            </a:r>
            <a:r>
              <a:rPr lang="ru-RU" sz="2000" dirty="0"/>
              <a:t> </a:t>
            </a:r>
            <a:r>
              <a:rPr lang="ru-RU" sz="2000" dirty="0" err="1"/>
              <a:t>властивості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мінерали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належать до </a:t>
            </a:r>
            <a:r>
              <a:rPr lang="ru-RU" sz="2000" dirty="0" err="1"/>
              <a:t>оксидів</a:t>
            </a:r>
            <a:r>
              <a:rPr lang="ru-RU" sz="2000" dirty="0"/>
              <a:t> </a:t>
            </a:r>
            <a:r>
              <a:rPr lang="ru-RU" sz="2000" dirty="0" err="1"/>
              <a:t>заліза</a:t>
            </a:r>
            <a:r>
              <a:rPr lang="ru-RU" sz="2000" dirty="0"/>
              <a:t> й </a:t>
            </a:r>
            <a:r>
              <a:rPr lang="ru-RU" sz="2000" dirty="0" smtClean="0"/>
              <a:t>титану </a:t>
            </a:r>
            <a:r>
              <a:rPr lang="ru-RU" sz="2000" dirty="0"/>
              <a:t>і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особливу</a:t>
            </a:r>
            <a:r>
              <a:rPr lang="ru-RU" sz="2000" dirty="0"/>
              <a:t> атомно-</a:t>
            </a:r>
            <a:r>
              <a:rPr lang="ru-RU" sz="2000" dirty="0" err="1"/>
              <a:t>кристалічну</a:t>
            </a:r>
            <a:r>
              <a:rPr lang="ru-RU" sz="2000" dirty="0"/>
              <a:t> структуру. </a:t>
            </a:r>
            <a:r>
              <a:rPr lang="ru-RU" sz="2000" dirty="0" err="1"/>
              <a:t>Хімічні</a:t>
            </a:r>
            <a:r>
              <a:rPr lang="ru-RU" sz="2000" dirty="0"/>
              <a:t> </a:t>
            </a:r>
            <a:r>
              <a:rPr lang="ru-RU" sz="2000" dirty="0" err="1"/>
              <a:t>елементи</a:t>
            </a:r>
            <a:r>
              <a:rPr lang="ru-RU" sz="2000" dirty="0"/>
              <a:t> з </a:t>
            </a:r>
            <a:r>
              <a:rPr lang="ru-RU" sz="2000" dirty="0" err="1"/>
              <a:t>вираженими</a:t>
            </a:r>
            <a:r>
              <a:rPr lang="ru-RU" sz="2000" dirty="0"/>
              <a:t> </a:t>
            </a:r>
            <a:r>
              <a:rPr lang="ru-RU" sz="2000" dirty="0" err="1"/>
              <a:t>магнітними</a:t>
            </a:r>
            <a:r>
              <a:rPr lang="ru-RU" sz="2000" dirty="0"/>
              <a:t> </a:t>
            </a:r>
            <a:r>
              <a:rPr lang="ru-RU" sz="2000" dirty="0" err="1"/>
              <a:t>властивостями</a:t>
            </a:r>
            <a:r>
              <a:rPr lang="ru-RU" sz="2000" dirty="0"/>
              <a:t> </a:t>
            </a:r>
            <a:r>
              <a:rPr lang="ru-RU" sz="2000" dirty="0" err="1"/>
              <a:t>називаються</a:t>
            </a:r>
            <a:r>
              <a:rPr lang="ru-RU" sz="2000" dirty="0"/>
              <a:t> </a:t>
            </a:r>
            <a:r>
              <a:rPr lang="ru-RU" sz="2000" dirty="0" err="1"/>
              <a:t>феромагнетиками</a:t>
            </a:r>
            <a:r>
              <a:rPr lang="ru-RU" sz="2000" dirty="0"/>
              <a:t>. До них належать </a:t>
            </a:r>
            <a:r>
              <a:rPr lang="ru-RU" sz="2000" dirty="0" err="1"/>
              <a:t>залізо</a:t>
            </a:r>
            <a:r>
              <a:rPr lang="ru-RU" sz="2000" dirty="0"/>
              <a:t>, </a:t>
            </a:r>
            <a:r>
              <a:rPr lang="ru-RU" sz="2000" dirty="0" err="1"/>
              <a:t>нікель</a:t>
            </a:r>
            <a:r>
              <a:rPr lang="ru-RU" sz="2000" dirty="0"/>
              <a:t>, кобальт та </a:t>
            </a:r>
            <a:r>
              <a:rPr lang="ru-RU" sz="2000" dirty="0" err="1"/>
              <a:t>їхні</a:t>
            </a:r>
            <a:r>
              <a:rPr lang="ru-RU" sz="2000" dirty="0"/>
              <a:t> </a:t>
            </a:r>
            <a:r>
              <a:rPr lang="ru-RU" sz="2000" dirty="0" err="1"/>
              <a:t>сплави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використовують</a:t>
            </a:r>
            <a:r>
              <a:rPr lang="ru-RU" sz="2000" dirty="0"/>
              <a:t> для </a:t>
            </a:r>
            <a:r>
              <a:rPr lang="ru-RU" sz="2000" dirty="0" err="1"/>
              <a:t>виготовлення</a:t>
            </a:r>
            <a:r>
              <a:rPr lang="ru-RU" sz="2000" dirty="0"/>
              <a:t> </a:t>
            </a:r>
            <a:r>
              <a:rPr lang="ru-RU" sz="2000" dirty="0" err="1"/>
              <a:t>постійних</a:t>
            </a:r>
            <a:r>
              <a:rPr lang="ru-RU" sz="2000" dirty="0"/>
              <a:t> </a:t>
            </a:r>
            <a:r>
              <a:rPr lang="ru-RU" sz="2000" dirty="0" err="1"/>
              <a:t>магнітів</a:t>
            </a:r>
            <a:r>
              <a:rPr lang="ru-RU" sz="2000" dirty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61048"/>
            <a:ext cx="3810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6632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979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24800" cy="936104"/>
          </a:xfrm>
        </p:spPr>
        <p:txBody>
          <a:bodyPr/>
          <a:lstStyle/>
          <a:p>
            <a:r>
              <a:rPr lang="ru-RU" sz="2800" dirty="0" err="1"/>
              <a:t>Джерела</a:t>
            </a:r>
            <a:r>
              <a:rPr lang="ru-RU" sz="2800" dirty="0"/>
              <a:t> </a:t>
            </a:r>
            <a:r>
              <a:rPr lang="ru-RU" sz="2800" dirty="0" err="1"/>
              <a:t>магнітних</a:t>
            </a:r>
            <a:r>
              <a:rPr lang="ru-RU" sz="2800" dirty="0"/>
              <a:t> </a:t>
            </a:r>
            <a:r>
              <a:rPr lang="ru-RU" sz="2800" dirty="0" err="1"/>
              <a:t>полів</a:t>
            </a:r>
            <a:r>
              <a:rPr lang="ru-RU" sz="2800" dirty="0"/>
              <a:t> на </a:t>
            </a:r>
            <a:r>
              <a:rPr lang="ru-RU" sz="2800" dirty="0" err="1"/>
              <a:t>виробництві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620688"/>
            <a:ext cx="525658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/>
          </a:p>
          <a:p>
            <a:r>
              <a:rPr lang="ru-RU" sz="1800" dirty="0" err="1"/>
              <a:t>Взаємодія</a:t>
            </a:r>
            <a:r>
              <a:rPr lang="ru-RU" sz="1800" dirty="0"/>
              <a:t> </a:t>
            </a:r>
            <a:r>
              <a:rPr lang="ru-RU" sz="1800" dirty="0" err="1" smtClean="0"/>
              <a:t>магнітного</a:t>
            </a:r>
            <a:r>
              <a:rPr lang="ru-RU" sz="1800" dirty="0" smtClean="0"/>
              <a:t> поля </a:t>
            </a:r>
            <a:r>
              <a:rPr lang="ru-RU" sz="1800" dirty="0"/>
              <a:t>практично з </a:t>
            </a:r>
            <a:r>
              <a:rPr lang="ru-RU" sz="1800" dirty="0" err="1"/>
              <a:t>усіма</a:t>
            </a:r>
            <a:r>
              <a:rPr lang="ru-RU" sz="1800" dirty="0"/>
              <a:t> </a:t>
            </a:r>
            <a:r>
              <a:rPr lang="ru-RU" sz="1800" dirty="0" err="1"/>
              <a:t>речовинами</a:t>
            </a:r>
            <a:r>
              <a:rPr lang="ru-RU" sz="1800" dirty="0"/>
              <a:t> </a:t>
            </a:r>
            <a:r>
              <a:rPr lang="ru-RU" sz="1800" dirty="0" err="1"/>
              <a:t>зумовила</a:t>
            </a:r>
            <a:r>
              <a:rPr lang="ru-RU" sz="1800" dirty="0"/>
              <a:t>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застосування</a:t>
            </a:r>
            <a:r>
              <a:rPr lang="ru-RU" sz="1800" dirty="0"/>
              <a:t> в </a:t>
            </a:r>
            <a:r>
              <a:rPr lang="ru-RU" sz="1800" dirty="0" err="1"/>
              <a:t>багатьох</a:t>
            </a:r>
            <a:r>
              <a:rPr lang="ru-RU" sz="1800" dirty="0"/>
              <a:t> </a:t>
            </a:r>
            <a:r>
              <a:rPr lang="ru-RU" sz="1800" dirty="0" err="1"/>
              <a:t>технологічних</a:t>
            </a:r>
            <a:r>
              <a:rPr lang="ru-RU" sz="1800" dirty="0"/>
              <a:t> </a:t>
            </a:r>
            <a:r>
              <a:rPr lang="ru-RU" sz="1800" dirty="0" err="1"/>
              <a:t>процесах</a:t>
            </a:r>
            <a:r>
              <a:rPr lang="ru-RU" sz="1800" dirty="0"/>
              <a:t>. </a:t>
            </a:r>
            <a:r>
              <a:rPr lang="ru-RU" sz="1800" dirty="0" err="1"/>
              <a:t>Здатність</a:t>
            </a:r>
            <a:r>
              <a:rPr lang="ru-RU" sz="1800" dirty="0"/>
              <a:t> </a:t>
            </a:r>
            <a:r>
              <a:rPr lang="ru-RU" sz="1800" dirty="0" err="1"/>
              <a:t>феромагнітних</a:t>
            </a:r>
            <a:r>
              <a:rPr lang="ru-RU" sz="1800" dirty="0"/>
              <a:t> </a:t>
            </a:r>
            <a:r>
              <a:rPr lang="ru-RU" sz="1800" dirty="0" err="1"/>
              <a:t>матеріалів</a:t>
            </a:r>
            <a:r>
              <a:rPr lang="ru-RU" sz="1800" dirty="0"/>
              <a:t> до </a:t>
            </a:r>
            <a:r>
              <a:rPr lang="ru-RU" sz="1800" dirty="0" err="1"/>
              <a:t>намагнічування</a:t>
            </a:r>
            <a:r>
              <a:rPr lang="ru-RU" sz="1800" dirty="0"/>
              <a:t> </a:t>
            </a:r>
            <a:r>
              <a:rPr lang="ru-RU" sz="1800" dirty="0" err="1"/>
              <a:t>використовують</a:t>
            </a:r>
            <a:r>
              <a:rPr lang="ru-RU" sz="1800" dirty="0"/>
              <a:t> для </a:t>
            </a:r>
            <a:r>
              <a:rPr lang="ru-RU" sz="1800" dirty="0" err="1"/>
              <a:t>виробництва</a:t>
            </a:r>
            <a:r>
              <a:rPr lang="ru-RU" sz="1800" dirty="0"/>
              <a:t> </a:t>
            </a:r>
            <a:r>
              <a:rPr lang="ru-RU" sz="1800" dirty="0" err="1"/>
              <a:t>постійних</a:t>
            </a:r>
            <a:r>
              <a:rPr lang="ru-RU" sz="1800" dirty="0"/>
              <a:t> </a:t>
            </a:r>
            <a:r>
              <a:rPr lang="ru-RU" sz="1800" dirty="0" err="1"/>
              <a:t>магнітів</a:t>
            </a:r>
            <a:r>
              <a:rPr lang="ru-RU" sz="1800" dirty="0"/>
              <a:t>, </a:t>
            </a:r>
            <a:r>
              <a:rPr lang="ru-RU" sz="1800" dirty="0" err="1"/>
              <a:t>запам'ятовуючих</a:t>
            </a:r>
            <a:r>
              <a:rPr lang="ru-RU" sz="1800" dirty="0"/>
              <a:t> </a:t>
            </a:r>
            <a:r>
              <a:rPr lang="ru-RU" sz="1800" dirty="0" err="1"/>
              <a:t>логічних</a:t>
            </a:r>
            <a:r>
              <a:rPr lang="ru-RU" sz="1800" dirty="0"/>
              <a:t> </a:t>
            </a:r>
            <a:r>
              <a:rPr lang="ru-RU" sz="1800" dirty="0" err="1"/>
              <a:t>пристроїв</a:t>
            </a:r>
            <a:r>
              <a:rPr lang="ru-RU" sz="1800" dirty="0"/>
              <a:t>, в </a:t>
            </a:r>
            <a:r>
              <a:rPr lang="ru-RU" sz="1800" dirty="0" err="1"/>
              <a:t>обчислювальній</a:t>
            </a:r>
            <a:r>
              <a:rPr lang="ru-RU" sz="1800" dirty="0"/>
              <a:t> </a:t>
            </a:r>
            <a:r>
              <a:rPr lang="ru-RU" sz="1800" dirty="0" err="1"/>
              <a:t>техніці</a:t>
            </a:r>
            <a:r>
              <a:rPr lang="ru-RU" sz="1800" dirty="0"/>
              <a:t> </a:t>
            </a:r>
            <a:r>
              <a:rPr lang="ru-RU" sz="1800" dirty="0" err="1"/>
              <a:t>тощо</a:t>
            </a:r>
            <a:r>
              <a:rPr lang="ru-RU" sz="1800" dirty="0"/>
              <a:t>. </a:t>
            </a:r>
            <a:r>
              <a:rPr lang="ru-RU" sz="1800" dirty="0" err="1"/>
              <a:t>Постійне</a:t>
            </a:r>
            <a:r>
              <a:rPr lang="ru-RU" sz="1800" dirty="0"/>
              <a:t> </a:t>
            </a:r>
            <a:r>
              <a:rPr lang="ru-RU" sz="1800" dirty="0" err="1" smtClean="0"/>
              <a:t>магнітне</a:t>
            </a:r>
            <a:r>
              <a:rPr lang="ru-RU" sz="1800" dirty="0" smtClean="0"/>
              <a:t> поле </a:t>
            </a:r>
            <a:r>
              <a:rPr lang="ru-RU" sz="1800" dirty="0" err="1"/>
              <a:t>істотно</a:t>
            </a:r>
            <a:r>
              <a:rPr lang="ru-RU" sz="1800" dirty="0"/>
              <a:t> </a:t>
            </a:r>
            <a:r>
              <a:rPr lang="ru-RU" sz="1800" dirty="0" err="1"/>
              <a:t>впливає</a:t>
            </a:r>
            <a:r>
              <a:rPr lang="ru-RU" sz="1800" dirty="0"/>
              <a:t> на </a:t>
            </a:r>
            <a:r>
              <a:rPr lang="ru-RU" sz="1800" dirty="0" err="1"/>
              <a:t>феромагнетики</a:t>
            </a:r>
            <a:r>
              <a:rPr lang="ru-RU" sz="1800" dirty="0"/>
              <a:t>. На </a:t>
            </a:r>
            <a:r>
              <a:rPr lang="ru-RU" sz="1800" dirty="0" err="1"/>
              <a:t>цьому</a:t>
            </a:r>
            <a:r>
              <a:rPr lang="ru-RU" sz="1800" dirty="0"/>
              <a:t> </a:t>
            </a:r>
            <a:r>
              <a:rPr lang="ru-RU" sz="1800" dirty="0" err="1"/>
              <a:t>грунтується</a:t>
            </a:r>
            <a:r>
              <a:rPr lang="ru-RU" sz="1800" dirty="0"/>
              <a:t> </a:t>
            </a:r>
            <a:r>
              <a:rPr lang="ru-RU" sz="1800" dirty="0" err="1"/>
              <a:t>застосування</a:t>
            </a:r>
            <a:r>
              <a:rPr lang="ru-RU" sz="1800" dirty="0"/>
              <a:t> </a:t>
            </a:r>
            <a:r>
              <a:rPr lang="ru-RU" sz="1800" dirty="0" err="1"/>
              <a:t>магнітів</a:t>
            </a:r>
            <a:r>
              <a:rPr lang="ru-RU" sz="1800" dirty="0"/>
              <a:t> у </a:t>
            </a:r>
            <a:r>
              <a:rPr lang="ru-RU" sz="1800" dirty="0" err="1"/>
              <a:t>підйомних</a:t>
            </a:r>
            <a:r>
              <a:rPr lang="ru-RU" sz="1800" dirty="0"/>
              <a:t> кранах і </a:t>
            </a:r>
            <a:r>
              <a:rPr lang="ru-RU" sz="1800" dirty="0" err="1"/>
              <a:t>магнітних</a:t>
            </a:r>
            <a:r>
              <a:rPr lang="ru-RU" sz="1800" dirty="0"/>
              <a:t> сепараторах, а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електромагнітів</a:t>
            </a:r>
            <a:r>
              <a:rPr lang="ru-RU" sz="1800" dirty="0"/>
              <a:t> у </a:t>
            </a:r>
            <a:r>
              <a:rPr lang="ru-RU" sz="1800" dirty="0" err="1"/>
              <a:t>медицині</a:t>
            </a:r>
            <a:r>
              <a:rPr lang="ru-RU" sz="1800" dirty="0"/>
              <a:t>. </a:t>
            </a:r>
            <a:r>
              <a:rPr lang="ru-RU" sz="1800" dirty="0" err="1"/>
              <a:t>Магніти</a:t>
            </a:r>
            <a:r>
              <a:rPr lang="ru-RU" sz="1800" dirty="0"/>
              <a:t> </a:t>
            </a:r>
            <a:r>
              <a:rPr lang="ru-RU" sz="1800" dirty="0" err="1"/>
              <a:t>застосовують</a:t>
            </a:r>
            <a:r>
              <a:rPr lang="ru-RU" sz="1800" dirty="0"/>
              <a:t> в </a:t>
            </a:r>
            <a:r>
              <a:rPr lang="ru-RU" sz="1800" dirty="0" err="1"/>
              <a:t>електродвигунах</a:t>
            </a:r>
            <a:r>
              <a:rPr lang="ru-RU" sz="1800" dirty="0"/>
              <a:t> і генераторах </a:t>
            </a:r>
            <a:r>
              <a:rPr lang="ru-RU" sz="1800" dirty="0" err="1"/>
              <a:t>постійного</a:t>
            </a:r>
            <a:r>
              <a:rPr lang="ru-RU" sz="1800" dirty="0"/>
              <a:t> струму, в </a:t>
            </a:r>
            <a:r>
              <a:rPr lang="ru-RU" sz="1800" dirty="0" err="1"/>
              <a:t>електронно-оптичних</a:t>
            </a:r>
            <a:r>
              <a:rPr lang="ru-RU" sz="1800" dirty="0"/>
              <a:t> </a:t>
            </a:r>
            <a:r>
              <a:rPr lang="ru-RU" sz="1800" dirty="0" err="1"/>
              <a:t>приладах</a:t>
            </a:r>
            <a:r>
              <a:rPr lang="ru-RU" sz="1800" dirty="0"/>
              <a:t>, магнетронах, </a:t>
            </a:r>
            <a:r>
              <a:rPr lang="ru-RU" sz="1800" dirty="0" err="1"/>
              <a:t>пристроях</a:t>
            </a:r>
            <a:r>
              <a:rPr lang="ru-RU" sz="1800" dirty="0"/>
              <a:t> </a:t>
            </a:r>
            <a:r>
              <a:rPr lang="ru-RU" sz="1800" dirty="0" err="1"/>
              <a:t>електромагнітного</a:t>
            </a:r>
            <a:r>
              <a:rPr lang="ru-RU" sz="1800" dirty="0"/>
              <a:t> </a:t>
            </a:r>
            <a:r>
              <a:rPr lang="ru-RU" sz="1800" dirty="0" err="1"/>
              <a:t>захисту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іонізуючого</a:t>
            </a:r>
            <a:r>
              <a:rPr lang="ru-RU" sz="1800" dirty="0"/>
              <a:t> </a:t>
            </a:r>
            <a:r>
              <a:rPr lang="ru-RU" sz="1800" dirty="0" err="1"/>
              <a:t>випромінювання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08920"/>
            <a:ext cx="2841104" cy="309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626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412776"/>
            <a:ext cx="7848872" cy="3672408"/>
          </a:xfrm>
        </p:spPr>
        <p:txBody>
          <a:bodyPr>
            <a:normAutofit fontScale="92500"/>
          </a:bodyPr>
          <a:lstStyle/>
          <a:p>
            <a:r>
              <a:rPr lang="ru-RU" sz="2400" dirty="0" err="1"/>
              <a:t>Здатність</a:t>
            </a:r>
            <a:r>
              <a:rPr lang="ru-RU" sz="2400" dirty="0"/>
              <a:t> </a:t>
            </a:r>
            <a:r>
              <a:rPr lang="ru-RU" sz="2400" dirty="0" err="1"/>
              <a:t>магнітного</a:t>
            </a:r>
            <a:r>
              <a:rPr lang="ru-RU" sz="2400" dirty="0"/>
              <a:t> поля до </a:t>
            </a:r>
            <a:r>
              <a:rPr lang="ru-RU" sz="2400" dirty="0" err="1"/>
              <a:t>взаємодії</a:t>
            </a:r>
            <a:r>
              <a:rPr lang="ru-RU" sz="2400" dirty="0"/>
              <a:t> з </a:t>
            </a:r>
            <a:r>
              <a:rPr lang="ru-RU" sz="2400" dirty="0" err="1"/>
              <a:t>парамагнітними</a:t>
            </a:r>
            <a:r>
              <a:rPr lang="ru-RU" sz="2400" dirty="0"/>
              <a:t> та </a:t>
            </a:r>
            <a:r>
              <a:rPr lang="ru-RU" sz="2400" dirty="0" err="1"/>
              <a:t>діамагнітними</a:t>
            </a:r>
            <a:r>
              <a:rPr lang="ru-RU" sz="2400" dirty="0"/>
              <a:t> </a:t>
            </a:r>
            <a:r>
              <a:rPr lang="ru-RU" sz="2400" dirty="0" err="1"/>
              <a:t>речовинами</a:t>
            </a:r>
            <a:r>
              <a:rPr lang="ru-RU" sz="2400" dirty="0"/>
              <a:t> </a:t>
            </a:r>
            <a:r>
              <a:rPr lang="ru-RU" sz="2400" dirty="0" err="1"/>
              <a:t>використовують</a:t>
            </a:r>
            <a:r>
              <a:rPr lang="ru-RU" sz="2400" dirty="0"/>
              <a:t> для </a:t>
            </a:r>
            <a:r>
              <a:rPr lang="ru-RU" sz="2400" dirty="0" err="1"/>
              <a:t>магнітної</a:t>
            </a:r>
            <a:r>
              <a:rPr lang="ru-RU" sz="2400" dirty="0"/>
              <a:t> </a:t>
            </a:r>
            <a:r>
              <a:rPr lang="ru-RU" sz="2400" dirty="0" err="1"/>
              <a:t>обробки</a:t>
            </a:r>
            <a:r>
              <a:rPr lang="ru-RU" sz="2400" dirty="0"/>
              <a:t> води, </a:t>
            </a:r>
            <a:r>
              <a:rPr lang="ru-RU" sz="2400" dirty="0" err="1"/>
              <a:t>наприклад</a:t>
            </a:r>
            <a:r>
              <a:rPr lang="ru-RU" sz="2400" dirty="0"/>
              <a:t>, для того,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запобігти</a:t>
            </a:r>
            <a:r>
              <a:rPr lang="ru-RU" sz="2400" dirty="0"/>
              <a:t> </a:t>
            </a:r>
            <a:r>
              <a:rPr lang="ru-RU" sz="2400" dirty="0" err="1"/>
              <a:t>утворенню</a:t>
            </a:r>
            <a:r>
              <a:rPr lang="ru-RU" sz="2400" dirty="0"/>
              <a:t> </a:t>
            </a:r>
            <a:r>
              <a:rPr lang="ru-RU" sz="2400" dirty="0" err="1"/>
              <a:t>накипу</a:t>
            </a:r>
            <a:r>
              <a:rPr lang="ru-RU" sz="2400" dirty="0"/>
              <a:t> в котлах, для </a:t>
            </a:r>
            <a:r>
              <a:rPr lang="ru-RU" sz="2400" dirty="0" err="1"/>
              <a:t>збагачення</a:t>
            </a:r>
            <a:r>
              <a:rPr lang="ru-RU" sz="2400" dirty="0"/>
              <a:t> </a:t>
            </a:r>
            <a:r>
              <a:rPr lang="ru-RU" sz="2400" dirty="0" err="1"/>
              <a:t>корисних</a:t>
            </a:r>
            <a:r>
              <a:rPr lang="ru-RU" sz="2400" dirty="0"/>
              <a:t> </a:t>
            </a:r>
            <a:r>
              <a:rPr lang="ru-RU" sz="2400" dirty="0" err="1"/>
              <a:t>копалин</a:t>
            </a:r>
            <a:r>
              <a:rPr lang="ru-RU" sz="2400" dirty="0"/>
              <a:t>, у </a:t>
            </a:r>
            <a:r>
              <a:rPr lang="ru-RU" sz="2400" dirty="0" err="1"/>
              <a:t>процесах</a:t>
            </a:r>
            <a:r>
              <a:rPr lang="ru-RU" sz="2400" dirty="0"/>
              <a:t> ядерного </a:t>
            </a:r>
            <a:r>
              <a:rPr lang="ru-RU" sz="2400" dirty="0" err="1"/>
              <a:t>магнітного</a:t>
            </a:r>
            <a:r>
              <a:rPr lang="ru-RU" sz="2400" dirty="0"/>
              <a:t> резонансу  та </a:t>
            </a:r>
            <a:r>
              <a:rPr lang="ru-RU" sz="2400" dirty="0" err="1"/>
              <a:t>електронного</a:t>
            </a:r>
            <a:r>
              <a:rPr lang="ru-RU" sz="2400" dirty="0"/>
              <a:t> </a:t>
            </a:r>
            <a:r>
              <a:rPr lang="ru-RU" sz="2400" dirty="0" err="1"/>
              <a:t>парамагнітного</a:t>
            </a:r>
            <a:r>
              <a:rPr lang="ru-RU" sz="2400" dirty="0"/>
              <a:t>. Метод ядерного </a:t>
            </a:r>
            <a:r>
              <a:rPr lang="ru-RU" sz="2400" dirty="0" err="1"/>
              <a:t>магнітного</a:t>
            </a:r>
            <a:r>
              <a:rPr lang="ru-RU" sz="2400" dirty="0"/>
              <a:t> резонансу </a:t>
            </a:r>
            <a:r>
              <a:rPr lang="ru-RU" sz="2400" dirty="0" err="1"/>
              <a:t>використовують</a:t>
            </a:r>
            <a:r>
              <a:rPr lang="ru-RU" sz="2400" dirty="0"/>
              <a:t> у </a:t>
            </a:r>
            <a:r>
              <a:rPr lang="ru-RU" sz="2400" dirty="0" err="1"/>
              <a:t>медицині</a:t>
            </a:r>
            <a:r>
              <a:rPr lang="ru-RU" sz="2400" dirty="0"/>
              <a:t> для </a:t>
            </a:r>
            <a:r>
              <a:rPr lang="ru-RU" sz="2400" dirty="0" err="1"/>
              <a:t>діагностики</a:t>
            </a:r>
            <a:r>
              <a:rPr lang="ru-RU" sz="2400" dirty="0"/>
              <a:t> та </a:t>
            </a:r>
            <a:r>
              <a:rPr lang="ru-RU" sz="2400" dirty="0" err="1"/>
              <a:t>лікування</a:t>
            </a:r>
            <a:r>
              <a:rPr lang="ru-RU" sz="2400" dirty="0"/>
              <a:t> </a:t>
            </a:r>
            <a:r>
              <a:rPr lang="ru-RU" sz="2400" dirty="0" err="1"/>
              <a:t>хворих</a:t>
            </a:r>
            <a:r>
              <a:rPr lang="ru-RU" sz="2400" dirty="0"/>
              <a:t>. </a:t>
            </a:r>
          </a:p>
          <a:p>
            <a:r>
              <a:rPr lang="ru-RU" sz="2400" dirty="0" err="1"/>
              <a:t>Найбільшого</a:t>
            </a:r>
            <a:r>
              <a:rPr lang="ru-RU" sz="2400" dirty="0"/>
              <a:t> </a:t>
            </a:r>
            <a:r>
              <a:rPr lang="ru-RU" sz="2400" dirty="0" err="1"/>
              <a:t>впливу</a:t>
            </a:r>
            <a:r>
              <a:rPr lang="ru-RU" sz="2400" dirty="0"/>
              <a:t> </a:t>
            </a:r>
            <a:r>
              <a:rPr lang="ru-RU" sz="2400" dirty="0" err="1"/>
              <a:t>магнітного</a:t>
            </a:r>
            <a:r>
              <a:rPr lang="ru-RU" sz="2400" dirty="0"/>
              <a:t> поля </a:t>
            </a:r>
            <a:r>
              <a:rPr lang="ru-RU" sz="2400" dirty="0" err="1"/>
              <a:t>зазнають</a:t>
            </a:r>
            <a:r>
              <a:rPr lang="ru-RU" sz="2400" dirty="0"/>
              <a:t> руки, </a:t>
            </a:r>
            <a:r>
              <a:rPr lang="ru-RU" sz="2400" dirty="0" err="1"/>
              <a:t>набагато</a:t>
            </a:r>
            <a:r>
              <a:rPr lang="ru-RU" sz="2400" dirty="0"/>
              <a:t> </a:t>
            </a:r>
            <a:r>
              <a:rPr lang="ru-RU" sz="2400" dirty="0" err="1"/>
              <a:t>менше</a:t>
            </a:r>
            <a:r>
              <a:rPr lang="ru-RU" sz="2400" dirty="0"/>
              <a:t> </a:t>
            </a:r>
            <a:r>
              <a:rPr lang="ru-RU" sz="2400" dirty="0" err="1"/>
              <a:t>опромінюються</a:t>
            </a:r>
            <a:r>
              <a:rPr lang="ru-RU" sz="2400" dirty="0"/>
              <a:t> груди, голова, </a:t>
            </a:r>
            <a:r>
              <a:rPr lang="ru-RU" sz="2400" dirty="0" err="1"/>
              <a:t>живіт</a:t>
            </a:r>
            <a:r>
              <a:rPr lang="ru-RU" sz="2400" dirty="0"/>
              <a:t>, </a:t>
            </a:r>
            <a:r>
              <a:rPr lang="ru-RU" sz="2400" dirty="0" err="1"/>
              <a:t>нижні</a:t>
            </a:r>
            <a:r>
              <a:rPr lang="ru-RU" sz="2400" dirty="0"/>
              <a:t> </a:t>
            </a:r>
            <a:r>
              <a:rPr lang="ru-RU" sz="2400" dirty="0" err="1"/>
              <a:t>кінцівки</a:t>
            </a:r>
            <a:r>
              <a:rPr lang="ru-RU" sz="2400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02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04664"/>
            <a:ext cx="7924800" cy="5184576"/>
          </a:xfrm>
        </p:spPr>
        <p:txBody>
          <a:bodyPr>
            <a:normAutofit/>
          </a:bodyPr>
          <a:lstStyle/>
          <a:p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 smtClean="0"/>
              <a:t>постійного</a:t>
            </a:r>
            <a:r>
              <a:rPr lang="ru-RU" dirty="0" smtClean="0"/>
              <a:t> </a:t>
            </a:r>
            <a:r>
              <a:rPr lang="ru-RU" dirty="0" err="1" smtClean="0"/>
              <a:t>магнітного</a:t>
            </a:r>
            <a:r>
              <a:rPr lang="ru-RU" dirty="0" smtClean="0"/>
              <a:t> поля </a:t>
            </a:r>
            <a:r>
              <a:rPr lang="ru-RU" dirty="0"/>
              <a:t>на </a:t>
            </a:r>
            <a:r>
              <a:rPr lang="ru-RU" dirty="0" err="1"/>
              <a:t>функціональний</a:t>
            </a:r>
            <a:r>
              <a:rPr lang="ru-RU" dirty="0"/>
              <a:t> стан і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вивчений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недостатньою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.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 smtClean="0"/>
              <a:t>постійного</a:t>
            </a:r>
            <a:r>
              <a:rPr lang="ru-RU" dirty="0" smtClean="0"/>
              <a:t> </a:t>
            </a:r>
            <a:r>
              <a:rPr lang="ru-RU" dirty="0" err="1" smtClean="0"/>
              <a:t>магнітного</a:t>
            </a:r>
            <a:r>
              <a:rPr lang="ru-RU" dirty="0" smtClean="0"/>
              <a:t> поля </a:t>
            </a:r>
            <a:r>
              <a:rPr lang="ru-RU" dirty="0"/>
              <a:t>у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порушується</a:t>
            </a:r>
            <a:r>
              <a:rPr lang="ru-RU" dirty="0"/>
              <a:t> </a:t>
            </a:r>
            <a:r>
              <a:rPr lang="ru-RU" dirty="0" err="1"/>
              <a:t>функція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і </a:t>
            </a:r>
            <a:r>
              <a:rPr lang="ru-RU" dirty="0" err="1"/>
              <a:t>серцево-судинної</a:t>
            </a:r>
            <a:r>
              <a:rPr lang="ru-RU" dirty="0"/>
              <a:t> систем,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функція</a:t>
            </a:r>
            <a:r>
              <a:rPr lang="ru-RU" dirty="0"/>
              <a:t> </a:t>
            </a:r>
            <a:r>
              <a:rPr lang="ru-RU" dirty="0" err="1"/>
              <a:t>вегетативної</a:t>
            </a:r>
            <a:r>
              <a:rPr lang="ru-RU" dirty="0"/>
              <a:t> </a:t>
            </a:r>
            <a:r>
              <a:rPr lang="ru-RU" dirty="0" err="1"/>
              <a:t>іннервації</a:t>
            </a:r>
            <a:r>
              <a:rPr lang="ru-RU" dirty="0"/>
              <a:t> </a:t>
            </a:r>
            <a:r>
              <a:rPr lang="ru-RU" dirty="0" err="1"/>
              <a:t>верхніх</a:t>
            </a:r>
            <a:r>
              <a:rPr lang="ru-RU" dirty="0"/>
              <a:t> </a:t>
            </a:r>
            <a:r>
              <a:rPr lang="ru-RU" dirty="0" err="1"/>
              <a:t>кінцівок</a:t>
            </a:r>
            <a:r>
              <a:rPr lang="ru-RU" dirty="0"/>
              <a:t> (</a:t>
            </a:r>
            <a:r>
              <a:rPr lang="ru-RU" dirty="0" err="1"/>
              <a:t>гіпергідроз</a:t>
            </a:r>
            <a:r>
              <a:rPr lang="ru-RU" dirty="0"/>
              <a:t> </a:t>
            </a:r>
            <a:r>
              <a:rPr lang="ru-RU" dirty="0" err="1"/>
              <a:t>долонь</a:t>
            </a:r>
            <a:r>
              <a:rPr lang="ru-RU" dirty="0"/>
              <a:t>, "</a:t>
            </a:r>
            <a:r>
              <a:rPr lang="ru-RU" dirty="0" err="1" smtClean="0"/>
              <a:t>мармуровість</a:t>
            </a:r>
            <a:r>
              <a:rPr lang="ru-RU" dirty="0"/>
              <a:t>" і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, </a:t>
            </a:r>
            <a:r>
              <a:rPr lang="ru-RU" dirty="0" err="1"/>
              <a:t>гіперстезія</a:t>
            </a:r>
            <a:r>
              <a:rPr lang="ru-RU" dirty="0"/>
              <a:t> </a:t>
            </a:r>
            <a:r>
              <a:rPr lang="ru-RU" dirty="0" err="1"/>
              <a:t>кінцівок</a:t>
            </a:r>
            <a:r>
              <a:rPr lang="ru-RU" dirty="0"/>
              <a:t> за типом "</a:t>
            </a:r>
            <a:r>
              <a:rPr lang="ru-RU" dirty="0" err="1"/>
              <a:t>рукавичок</a:t>
            </a:r>
            <a:r>
              <a:rPr lang="ru-RU" dirty="0"/>
              <a:t>").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20888"/>
            <a:ext cx="504825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488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268760"/>
            <a:ext cx="8066856" cy="3960440"/>
          </a:xfrm>
        </p:spPr>
        <p:txBody>
          <a:bodyPr/>
          <a:lstStyle/>
          <a:p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виявлено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під</a:t>
            </a:r>
            <a:r>
              <a:rPr lang="ru-RU" sz="1800" dirty="0"/>
              <a:t> </a:t>
            </a:r>
            <a:r>
              <a:rPr lang="ru-RU" sz="1800" dirty="0" err="1"/>
              <a:t>впливом</a:t>
            </a:r>
            <a:r>
              <a:rPr lang="ru-RU" sz="1800" dirty="0"/>
              <a:t> </a:t>
            </a:r>
            <a:r>
              <a:rPr lang="ru-RU" sz="1800" dirty="0" err="1"/>
              <a:t>постійного</a:t>
            </a:r>
            <a:r>
              <a:rPr lang="ru-RU" sz="1800" dirty="0"/>
              <a:t> </a:t>
            </a:r>
            <a:r>
              <a:rPr lang="ru-RU" sz="1800" dirty="0" err="1"/>
              <a:t>магнітного</a:t>
            </a:r>
            <a:r>
              <a:rPr lang="ru-RU" sz="1800" dirty="0"/>
              <a:t> поля </a:t>
            </a:r>
            <a:r>
              <a:rPr lang="ru-RU" sz="1800" dirty="0" err="1"/>
              <a:t>великої</a:t>
            </a:r>
            <a:r>
              <a:rPr lang="ru-RU" sz="1800" dirty="0"/>
              <a:t> </a:t>
            </a:r>
            <a:r>
              <a:rPr lang="ru-RU" sz="1800" dirty="0" err="1"/>
              <a:t>напруженості</a:t>
            </a:r>
            <a:r>
              <a:rPr lang="ru-RU" sz="1800" dirty="0"/>
              <a:t> </a:t>
            </a:r>
            <a:r>
              <a:rPr lang="ru-RU" sz="1800" dirty="0" err="1"/>
              <a:t>змінюється</a:t>
            </a:r>
            <a:r>
              <a:rPr lang="ru-RU" sz="1800" dirty="0"/>
              <a:t> </a:t>
            </a:r>
            <a:r>
              <a:rPr lang="ru-RU" sz="1800" dirty="0" err="1"/>
              <a:t>хімічний</a:t>
            </a:r>
            <a:r>
              <a:rPr lang="ru-RU" sz="1800" dirty="0"/>
              <a:t> склад </a:t>
            </a:r>
            <a:r>
              <a:rPr lang="ru-RU" sz="1800" dirty="0" err="1"/>
              <a:t>сироватки</a:t>
            </a:r>
            <a:r>
              <a:rPr lang="ru-RU" sz="1800" dirty="0"/>
              <a:t> </a:t>
            </a:r>
            <a:r>
              <a:rPr lang="ru-RU" sz="1800" dirty="0" err="1"/>
              <a:t>крові</a:t>
            </a:r>
            <a:r>
              <a:rPr lang="ru-RU" sz="1800" dirty="0"/>
              <a:t>, а в </a:t>
            </a:r>
            <a:r>
              <a:rPr lang="ru-RU" sz="1800" dirty="0" err="1"/>
              <a:t>разі</a:t>
            </a:r>
            <a:r>
              <a:rPr lang="ru-RU" sz="1800" dirty="0"/>
              <a:t> </a:t>
            </a:r>
            <a:r>
              <a:rPr lang="ru-RU" sz="1800" dirty="0" err="1"/>
              <a:t>тривалої</a:t>
            </a:r>
            <a:r>
              <a:rPr lang="ru-RU" sz="1800" dirty="0"/>
              <a:t> </a:t>
            </a:r>
            <a:r>
              <a:rPr lang="ru-RU" sz="1800" dirty="0" err="1"/>
              <a:t>дії</a:t>
            </a:r>
            <a:r>
              <a:rPr lang="ru-RU" sz="1800" dirty="0"/>
              <a:t> </a:t>
            </a:r>
            <a:r>
              <a:rPr lang="ru-RU" sz="1800" dirty="0" err="1"/>
              <a:t>постійного</a:t>
            </a:r>
            <a:r>
              <a:rPr lang="ru-RU" sz="1800" dirty="0"/>
              <a:t> </a:t>
            </a:r>
            <a:r>
              <a:rPr lang="ru-RU" sz="1800" dirty="0" err="1"/>
              <a:t>магнітного</a:t>
            </a:r>
            <a:r>
              <a:rPr lang="ru-RU" sz="1800" dirty="0"/>
              <a:t> поля </a:t>
            </a:r>
            <a:r>
              <a:rPr lang="ru-RU" sz="1800" dirty="0" err="1"/>
              <a:t>відбуваються</a:t>
            </a:r>
            <a:r>
              <a:rPr lang="ru-RU" sz="1800" dirty="0"/>
              <a:t> </a:t>
            </a:r>
            <a:r>
              <a:rPr lang="ru-RU" sz="1800" dirty="0" err="1"/>
              <a:t>фазові</a:t>
            </a:r>
            <a:r>
              <a:rPr lang="ru-RU" sz="1800" dirty="0"/>
              <a:t> </a:t>
            </a:r>
            <a:r>
              <a:rPr lang="ru-RU" sz="1800" dirty="0" err="1"/>
              <a:t>зміни</a:t>
            </a:r>
            <a:r>
              <a:rPr lang="ru-RU" sz="1800" dirty="0"/>
              <a:t> </a:t>
            </a:r>
            <a:r>
              <a:rPr lang="ru-RU" sz="1800" dirty="0" err="1"/>
              <a:t>морфологічної</a:t>
            </a:r>
            <a:r>
              <a:rPr lang="ru-RU" sz="1800" dirty="0"/>
              <a:t> </a:t>
            </a:r>
            <a:r>
              <a:rPr lang="ru-RU" sz="1800" dirty="0" err="1"/>
              <a:t>картини</a:t>
            </a:r>
            <a:r>
              <a:rPr lang="ru-RU" sz="1800" dirty="0"/>
              <a:t> </a:t>
            </a:r>
            <a:r>
              <a:rPr lang="ru-RU" sz="1800" dirty="0" err="1"/>
              <a:t>крові</a:t>
            </a:r>
            <a:r>
              <a:rPr lang="ru-RU" sz="1800" dirty="0"/>
              <a:t> та </a:t>
            </a:r>
            <a:r>
              <a:rPr lang="ru-RU" sz="1800" dirty="0" err="1"/>
              <a:t>кісткового</a:t>
            </a:r>
            <a:r>
              <a:rPr lang="ru-RU" sz="1800" dirty="0"/>
              <a:t> </a:t>
            </a:r>
            <a:r>
              <a:rPr lang="ru-RU" sz="1800" dirty="0" err="1"/>
              <a:t>мозку</a:t>
            </a:r>
            <a:r>
              <a:rPr lang="ru-RU" sz="1800" dirty="0"/>
              <a:t>, </a:t>
            </a:r>
            <a:r>
              <a:rPr lang="ru-RU" sz="1800" dirty="0" err="1"/>
              <a:t>активізується</a:t>
            </a:r>
            <a:r>
              <a:rPr lang="ru-RU" sz="1800" dirty="0"/>
              <a:t> </a:t>
            </a:r>
            <a:r>
              <a:rPr lang="ru-RU" sz="1800" dirty="0" err="1"/>
              <a:t>протизсідальна</a:t>
            </a:r>
            <a:r>
              <a:rPr lang="ru-RU" sz="1800" dirty="0"/>
              <a:t> система </a:t>
            </a:r>
            <a:r>
              <a:rPr lang="ru-RU" sz="1800" dirty="0" err="1"/>
              <a:t>крові</a:t>
            </a:r>
            <a:r>
              <a:rPr lang="ru-RU" sz="1800" dirty="0"/>
              <a:t>, </a:t>
            </a:r>
            <a:r>
              <a:rPr lang="ru-RU" sz="1800" dirty="0" err="1"/>
              <a:t>знижуються</a:t>
            </a:r>
            <a:r>
              <a:rPr lang="ru-RU" sz="1800" dirty="0"/>
              <a:t> </a:t>
            </a:r>
            <a:r>
              <a:rPr lang="ru-RU" sz="1800" dirty="0" err="1"/>
              <a:t>тромбоутворення</a:t>
            </a:r>
            <a:r>
              <a:rPr lang="ru-RU" sz="1800" dirty="0"/>
              <a:t>, </a:t>
            </a:r>
            <a:r>
              <a:rPr lang="ru-RU" sz="1800" dirty="0" err="1"/>
              <a:t>імунологічна</a:t>
            </a:r>
            <a:r>
              <a:rPr lang="ru-RU" sz="1800" dirty="0"/>
              <a:t> </a:t>
            </a:r>
            <a:r>
              <a:rPr lang="ru-RU" sz="1800" dirty="0" err="1"/>
              <a:t>реактивність</a:t>
            </a:r>
            <a:r>
              <a:rPr lang="ru-RU" sz="1800" dirty="0"/>
              <a:t> за </a:t>
            </a:r>
            <a:r>
              <a:rPr lang="ru-RU" sz="1800" dirty="0" err="1"/>
              <a:t>показниками</a:t>
            </a:r>
            <a:r>
              <a:rPr lang="ru-RU" sz="1800" dirty="0"/>
              <a:t> фагоцитозу, </a:t>
            </a:r>
            <a:r>
              <a:rPr lang="ru-RU" sz="1800" dirty="0" err="1"/>
              <a:t>антитілоутворення</a:t>
            </a:r>
            <a:r>
              <a:rPr lang="ru-RU" sz="1800" dirty="0"/>
              <a:t>. </a:t>
            </a:r>
            <a:r>
              <a:rPr lang="ru-RU" sz="1800" dirty="0" err="1"/>
              <a:t>Відомий</a:t>
            </a:r>
            <a:r>
              <a:rPr lang="ru-RU" sz="1800" dirty="0"/>
              <a:t> </a:t>
            </a:r>
            <a:r>
              <a:rPr lang="ru-RU" sz="1800" dirty="0" err="1"/>
              <a:t>вплив</a:t>
            </a:r>
            <a:r>
              <a:rPr lang="ru-RU" sz="1800" dirty="0"/>
              <a:t> </a:t>
            </a:r>
            <a:r>
              <a:rPr lang="ru-RU" sz="1800" dirty="0" err="1"/>
              <a:t>постфйного</a:t>
            </a:r>
            <a:r>
              <a:rPr lang="ru-RU" sz="1800" dirty="0"/>
              <a:t> </a:t>
            </a:r>
            <a:r>
              <a:rPr lang="ru-RU" sz="1800" dirty="0" err="1"/>
              <a:t>магнітного</a:t>
            </a:r>
            <a:r>
              <a:rPr lang="ru-RU" sz="1800" dirty="0"/>
              <a:t> поля на </a:t>
            </a:r>
            <a:r>
              <a:rPr lang="ru-RU" sz="1800" dirty="0" err="1"/>
              <a:t>функціональне</a:t>
            </a:r>
            <a:r>
              <a:rPr lang="ru-RU" sz="1800" dirty="0"/>
              <a:t> </a:t>
            </a:r>
            <a:r>
              <a:rPr lang="ru-RU" sz="1800" dirty="0" err="1"/>
              <a:t>співвідношення</a:t>
            </a:r>
            <a:r>
              <a:rPr lang="ru-RU" sz="1800" dirty="0"/>
              <a:t> </a:t>
            </a:r>
            <a:r>
              <a:rPr lang="ru-RU" sz="1800" dirty="0" err="1"/>
              <a:t>процесів</a:t>
            </a:r>
            <a:r>
              <a:rPr lang="ru-RU" sz="1800" dirty="0"/>
              <a:t> </a:t>
            </a:r>
            <a:r>
              <a:rPr lang="ru-RU" sz="1800" dirty="0" err="1"/>
              <a:t>збудження</a:t>
            </a:r>
            <a:r>
              <a:rPr lang="ru-RU" sz="1800" dirty="0"/>
              <a:t> та </a:t>
            </a:r>
            <a:r>
              <a:rPr lang="ru-RU" sz="1800" dirty="0" err="1"/>
              <a:t>гальмування</a:t>
            </a:r>
            <a:r>
              <a:rPr lang="ru-RU" sz="1800" dirty="0"/>
              <a:t> у структурах </a:t>
            </a:r>
            <a:r>
              <a:rPr lang="ru-RU" sz="1800" dirty="0" err="1"/>
              <a:t>мозку</a:t>
            </a:r>
            <a:r>
              <a:rPr lang="ru-RU" sz="1800" dirty="0"/>
              <a:t> — </a:t>
            </a:r>
            <a:r>
              <a:rPr lang="ru-RU" sz="1800" dirty="0" err="1"/>
              <a:t>посилюються</a:t>
            </a:r>
            <a:r>
              <a:rPr lang="ru-RU" sz="1800" dirty="0"/>
              <a:t> </a:t>
            </a:r>
            <a:r>
              <a:rPr lang="ru-RU" sz="1800" dirty="0" err="1"/>
              <a:t>процеси</a:t>
            </a:r>
            <a:r>
              <a:rPr lang="ru-RU" sz="1800" dirty="0"/>
              <a:t> </a:t>
            </a:r>
            <a:r>
              <a:rPr lang="ru-RU" sz="1800" dirty="0" err="1"/>
              <a:t>збудження</a:t>
            </a:r>
            <a:r>
              <a:rPr lang="ru-RU" sz="1800" dirty="0"/>
              <a:t> в </a:t>
            </a:r>
            <a:r>
              <a:rPr lang="ru-RU" sz="1800" dirty="0" err="1"/>
              <a:t>корі</a:t>
            </a:r>
            <a:r>
              <a:rPr lang="ru-RU" sz="1800" dirty="0"/>
              <a:t> великих </a:t>
            </a:r>
            <a:r>
              <a:rPr lang="ru-RU" sz="1800" dirty="0" err="1"/>
              <a:t>півкуль</a:t>
            </a:r>
            <a:r>
              <a:rPr lang="ru-RU" sz="1800" dirty="0"/>
              <a:t>, </a:t>
            </a:r>
            <a:r>
              <a:rPr lang="ru-RU" sz="1800" dirty="0" err="1"/>
              <a:t>мозочку</a:t>
            </a:r>
            <a:r>
              <a:rPr lang="ru-RU" sz="1800" dirty="0"/>
              <a:t>, </a:t>
            </a:r>
            <a:r>
              <a:rPr lang="ru-RU" sz="1800" dirty="0" err="1"/>
              <a:t>гіпоталамусі</a:t>
            </a:r>
            <a:r>
              <a:rPr lang="ru-RU" sz="1800" dirty="0"/>
              <a:t>. </a:t>
            </a:r>
            <a:r>
              <a:rPr lang="ru-RU" sz="1800" dirty="0" err="1"/>
              <a:t>Внаслідок</a:t>
            </a:r>
            <a:r>
              <a:rPr lang="ru-RU" sz="1800" dirty="0"/>
              <a:t> </a:t>
            </a:r>
            <a:r>
              <a:rPr lang="ru-RU" sz="1800" dirty="0" err="1"/>
              <a:t>впливу</a:t>
            </a:r>
            <a:r>
              <a:rPr lang="ru-RU" sz="1800" dirty="0"/>
              <a:t> </a:t>
            </a:r>
            <a:r>
              <a:rPr lang="ru-RU" sz="1800" dirty="0" err="1"/>
              <a:t>постійного</a:t>
            </a:r>
            <a:r>
              <a:rPr lang="ru-RU" sz="1800" dirty="0"/>
              <a:t> </a:t>
            </a:r>
            <a:r>
              <a:rPr lang="ru-RU" sz="1800" dirty="0" err="1"/>
              <a:t>магнітного</a:t>
            </a:r>
            <a:r>
              <a:rPr lang="ru-RU" sz="1800" dirty="0"/>
              <a:t> поля </a:t>
            </a:r>
            <a:r>
              <a:rPr lang="ru-RU" sz="1800" dirty="0" err="1"/>
              <a:t>підвищується</a:t>
            </a:r>
            <a:r>
              <a:rPr lang="ru-RU" sz="1800" dirty="0"/>
              <a:t> </a:t>
            </a:r>
            <a:r>
              <a:rPr lang="ru-RU" sz="1800" dirty="0" err="1"/>
              <a:t>вміст</a:t>
            </a:r>
            <a:r>
              <a:rPr lang="ru-RU" sz="1800" dirty="0"/>
              <a:t> </a:t>
            </a:r>
            <a:r>
              <a:rPr lang="ru-RU" sz="1800" dirty="0" err="1"/>
              <a:t>адреналіну</a:t>
            </a:r>
            <a:r>
              <a:rPr lang="ru-RU" sz="1800" dirty="0"/>
              <a:t> та </a:t>
            </a:r>
            <a:r>
              <a:rPr lang="ru-RU" sz="1800" dirty="0" err="1"/>
              <a:t>норадреналіну</a:t>
            </a:r>
            <a:r>
              <a:rPr lang="ru-RU" sz="1800" dirty="0"/>
              <a:t> в </a:t>
            </a:r>
            <a:r>
              <a:rPr lang="ru-RU" sz="1800" dirty="0" err="1"/>
              <a:t>крові</a:t>
            </a:r>
            <a:r>
              <a:rPr lang="ru-RU" sz="1800" dirty="0"/>
              <a:t> й </a:t>
            </a:r>
            <a:r>
              <a:rPr lang="ru-RU" sz="1800" dirty="0" err="1"/>
              <a:t>кортикостерону</a:t>
            </a:r>
            <a:r>
              <a:rPr lang="ru-RU" sz="1800" dirty="0"/>
              <a:t> у тканинах </a:t>
            </a:r>
            <a:r>
              <a:rPr lang="ru-RU" sz="1800" dirty="0" err="1"/>
              <a:t>надниркових</a:t>
            </a:r>
            <a:r>
              <a:rPr lang="ru-RU" sz="1800" dirty="0"/>
              <a:t> </a:t>
            </a:r>
            <a:r>
              <a:rPr lang="ru-RU" sz="1800" dirty="0" err="1"/>
              <a:t>залоз</a:t>
            </a:r>
            <a:r>
              <a:rPr lang="ru-RU" sz="1800" dirty="0"/>
              <a:t>. </a:t>
            </a:r>
            <a:r>
              <a:rPr lang="ru-RU" sz="1800" dirty="0" err="1"/>
              <a:t>Зміна</a:t>
            </a:r>
            <a:r>
              <a:rPr lang="ru-RU" sz="1800" dirty="0"/>
              <a:t> </a:t>
            </a:r>
            <a:r>
              <a:rPr lang="ru-RU" sz="1800" dirty="0" err="1"/>
              <a:t>рівня</a:t>
            </a:r>
            <a:r>
              <a:rPr lang="ru-RU" sz="1800" dirty="0"/>
              <a:t> </a:t>
            </a:r>
            <a:r>
              <a:rPr lang="ru-RU" sz="1800" dirty="0" err="1"/>
              <a:t>гормонів</a:t>
            </a:r>
            <a:r>
              <a:rPr lang="ru-RU" sz="1800" dirty="0"/>
              <a:t>, у свою </a:t>
            </a:r>
            <a:r>
              <a:rPr lang="ru-RU" sz="1800" dirty="0" err="1"/>
              <a:t>чергу</a:t>
            </a:r>
            <a:r>
              <a:rPr lang="ru-RU" sz="1800" dirty="0"/>
              <a:t>, </a:t>
            </a:r>
            <a:r>
              <a:rPr lang="ru-RU" sz="1800" dirty="0" err="1"/>
              <a:t>призводить</a:t>
            </a:r>
            <a:r>
              <a:rPr lang="ru-RU" sz="1800" dirty="0"/>
              <a:t> до </a:t>
            </a:r>
            <a:r>
              <a:rPr lang="ru-RU" sz="1800" dirty="0" err="1"/>
              <a:t>порушень</a:t>
            </a:r>
            <a:r>
              <a:rPr lang="ru-RU" sz="1800" dirty="0"/>
              <a:t> </a:t>
            </a:r>
            <a:r>
              <a:rPr lang="ru-RU" sz="1800" dirty="0" err="1"/>
              <a:t>функції</a:t>
            </a:r>
            <a:r>
              <a:rPr lang="ru-RU" sz="1800" dirty="0"/>
              <a:t> </a:t>
            </a:r>
            <a:r>
              <a:rPr lang="ru-RU" sz="1800" dirty="0" err="1"/>
              <a:t>серцево-судинної</a:t>
            </a:r>
            <a:r>
              <a:rPr lang="ru-RU" sz="1800" dirty="0"/>
              <a:t> </a:t>
            </a:r>
            <a:r>
              <a:rPr lang="ru-RU" sz="1800" dirty="0" err="1"/>
              <a:t>системи</a:t>
            </a:r>
            <a:r>
              <a:rPr lang="ru-RU" sz="1800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531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8072"/>
          </a:xfrm>
        </p:spPr>
        <p:txBody>
          <a:bodyPr/>
          <a:lstStyle/>
          <a:p>
            <a:r>
              <a:rPr lang="ru-RU" sz="2400" dirty="0"/>
              <a:t>Заходи </a:t>
            </a:r>
            <a:r>
              <a:rPr lang="ru-RU" sz="2400" dirty="0" err="1"/>
              <a:t>профілактики</a:t>
            </a:r>
            <a:r>
              <a:rPr lang="ru-RU" sz="2400" dirty="0"/>
              <a:t> негативного </a:t>
            </a:r>
            <a:r>
              <a:rPr lang="ru-RU" sz="2400" dirty="0" err="1"/>
              <a:t>впливу</a:t>
            </a:r>
            <a:r>
              <a:rPr lang="ru-RU" sz="2400" dirty="0"/>
              <a:t> </a:t>
            </a:r>
            <a:r>
              <a:rPr lang="ru-RU" sz="2400" dirty="0" err="1"/>
              <a:t>магнітного</a:t>
            </a:r>
            <a:r>
              <a:rPr lang="ru-RU" sz="2400" dirty="0"/>
              <a:t> поля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96752"/>
            <a:ext cx="8856984" cy="4968552"/>
          </a:xfrm>
        </p:spPr>
        <p:txBody>
          <a:bodyPr>
            <a:normAutofit/>
          </a:bodyPr>
          <a:lstStyle/>
          <a:p>
            <a:r>
              <a:rPr lang="ru-RU" sz="1800" dirty="0" err="1"/>
              <a:t>Профілактика</a:t>
            </a:r>
            <a:r>
              <a:rPr lang="ru-RU" sz="1800" dirty="0"/>
              <a:t> негативного </a:t>
            </a:r>
            <a:r>
              <a:rPr lang="ru-RU" sz="1800" dirty="0" err="1"/>
              <a:t>впливу</a:t>
            </a:r>
            <a:r>
              <a:rPr lang="ru-RU" sz="1800" dirty="0"/>
              <a:t> </a:t>
            </a:r>
            <a:r>
              <a:rPr lang="ru-RU" sz="1800" dirty="0" err="1" smtClean="0"/>
              <a:t>магнітного</a:t>
            </a:r>
            <a:r>
              <a:rPr lang="ru-RU" sz="1800" dirty="0" smtClean="0"/>
              <a:t> поля </a:t>
            </a:r>
            <a:r>
              <a:rPr lang="ru-RU" sz="1800" dirty="0"/>
              <a:t>на </a:t>
            </a:r>
            <a:r>
              <a:rPr lang="ru-RU" sz="1800" dirty="0" err="1"/>
              <a:t>людину</a:t>
            </a:r>
            <a:r>
              <a:rPr lang="ru-RU" sz="1800" dirty="0"/>
              <a:t> </a:t>
            </a:r>
            <a:r>
              <a:rPr lang="ru-RU" sz="1800" dirty="0" err="1"/>
              <a:t>зводиться</a:t>
            </a:r>
            <a:r>
              <a:rPr lang="ru-RU" sz="1800" dirty="0"/>
              <a:t> до </a:t>
            </a:r>
            <a:r>
              <a:rPr lang="ru-RU" sz="1800" dirty="0" err="1"/>
              <a:t>захисту</a:t>
            </a:r>
            <a:r>
              <a:rPr lang="ru-RU" sz="1800" dirty="0"/>
              <a:t> </a:t>
            </a:r>
            <a:r>
              <a:rPr lang="ru-RU" sz="1800" dirty="0" err="1"/>
              <a:t>її</a:t>
            </a:r>
            <a:r>
              <a:rPr lang="ru-RU" sz="1800" dirty="0"/>
              <a:t> шляхом </a:t>
            </a:r>
            <a:r>
              <a:rPr lang="ru-RU" sz="1800" dirty="0" err="1"/>
              <a:t>віддалення</a:t>
            </a:r>
            <a:r>
              <a:rPr lang="ru-RU" sz="1800" dirty="0"/>
              <a:t> </a:t>
            </a:r>
            <a:r>
              <a:rPr lang="ru-RU" sz="1800" dirty="0" err="1"/>
              <a:t>робочих</a:t>
            </a:r>
            <a:r>
              <a:rPr lang="ru-RU" sz="1800" dirty="0"/>
              <a:t> </a:t>
            </a:r>
            <a:r>
              <a:rPr lang="ru-RU" sz="1800" dirty="0" err="1"/>
              <a:t>місць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зони</a:t>
            </a:r>
            <a:r>
              <a:rPr lang="ru-RU" sz="1800" dirty="0"/>
              <a:t> </a:t>
            </a:r>
            <a:r>
              <a:rPr lang="ru-RU" sz="1800" dirty="0" err="1"/>
              <a:t>дії</a:t>
            </a:r>
            <a:r>
              <a:rPr lang="ru-RU" sz="1800" dirty="0"/>
              <a:t> </a:t>
            </a:r>
            <a:r>
              <a:rPr lang="ru-RU" sz="1800" dirty="0" err="1" smtClean="0"/>
              <a:t>магнітного</a:t>
            </a:r>
            <a:r>
              <a:rPr lang="ru-RU" sz="1800" dirty="0" smtClean="0"/>
              <a:t> поля </a:t>
            </a:r>
            <a:r>
              <a:rPr lang="ru-RU" sz="1800" dirty="0"/>
              <a:t>і </a:t>
            </a:r>
            <a:r>
              <a:rPr lang="ru-RU" sz="1800" dirty="0" err="1"/>
              <a:t>екранування</a:t>
            </a:r>
            <a:r>
              <a:rPr lang="ru-RU" sz="1800" dirty="0"/>
              <a:t>. </a:t>
            </a:r>
            <a:r>
              <a:rPr lang="ru-RU" sz="1800" dirty="0" err="1"/>
              <a:t>Магнітні</a:t>
            </a:r>
            <a:r>
              <a:rPr lang="ru-RU" sz="1800" dirty="0"/>
              <a:t> </a:t>
            </a:r>
            <a:r>
              <a:rPr lang="ru-RU" sz="1800" dirty="0" err="1"/>
              <a:t>матеріали</a:t>
            </a:r>
            <a:r>
              <a:rPr lang="ru-RU" sz="1800" dirty="0"/>
              <a:t> та </a:t>
            </a:r>
            <a:r>
              <a:rPr lang="ru-RU" sz="1800" dirty="0" err="1"/>
              <a:t>пристрої</a:t>
            </a:r>
            <a:r>
              <a:rPr lang="ru-RU" sz="1800" dirty="0"/>
              <a:t> в </a:t>
            </a:r>
            <a:r>
              <a:rPr lang="ru-RU" sz="1800" dirty="0" err="1"/>
              <a:t>загальних</a:t>
            </a:r>
            <a:r>
              <a:rPr lang="ru-RU" sz="1800" dirty="0"/>
              <a:t> </a:t>
            </a:r>
            <a:r>
              <a:rPr lang="ru-RU" sz="1800" dirty="0" err="1"/>
              <a:t>приміщеннях</a:t>
            </a:r>
            <a:r>
              <a:rPr lang="ru-RU" sz="1800" dirty="0"/>
              <a:t> </a:t>
            </a:r>
            <a:r>
              <a:rPr lang="ru-RU" sz="1800" dirty="0" err="1"/>
              <a:t>слід</a:t>
            </a:r>
            <a:r>
              <a:rPr lang="ru-RU" sz="1800" dirty="0"/>
              <a:t> </a:t>
            </a:r>
            <a:r>
              <a:rPr lang="ru-RU" sz="1800" dirty="0" err="1"/>
              <a:t>розміщувати</a:t>
            </a:r>
            <a:r>
              <a:rPr lang="ru-RU" sz="1800" dirty="0"/>
              <a:t> на </a:t>
            </a:r>
            <a:r>
              <a:rPr lang="ru-RU" sz="1800" dirty="0" err="1"/>
              <a:t>відстані</a:t>
            </a:r>
            <a:r>
              <a:rPr lang="ru-RU" sz="1800" dirty="0"/>
              <a:t> 1,5-2 м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робочих</a:t>
            </a:r>
            <a:r>
              <a:rPr lang="ru-RU" sz="1800" dirty="0"/>
              <a:t> </a:t>
            </a:r>
            <a:r>
              <a:rPr lang="ru-RU" sz="1800" dirty="0" err="1"/>
              <a:t>місць</a:t>
            </a:r>
            <a:r>
              <a:rPr lang="ru-RU" sz="1800" dirty="0"/>
              <a:t>. На </a:t>
            </a:r>
            <a:r>
              <a:rPr lang="ru-RU" sz="1800" dirty="0" err="1"/>
              <a:t>такій</a:t>
            </a:r>
            <a:r>
              <a:rPr lang="ru-RU" sz="1800" dirty="0"/>
              <a:t> </a:t>
            </a:r>
            <a:r>
              <a:rPr lang="ru-RU" sz="1800" dirty="0" err="1"/>
              <a:t>самій</a:t>
            </a:r>
            <a:r>
              <a:rPr lang="ru-RU" sz="1800" dirty="0"/>
              <a:t> </a:t>
            </a:r>
            <a:r>
              <a:rPr lang="ru-RU" sz="1800" dirty="0" err="1"/>
              <a:t>відстані</a:t>
            </a:r>
            <a:r>
              <a:rPr lang="ru-RU" sz="1800" dirty="0"/>
              <a:t> </a:t>
            </a:r>
            <a:r>
              <a:rPr lang="ru-RU" sz="1800" dirty="0" err="1"/>
              <a:t>необхідно</a:t>
            </a:r>
            <a:r>
              <a:rPr lang="ru-RU" sz="1800" dirty="0"/>
              <a:t> </a:t>
            </a:r>
            <a:r>
              <a:rPr lang="ru-RU" sz="1800" dirty="0" err="1"/>
              <a:t>розміщувати</a:t>
            </a:r>
            <a:r>
              <a:rPr lang="ru-RU" sz="1800" dirty="0"/>
              <a:t> </a:t>
            </a:r>
            <a:r>
              <a:rPr lang="ru-RU" sz="1800" dirty="0" err="1"/>
              <a:t>магнітні</a:t>
            </a:r>
            <a:r>
              <a:rPr lang="ru-RU" sz="1800" dirty="0"/>
              <a:t> установки.</a:t>
            </a:r>
          </a:p>
          <a:p>
            <a:endParaRPr lang="ru-RU" sz="1800" dirty="0"/>
          </a:p>
          <a:p>
            <a:r>
              <a:rPr lang="ru-RU" sz="1800" dirty="0" err="1"/>
              <a:t>Оскільки</a:t>
            </a:r>
            <a:r>
              <a:rPr lang="ru-RU" sz="1800" dirty="0"/>
              <a:t> робота в </a:t>
            </a:r>
            <a:r>
              <a:rPr lang="ru-RU" sz="1800" dirty="0" err="1"/>
              <a:t>зоні</a:t>
            </a:r>
            <a:r>
              <a:rPr lang="ru-RU" sz="1800" dirty="0"/>
              <a:t> </a:t>
            </a:r>
            <a:r>
              <a:rPr lang="ru-RU" sz="1800" dirty="0" err="1" smtClean="0"/>
              <a:t>магнітного</a:t>
            </a:r>
            <a:r>
              <a:rPr lang="ru-RU" sz="1800" dirty="0" smtClean="0"/>
              <a:t> поля </a:t>
            </a:r>
            <a:r>
              <a:rPr lang="ru-RU" sz="1800" dirty="0"/>
              <a:t>часто </a:t>
            </a:r>
            <a:r>
              <a:rPr lang="ru-RU" sz="1800" dirty="0" err="1"/>
              <a:t>пов'язана</a:t>
            </a:r>
            <a:r>
              <a:rPr lang="ru-RU" sz="1800" dirty="0"/>
              <a:t> з </a:t>
            </a:r>
            <a:r>
              <a:rPr lang="ru-RU" sz="1800" dirty="0" err="1"/>
              <a:t>дією</a:t>
            </a:r>
            <a:r>
              <a:rPr lang="ru-RU" sz="1800" dirty="0"/>
              <a:t> </a:t>
            </a:r>
            <a:r>
              <a:rPr lang="ru-RU" sz="1800" dirty="0" err="1"/>
              <a:t>додаткових</a:t>
            </a:r>
            <a:r>
              <a:rPr lang="ru-RU" sz="1800" dirty="0"/>
              <a:t> </a:t>
            </a:r>
            <a:r>
              <a:rPr lang="ru-RU" sz="1800" dirty="0" err="1"/>
              <a:t>факторів</a:t>
            </a:r>
            <a:r>
              <a:rPr lang="ru-RU" sz="1800" dirty="0"/>
              <a:t> </a:t>
            </a:r>
            <a:r>
              <a:rPr lang="ru-RU" sz="1800" dirty="0" err="1"/>
              <a:t>виробничого</a:t>
            </a:r>
            <a:r>
              <a:rPr lang="ru-RU" sz="1800" dirty="0"/>
              <a:t> </a:t>
            </a:r>
            <a:r>
              <a:rPr lang="ru-RU" sz="1800" dirty="0" err="1"/>
              <a:t>середовища</a:t>
            </a:r>
            <a:r>
              <a:rPr lang="ru-RU" sz="1800" dirty="0"/>
              <a:t>, </a:t>
            </a:r>
            <a:r>
              <a:rPr lang="ru-RU" sz="1800" dirty="0" err="1"/>
              <a:t>наприклад</a:t>
            </a:r>
            <a:r>
              <a:rPr lang="ru-RU" sz="1800" dirty="0"/>
              <a:t> з </a:t>
            </a:r>
            <a:r>
              <a:rPr lang="ru-RU" sz="1800" dirty="0" err="1"/>
              <a:t>виділенням</a:t>
            </a:r>
            <a:r>
              <a:rPr lang="ru-RU" sz="1800" dirty="0"/>
              <a:t> </a:t>
            </a:r>
            <a:r>
              <a:rPr lang="ru-RU" sz="1800" dirty="0" err="1"/>
              <a:t>теплоти</a:t>
            </a:r>
            <a:r>
              <a:rPr lang="ru-RU" sz="1800" dirty="0"/>
              <a:t>, </a:t>
            </a:r>
            <a:r>
              <a:rPr lang="ru-RU" sz="1800" dirty="0" err="1" smtClean="0"/>
              <a:t>слід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передбачати</a:t>
            </a:r>
            <a:r>
              <a:rPr lang="ru-RU" sz="1800" dirty="0" smtClean="0"/>
              <a:t> </a:t>
            </a:r>
            <a:r>
              <a:rPr lang="ru-RU" sz="1800" dirty="0" err="1"/>
              <a:t>термоізоляцію</a:t>
            </a:r>
            <a:r>
              <a:rPr lang="ru-RU" sz="1800" dirty="0"/>
              <a:t> </a:t>
            </a:r>
            <a:r>
              <a:rPr lang="ru-RU" sz="1800" dirty="0" err="1"/>
              <a:t>електропечей</a:t>
            </a:r>
            <a:r>
              <a:rPr lang="ru-RU" sz="1800" dirty="0"/>
              <a:t>, </a:t>
            </a:r>
            <a:r>
              <a:rPr lang="ru-RU" sz="1800" dirty="0" err="1"/>
              <a:t>встановлювати</a:t>
            </a:r>
            <a:r>
              <a:rPr lang="ru-RU" sz="1800" dirty="0"/>
              <a:t> </a:t>
            </a:r>
            <a:r>
              <a:rPr lang="ru-RU" sz="1800" dirty="0" err="1"/>
              <a:t>вентиляцію</a:t>
            </a:r>
            <a:r>
              <a:rPr lang="ru-RU" sz="1800" dirty="0"/>
              <a:t> у </a:t>
            </a:r>
            <a:r>
              <a:rPr lang="ru-RU" sz="1800" dirty="0" err="1"/>
              <a:t>приміщеннях</a:t>
            </a:r>
            <a:r>
              <a:rPr lang="ru-RU" sz="1800" dirty="0"/>
              <a:t>, де </a:t>
            </a:r>
            <a:r>
              <a:rPr lang="ru-RU" sz="1800" dirty="0" err="1"/>
              <a:t>відбувається</a:t>
            </a:r>
            <a:r>
              <a:rPr lang="ru-RU" sz="1800" dirty="0"/>
              <a:t> </a:t>
            </a:r>
            <a:r>
              <a:rPr lang="ru-RU" sz="1800" dirty="0" err="1"/>
              <a:t>термічна</a:t>
            </a:r>
            <a:r>
              <a:rPr lang="ru-RU" sz="1800" dirty="0"/>
              <a:t> </a:t>
            </a:r>
            <a:r>
              <a:rPr lang="ru-RU" sz="1800" dirty="0" err="1"/>
              <a:t>обробка</a:t>
            </a:r>
            <a:r>
              <a:rPr lang="ru-RU" sz="1800" dirty="0"/>
              <a:t>, а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розміщувати</a:t>
            </a:r>
            <a:r>
              <a:rPr lang="ru-RU" sz="1800" dirty="0"/>
              <a:t> </a:t>
            </a:r>
            <a:r>
              <a:rPr lang="ru-RU" sz="1800" dirty="0" err="1"/>
              <a:t>біля</a:t>
            </a:r>
            <a:r>
              <a:rPr lang="ru-RU" sz="1800" dirty="0"/>
              <a:t> </a:t>
            </a:r>
            <a:r>
              <a:rPr lang="ru-RU" sz="1800" dirty="0" err="1"/>
              <a:t>люків</a:t>
            </a:r>
            <a:r>
              <a:rPr lang="ru-RU" sz="1800" dirty="0"/>
              <a:t> печей </a:t>
            </a:r>
            <a:r>
              <a:rPr lang="ru-RU" sz="1800" dirty="0" err="1"/>
              <a:t>екрани</a:t>
            </a:r>
            <a:r>
              <a:rPr lang="ru-RU" sz="1800" dirty="0"/>
              <a:t> з </a:t>
            </a:r>
            <a:r>
              <a:rPr lang="ru-RU" sz="1800" dirty="0" err="1"/>
              <a:t>оглядовим</a:t>
            </a:r>
            <a:r>
              <a:rPr lang="ru-RU" sz="1800" dirty="0"/>
              <a:t> </a:t>
            </a:r>
            <a:r>
              <a:rPr lang="ru-RU" sz="1800" dirty="0" err="1"/>
              <a:t>склом</a:t>
            </a:r>
            <a:r>
              <a:rPr lang="ru-RU" sz="1800" dirty="0"/>
              <a:t>. В </a:t>
            </a:r>
            <a:r>
              <a:rPr lang="ru-RU" sz="1800" dirty="0" err="1"/>
              <a:t>окремих</a:t>
            </a:r>
            <a:r>
              <a:rPr lang="ru-RU" sz="1800" dirty="0"/>
              <a:t> </a:t>
            </a:r>
            <a:r>
              <a:rPr lang="ru-RU" sz="1800" dirty="0" err="1"/>
              <a:t>випадках</a:t>
            </a:r>
            <a:r>
              <a:rPr lang="ru-RU" sz="1800" dirty="0"/>
              <a:t> </a:t>
            </a:r>
            <a:r>
              <a:rPr lang="ru-RU" sz="1800" dirty="0" err="1"/>
              <a:t>потрібно</a:t>
            </a:r>
            <a:r>
              <a:rPr lang="ru-RU" sz="1800" dirty="0"/>
              <a:t> </a:t>
            </a:r>
            <a:r>
              <a:rPr lang="ru-RU" sz="1800" dirty="0" err="1"/>
              <a:t>застосовувати</a:t>
            </a:r>
            <a:r>
              <a:rPr lang="ru-RU" sz="1800" dirty="0"/>
              <a:t> </a:t>
            </a:r>
            <a:r>
              <a:rPr lang="ru-RU" sz="1800" dirty="0" err="1"/>
              <a:t>пилопригнічення</a:t>
            </a:r>
            <a:r>
              <a:rPr lang="ru-RU" sz="1800" dirty="0"/>
              <a:t>. </a:t>
            </a:r>
            <a:endParaRPr lang="ru-RU" sz="1800" dirty="0" smtClean="0"/>
          </a:p>
          <a:p>
            <a:r>
              <a:rPr lang="ru-RU" sz="1800" dirty="0"/>
              <a:t>Особи,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працюють</a:t>
            </a:r>
            <a:r>
              <a:rPr lang="ru-RU" sz="1800" dirty="0"/>
              <a:t> на </a:t>
            </a:r>
            <a:r>
              <a:rPr lang="ru-RU" sz="1800" dirty="0" err="1"/>
              <a:t>магнітних</a:t>
            </a:r>
            <a:r>
              <a:rPr lang="ru-RU" sz="1800" dirty="0"/>
              <a:t> установках і з </a:t>
            </a:r>
            <a:r>
              <a:rPr lang="ru-RU" sz="1800" dirty="0" err="1"/>
              <a:t>магнітними</a:t>
            </a:r>
            <a:r>
              <a:rPr lang="ru-RU" sz="1800" dirty="0"/>
              <a:t> </a:t>
            </a:r>
            <a:r>
              <a:rPr lang="ru-RU" sz="1800" dirty="0" err="1"/>
              <a:t>матеріалами</a:t>
            </a:r>
            <a:r>
              <a:rPr lang="ru-RU" sz="1800" dirty="0"/>
              <a:t>, </a:t>
            </a:r>
            <a:r>
              <a:rPr lang="ru-RU" sz="1800" dirty="0" err="1"/>
              <a:t>підлягають</a:t>
            </a:r>
            <a:r>
              <a:rPr lang="ru-RU" sz="1800" dirty="0"/>
              <a:t> </a:t>
            </a:r>
            <a:r>
              <a:rPr lang="ru-RU" sz="1800" dirty="0" err="1"/>
              <a:t>запобіжним</a:t>
            </a:r>
            <a:r>
              <a:rPr lang="ru-RU" sz="1800" dirty="0"/>
              <a:t> і </a:t>
            </a:r>
            <a:r>
              <a:rPr lang="ru-RU" sz="1800" dirty="0" err="1"/>
              <a:t>періодичним</a:t>
            </a:r>
            <a:r>
              <a:rPr lang="ru-RU" sz="1800" dirty="0"/>
              <a:t> </a:t>
            </a:r>
            <a:r>
              <a:rPr lang="ru-RU" sz="1800" dirty="0" err="1"/>
              <a:t>медичним</a:t>
            </a:r>
            <a:r>
              <a:rPr lang="ru-RU" sz="1800" dirty="0"/>
              <a:t> </a:t>
            </a:r>
            <a:r>
              <a:rPr lang="ru-RU" sz="1800" dirty="0" err="1"/>
              <a:t>оглядам</a:t>
            </a:r>
            <a:r>
              <a:rPr lang="ru-RU" sz="1800" dirty="0"/>
              <a:t> один раз на два роки. </a:t>
            </a:r>
            <a:r>
              <a:rPr lang="ru-RU" sz="1800" dirty="0" err="1" smtClean="0"/>
              <a:t>Медичними</a:t>
            </a:r>
            <a:r>
              <a:rPr lang="ru-RU" sz="1800" dirty="0" smtClean="0"/>
              <a:t> </a:t>
            </a:r>
            <a:r>
              <a:rPr lang="ru-RU" sz="1800" dirty="0" err="1"/>
              <a:t>протипоказаннями</a:t>
            </a:r>
            <a:r>
              <a:rPr lang="ru-RU" sz="1800" dirty="0"/>
              <a:t> до </a:t>
            </a:r>
            <a:r>
              <a:rPr lang="ru-RU" sz="1800" dirty="0" err="1"/>
              <a:t>роботи</a:t>
            </a:r>
            <a:r>
              <a:rPr lang="ru-RU" sz="1800" dirty="0"/>
              <a:t> в </a:t>
            </a:r>
            <a:r>
              <a:rPr lang="ru-RU" sz="1800" dirty="0" err="1"/>
              <a:t>умовах</a:t>
            </a:r>
            <a:r>
              <a:rPr lang="ru-RU" sz="1800" dirty="0"/>
              <a:t> </a:t>
            </a:r>
            <a:r>
              <a:rPr lang="ru-RU" sz="1800" dirty="0" err="1"/>
              <a:t>дії</a:t>
            </a:r>
            <a:r>
              <a:rPr lang="ru-RU" sz="1800" dirty="0"/>
              <a:t> </a:t>
            </a:r>
            <a:r>
              <a:rPr lang="ru-RU" sz="1800" dirty="0" err="1"/>
              <a:t>магнітного</a:t>
            </a:r>
            <a:r>
              <a:rPr lang="ru-RU" sz="1800" dirty="0"/>
              <a:t> поля є </a:t>
            </a:r>
            <a:r>
              <a:rPr lang="ru-RU" sz="1800" dirty="0" err="1"/>
              <a:t>органічні</a:t>
            </a:r>
            <a:r>
              <a:rPr lang="ru-RU" sz="1800" dirty="0"/>
              <a:t> </a:t>
            </a:r>
            <a:r>
              <a:rPr lang="ru-RU" sz="1800" dirty="0" err="1"/>
              <a:t>захворювання</a:t>
            </a:r>
            <a:r>
              <a:rPr lang="ru-RU" sz="1800" dirty="0"/>
              <a:t> </a:t>
            </a:r>
            <a:r>
              <a:rPr lang="ru-RU" sz="1800" dirty="0" err="1"/>
              <a:t>серця</a:t>
            </a:r>
            <a:r>
              <a:rPr lang="ru-RU" sz="1800" dirty="0"/>
              <a:t> і </a:t>
            </a:r>
            <a:r>
              <a:rPr lang="ru-RU" sz="1800" dirty="0" err="1"/>
              <a:t>судин</a:t>
            </a:r>
            <a:r>
              <a:rPr lang="ru-RU" sz="1800" dirty="0"/>
              <a:t>, </a:t>
            </a:r>
            <a:r>
              <a:rPr lang="ru-RU" sz="1800" dirty="0" err="1"/>
              <a:t>центральної</a:t>
            </a:r>
            <a:r>
              <a:rPr lang="ru-RU" sz="1800" dirty="0"/>
              <a:t> та </a:t>
            </a:r>
            <a:r>
              <a:rPr lang="ru-RU" sz="1800" dirty="0" err="1"/>
              <a:t>периферичної</a:t>
            </a:r>
            <a:r>
              <a:rPr lang="ru-RU" sz="1800" dirty="0"/>
              <a:t> </a:t>
            </a:r>
            <a:r>
              <a:rPr lang="ru-RU" sz="1800" dirty="0" err="1"/>
              <a:t>нервової</a:t>
            </a:r>
            <a:r>
              <a:rPr lang="ru-RU" sz="1800" dirty="0"/>
              <a:t> систем, особливо </a:t>
            </a:r>
            <a:r>
              <a:rPr lang="ru-RU" sz="1800" dirty="0" err="1"/>
              <a:t>вегетативні</a:t>
            </a:r>
            <a:r>
              <a:rPr lang="ru-RU" sz="1800" dirty="0"/>
              <a:t> </a:t>
            </a:r>
            <a:r>
              <a:rPr lang="ru-RU" sz="1800" dirty="0" err="1"/>
              <a:t>поліневрити</a:t>
            </a:r>
            <a:r>
              <a:rPr lang="ru-RU" sz="1800" dirty="0"/>
              <a:t>, </a:t>
            </a:r>
            <a:r>
              <a:rPr lang="ru-RU" sz="1800" dirty="0" err="1"/>
              <a:t>виражені</a:t>
            </a:r>
            <a:r>
              <a:rPr lang="ru-RU" sz="1800" dirty="0"/>
              <a:t> </a:t>
            </a:r>
            <a:r>
              <a:rPr lang="ru-RU" sz="1800" dirty="0" err="1"/>
              <a:t>ендокринні</a:t>
            </a:r>
            <a:r>
              <a:rPr lang="ru-RU" sz="1800" dirty="0"/>
              <a:t> </a:t>
            </a:r>
            <a:r>
              <a:rPr lang="ru-RU" sz="1800" dirty="0" err="1"/>
              <a:t>захворювання</a:t>
            </a:r>
            <a:r>
              <a:rPr lang="ru-RU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05736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3714017"/>
            <a:ext cx="3940652" cy="304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16632"/>
            <a:ext cx="3096344" cy="634082"/>
          </a:xfrm>
        </p:spPr>
        <p:txBody>
          <a:bodyPr/>
          <a:lstStyle/>
          <a:p>
            <a:r>
              <a:rPr lang="uk-UA" dirty="0" smtClean="0"/>
              <a:t>  Цікавий факт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836712"/>
            <a:ext cx="8568952" cy="3168352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магнітного</a:t>
            </a:r>
            <a:r>
              <a:rPr lang="ru-RU" dirty="0"/>
              <a:t> поля на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відповідні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головного </a:t>
            </a:r>
            <a:r>
              <a:rPr lang="ru-RU" dirty="0" err="1"/>
              <a:t>мозку</a:t>
            </a:r>
            <a:r>
              <a:rPr lang="ru-RU" dirty="0"/>
              <a:t>, </a:t>
            </a:r>
            <a:r>
              <a:rPr lang="ru-RU" dirty="0" err="1"/>
              <a:t>людина</a:t>
            </a:r>
            <a:r>
              <a:rPr lang="ru-RU" dirty="0"/>
              <a:t>, яка </a:t>
            </a:r>
            <a:r>
              <a:rPr lang="ru-RU" dirty="0" err="1"/>
              <a:t>зазвичай</a:t>
            </a:r>
            <a:r>
              <a:rPr lang="ru-RU" dirty="0"/>
              <a:t> у </a:t>
            </a:r>
            <a:r>
              <a:rPr lang="ru-RU" dirty="0" err="1"/>
              <a:t>повсякденному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 та в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err="1"/>
              <a:t>користується</a:t>
            </a:r>
            <a:r>
              <a:rPr lang="ru-RU" dirty="0"/>
              <a:t> правою рукою,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тимчасово</a:t>
            </a:r>
            <a:r>
              <a:rPr lang="ru-RU" dirty="0"/>
              <a:t> стати </a:t>
            </a:r>
            <a:r>
              <a:rPr lang="ru-RU" dirty="0" err="1"/>
              <a:t>лівшею</a:t>
            </a:r>
            <a:r>
              <a:rPr lang="ru-RU" dirty="0"/>
              <a:t>.</a:t>
            </a:r>
          </a:p>
          <a:p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/>
              <a:t>дослідників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 </a:t>
            </a:r>
            <a:r>
              <a:rPr lang="ru-RU" dirty="0" err="1"/>
              <a:t>Флавіо</a:t>
            </a:r>
            <a:r>
              <a:rPr lang="ru-RU" dirty="0"/>
              <a:t> </a:t>
            </a:r>
            <a:r>
              <a:rPr lang="ru-RU" dirty="0" err="1"/>
              <a:t>Олівейри</a:t>
            </a:r>
            <a:r>
              <a:rPr lang="ru-RU" dirty="0"/>
              <a:t> з </a:t>
            </a:r>
            <a:r>
              <a:rPr lang="ru-RU" dirty="0" err="1"/>
              <a:t>університету</a:t>
            </a:r>
            <a:r>
              <a:rPr lang="ru-RU" dirty="0"/>
              <a:t> </a:t>
            </a:r>
            <a:r>
              <a:rPr lang="ru-RU" dirty="0" err="1"/>
              <a:t>Каліфорнії</a:t>
            </a:r>
            <a:r>
              <a:rPr lang="ru-RU" dirty="0"/>
              <a:t> в </a:t>
            </a:r>
            <a:r>
              <a:rPr lang="ru-RU" dirty="0" err="1"/>
              <a:t>Берклі</a:t>
            </a:r>
            <a:r>
              <a:rPr lang="ru-RU" dirty="0"/>
              <a:t> </a:t>
            </a:r>
            <a:r>
              <a:rPr lang="ru-RU" dirty="0" err="1"/>
              <a:t>займалися</a:t>
            </a:r>
            <a:r>
              <a:rPr lang="ru-RU" dirty="0"/>
              <a:t> </a:t>
            </a:r>
            <a:r>
              <a:rPr lang="ru-RU" dirty="0" err="1"/>
              <a:t>вивченням</a:t>
            </a:r>
            <a:r>
              <a:rPr lang="ru-RU" dirty="0"/>
              <a:t> </a:t>
            </a:r>
            <a:r>
              <a:rPr lang="ru-RU" dirty="0" err="1"/>
              <a:t>механізмів</a:t>
            </a:r>
            <a:r>
              <a:rPr lang="ru-RU" dirty="0"/>
              <a:t> </a:t>
            </a:r>
            <a:r>
              <a:rPr lang="ru-RU" dirty="0" err="1"/>
              <a:t>мозку</a:t>
            </a:r>
            <a:r>
              <a:rPr lang="ru-RU" dirty="0"/>
              <a:t>, </a:t>
            </a:r>
            <a:r>
              <a:rPr lang="ru-RU" dirty="0" err="1"/>
              <a:t>пов'язаних</a:t>
            </a:r>
            <a:r>
              <a:rPr lang="ru-RU" dirty="0"/>
              <a:t> з </a:t>
            </a:r>
            <a:r>
              <a:rPr lang="ru-RU" dirty="0" err="1"/>
              <a:t>вибором</a:t>
            </a:r>
            <a:r>
              <a:rPr lang="ru-RU" dirty="0"/>
              <a:t>,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рукою </a:t>
            </a:r>
            <a:r>
              <a:rPr lang="ru-RU" dirty="0" err="1"/>
              <a:t>виконати</a:t>
            </a:r>
            <a:r>
              <a:rPr lang="ru-RU" dirty="0"/>
              <a:t> ту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іншу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. Для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експерименту</a:t>
            </a:r>
            <a:r>
              <a:rPr lang="ru-RU" dirty="0"/>
              <a:t> </a:t>
            </a:r>
            <a:r>
              <a:rPr lang="ru-RU" dirty="0" err="1"/>
              <a:t>спершу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підібрано</a:t>
            </a:r>
            <a:r>
              <a:rPr lang="ru-RU" dirty="0"/>
              <a:t>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бажаючих</a:t>
            </a:r>
            <a:r>
              <a:rPr lang="ru-RU" dirty="0"/>
              <a:t>, яка </a:t>
            </a:r>
            <a:r>
              <a:rPr lang="ru-RU" dirty="0" err="1"/>
              <a:t>складалася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з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користуються</a:t>
            </a:r>
            <a:r>
              <a:rPr lang="ru-RU" dirty="0"/>
              <a:t> правою рукою у </a:t>
            </a:r>
            <a:r>
              <a:rPr lang="ru-RU" dirty="0" err="1"/>
              <a:t>повсякденній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просили </a:t>
            </a:r>
            <a:r>
              <a:rPr lang="ru-RU" dirty="0" err="1"/>
              <a:t>дотягнутися</a:t>
            </a:r>
            <a:r>
              <a:rPr lang="ru-RU" dirty="0"/>
              <a:t> до </a:t>
            </a:r>
            <a:r>
              <a:rPr lang="ru-RU" dirty="0" err="1"/>
              <a:t>визначеної</a:t>
            </a:r>
            <a:r>
              <a:rPr lang="ru-RU" dirty="0"/>
              <a:t> </a:t>
            </a:r>
            <a:r>
              <a:rPr lang="ru-RU" dirty="0" err="1"/>
              <a:t>мітки</a:t>
            </a:r>
            <a:r>
              <a:rPr lang="ru-RU" dirty="0"/>
              <a:t> на </a:t>
            </a:r>
            <a:r>
              <a:rPr lang="ru-RU" dirty="0" err="1"/>
              <a:t>спеціальному</a:t>
            </a:r>
            <a:r>
              <a:rPr lang="ru-RU" dirty="0"/>
              <a:t> </a:t>
            </a:r>
            <a:r>
              <a:rPr lang="ru-RU" dirty="0" err="1"/>
              <a:t>екрані-столі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в </a:t>
            </a:r>
            <a:r>
              <a:rPr lang="ru-RU" dirty="0" err="1"/>
              <a:t>першій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експерименту</a:t>
            </a:r>
            <a:r>
              <a:rPr lang="ru-RU" dirty="0"/>
              <a:t> </a:t>
            </a:r>
            <a:r>
              <a:rPr lang="ru-RU" dirty="0" err="1"/>
              <a:t>зазначалося</a:t>
            </a:r>
            <a:r>
              <a:rPr lang="ru-RU" dirty="0"/>
              <a:t>,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рукою - правою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лівою</a:t>
            </a:r>
            <a:r>
              <a:rPr lang="ru-RU" dirty="0"/>
              <a:t> –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доторкнутися</a:t>
            </a:r>
            <a:r>
              <a:rPr lang="ru-RU" dirty="0"/>
              <a:t> до </a:t>
            </a:r>
            <a:r>
              <a:rPr lang="ru-RU" dirty="0" err="1"/>
              <a:t>визначеного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піддослідним</a:t>
            </a:r>
            <a:r>
              <a:rPr lang="ru-RU" dirty="0"/>
              <a:t> надавали </a:t>
            </a:r>
            <a:r>
              <a:rPr lang="ru-RU" dirty="0" err="1"/>
              <a:t>повну</a:t>
            </a:r>
            <a:r>
              <a:rPr lang="ru-RU" dirty="0"/>
              <a:t> свободу </a:t>
            </a:r>
            <a:r>
              <a:rPr lang="ru-RU" dirty="0" err="1"/>
              <a:t>вибору</a:t>
            </a:r>
            <a:r>
              <a:rPr lang="ru-RU" dirty="0"/>
              <a:t>. </a:t>
            </a:r>
            <a:r>
              <a:rPr lang="ru-RU" dirty="0" err="1"/>
              <a:t>Зауважимо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мітки</a:t>
            </a:r>
            <a:r>
              <a:rPr lang="ru-RU" dirty="0"/>
              <a:t> в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розташовувалися</a:t>
            </a:r>
            <a:r>
              <a:rPr lang="ru-RU" dirty="0"/>
              <a:t> так,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зручніше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дотягуватися</a:t>
            </a:r>
            <a:r>
              <a:rPr lang="ru-RU" dirty="0"/>
              <a:t> до них </a:t>
            </a:r>
            <a:r>
              <a:rPr lang="ru-RU" dirty="0" err="1"/>
              <a:t>власне</a:t>
            </a:r>
            <a:r>
              <a:rPr lang="ru-RU" dirty="0"/>
              <a:t> правою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лівою</a:t>
            </a:r>
            <a:r>
              <a:rPr lang="ru-RU" dirty="0"/>
              <a:t> рукою, а в другому - будь-</a:t>
            </a:r>
            <a:r>
              <a:rPr lang="ru-RU" dirty="0" err="1"/>
              <a:t>якою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77072"/>
            <a:ext cx="43204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другій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експерименту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, </a:t>
            </a:r>
            <a:r>
              <a:rPr lang="ru-RU" dirty="0" err="1" smtClean="0"/>
              <a:t>запропоновані</a:t>
            </a:r>
            <a:r>
              <a:rPr lang="ru-RU" dirty="0" smtClean="0"/>
              <a:t> </a:t>
            </a:r>
            <a:r>
              <a:rPr lang="ru-RU" dirty="0" err="1" smtClean="0"/>
              <a:t>учасникам</a:t>
            </a:r>
            <a:r>
              <a:rPr lang="ru-RU" dirty="0" smtClean="0"/>
              <a:t>,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 ж,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їхній</a:t>
            </a:r>
            <a:r>
              <a:rPr lang="ru-RU" dirty="0" smtClean="0"/>
              <a:t> </a:t>
            </a:r>
            <a:r>
              <a:rPr lang="ru-RU" dirty="0" err="1" smtClean="0"/>
              <a:t>мозок</a:t>
            </a:r>
            <a:r>
              <a:rPr lang="ru-RU" dirty="0" smtClean="0"/>
              <a:t> </a:t>
            </a:r>
            <a:r>
              <a:rPr lang="ru-RU" dirty="0" err="1" smtClean="0"/>
              <a:t>піддавали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магнітного</a:t>
            </a:r>
            <a:r>
              <a:rPr lang="ru-RU" dirty="0" smtClean="0"/>
              <a:t> поля - </a:t>
            </a:r>
            <a:r>
              <a:rPr lang="ru-RU" dirty="0" err="1" smtClean="0"/>
              <a:t>транскраніальної</a:t>
            </a:r>
            <a:r>
              <a:rPr lang="ru-RU" dirty="0" smtClean="0"/>
              <a:t> </a:t>
            </a:r>
            <a:r>
              <a:rPr lang="ru-RU" dirty="0" err="1" smtClean="0"/>
              <a:t>магнітної</a:t>
            </a:r>
            <a:r>
              <a:rPr lang="ru-RU" dirty="0" smtClean="0"/>
              <a:t> </a:t>
            </a:r>
            <a:r>
              <a:rPr lang="ru-RU" dirty="0" err="1" smtClean="0"/>
              <a:t>стимуляції</a:t>
            </a:r>
            <a:r>
              <a:rPr lang="ru-RU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магнітного</a:t>
            </a:r>
            <a:r>
              <a:rPr lang="ru-RU" dirty="0" smtClean="0"/>
              <a:t> поля з </a:t>
            </a:r>
            <a:r>
              <a:rPr lang="ru-RU" dirty="0" err="1" smtClean="0"/>
              <a:t>лівого</a:t>
            </a:r>
            <a:r>
              <a:rPr lang="ru-RU" dirty="0" smtClean="0"/>
              <a:t> боку </a:t>
            </a:r>
            <a:r>
              <a:rPr lang="ru-RU" dirty="0" err="1" smtClean="0"/>
              <a:t>вибір</a:t>
            </a:r>
            <a:r>
              <a:rPr lang="ru-RU" dirty="0" smtClean="0"/>
              <a:t> </a:t>
            </a:r>
            <a:r>
              <a:rPr lang="ru-RU" dirty="0" err="1" smtClean="0"/>
              <a:t>добровольців</a:t>
            </a:r>
            <a:r>
              <a:rPr lang="ru-RU" dirty="0" smtClean="0"/>
              <a:t> </a:t>
            </a:r>
            <a:r>
              <a:rPr lang="ru-RU" dirty="0" err="1" smtClean="0"/>
              <a:t>змінювався</a:t>
            </a:r>
            <a:r>
              <a:rPr lang="ru-RU" dirty="0" smtClean="0"/>
              <a:t> - вони </a:t>
            </a:r>
            <a:r>
              <a:rPr lang="ru-RU" dirty="0" err="1" smtClean="0"/>
              <a:t>використовували</a:t>
            </a:r>
            <a:r>
              <a:rPr lang="ru-RU" dirty="0" smtClean="0"/>
              <a:t> </a:t>
            </a:r>
            <a:r>
              <a:rPr lang="ru-RU" dirty="0" err="1" smtClean="0"/>
              <a:t>ліву</a:t>
            </a:r>
            <a:r>
              <a:rPr lang="ru-RU" dirty="0" smtClean="0"/>
              <a:t> руку. </a:t>
            </a:r>
            <a:r>
              <a:rPr lang="ru-RU" dirty="0" err="1" smtClean="0"/>
              <a:t>Вплив</a:t>
            </a:r>
            <a:r>
              <a:rPr lang="ru-RU" dirty="0" smtClean="0"/>
              <a:t> "справа", на </a:t>
            </a:r>
            <a:r>
              <a:rPr lang="ru-RU" dirty="0" err="1" smtClean="0"/>
              <a:t>подив</a:t>
            </a:r>
            <a:r>
              <a:rPr lang="ru-RU" dirty="0" smtClean="0"/>
              <a:t> </a:t>
            </a:r>
            <a:r>
              <a:rPr lang="ru-RU" dirty="0" err="1" smtClean="0"/>
              <a:t>експериментаторів</a:t>
            </a:r>
            <a:r>
              <a:rPr lang="ru-RU" dirty="0" smtClean="0"/>
              <a:t>, </a:t>
            </a:r>
            <a:r>
              <a:rPr lang="ru-RU" dirty="0" err="1" smtClean="0"/>
              <a:t>ніяк</a:t>
            </a:r>
            <a:r>
              <a:rPr lang="ru-RU" dirty="0" smtClean="0"/>
              <a:t> не </a:t>
            </a:r>
            <a:r>
              <a:rPr lang="ru-RU" dirty="0" err="1" smtClean="0"/>
              <a:t>змінював</a:t>
            </a:r>
            <a:r>
              <a:rPr lang="ru-RU" dirty="0" smtClean="0"/>
              <a:t> </a:t>
            </a:r>
            <a:r>
              <a:rPr lang="ru-RU" dirty="0" err="1" smtClean="0"/>
              <a:t>уподобань</a:t>
            </a:r>
            <a:r>
              <a:rPr lang="ru-RU" dirty="0" smtClean="0"/>
              <a:t> та </a:t>
            </a:r>
            <a:r>
              <a:rPr lang="ru-RU" dirty="0" err="1" smtClean="0"/>
              <a:t>нахилів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218434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149</TotalTime>
  <Words>831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Горизонт</vt:lpstr>
      <vt:lpstr>Вплив магнітного поля на живі  організми</vt:lpstr>
      <vt:lpstr>Презентация PowerPoint</vt:lpstr>
      <vt:lpstr>Презентация PowerPoint</vt:lpstr>
      <vt:lpstr>Джерела магнітних полів на виробництві </vt:lpstr>
      <vt:lpstr>Презентация PowerPoint</vt:lpstr>
      <vt:lpstr>Презентация PowerPoint</vt:lpstr>
      <vt:lpstr>Презентация PowerPoint</vt:lpstr>
      <vt:lpstr>Заходи профілактики негативного впливу магнітного поля</vt:lpstr>
      <vt:lpstr>  Цікавий факт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Вплив магнітного поля на живі організми</dc:title>
  <dc:creator>Admin</dc:creator>
  <cp:lastModifiedBy>Admin</cp:lastModifiedBy>
  <cp:revision>8</cp:revision>
  <dcterms:created xsi:type="dcterms:W3CDTF">2013-11-06T14:06:38Z</dcterms:created>
  <dcterms:modified xsi:type="dcterms:W3CDTF">2013-11-06T16:36:13Z</dcterms:modified>
</cp:coreProperties>
</file>