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 dir="d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Оптичні ілюзії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9600" dirty="0" smtClean="0"/>
              <a:t> …всі кола…</a:t>
            </a:r>
            <a:endParaRPr lang="ru-RU" sz="96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ctr">
              <a:lnSpc>
                <a:spcPct val="80000"/>
              </a:lnSpc>
              <a:buSzPct val="100000"/>
              <a:buNone/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наступній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картинці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потрібно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зосереджено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дивитися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чорну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точку. </a:t>
            </a:r>
          </a:p>
          <a:p>
            <a:pPr marL="342900" indent="-342900">
              <a:lnSpc>
                <a:spcPct val="80000"/>
              </a:lnSpc>
              <a:buSzPct val="100000"/>
              <a:defRPr/>
            </a:pPr>
            <a:endParaRPr lang="ru-RU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buSzPct val="100000"/>
              <a:defRPr/>
            </a:pPr>
            <a:endParaRPr lang="ru-RU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>
              <a:lnSpc>
                <a:spcPct val="80000"/>
              </a:lnSpc>
              <a:buSzPct val="100000"/>
              <a:buNone/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Через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певний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час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зникне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сіра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аура...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8534400" cy="5921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  <a:buSzPct val="100000"/>
              <a:buNone/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На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наступній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картинці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потрібно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зафіксувати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центральну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точку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рухати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головою 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«вперед - назад». </a:t>
            </a:r>
          </a:p>
          <a:p>
            <a:pPr marL="342900" indent="-342900">
              <a:lnSpc>
                <a:spcPct val="80000"/>
              </a:lnSpc>
              <a:buSzPct val="100000"/>
              <a:defRPr/>
            </a:pPr>
            <a:endParaRPr lang="ru-RU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458200" cy="624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3200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 без </a:t>
            </a:r>
            <a:r>
              <a:rPr lang="ru-RU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сумніву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найкраща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комп’ютерна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ілюзія</a:t>
            </a:r>
            <a:r>
              <a:rPr lang="ru-RU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Попробуй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</a:t>
            </a:r>
            <a:r>
              <a:rPr lang="uk-UA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ов’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яз</a:t>
            </a:r>
            <a:r>
              <a:rPr lang="uk-UA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ков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о:</a:t>
            </a:r>
            <a:endParaRPr lang="ru-RU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GB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Р</a:t>
            </a:r>
            <a:r>
              <a:rPr lang="uk-UA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оз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слабся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дивися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відриваючись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30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сек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4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маленьк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точки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центр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ru-RU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П</a:t>
            </a:r>
            <a:r>
              <a:rPr lang="uk-UA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ізніше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переведи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повільн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погляд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 (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або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щось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б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льше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одно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колірне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біля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еб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GB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Т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побачиш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утворюється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тл</a:t>
            </a:r>
            <a:r>
              <a:rPr lang="uk-UA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ий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круг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endParaRPr lang="ru-RU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GB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Декілька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</a:t>
            </a:r>
            <a:r>
              <a:rPr lang="uk-UA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ів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блимни повіками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т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побачиш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 в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цьому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кру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зі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утворюється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ф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гура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GB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5)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Щ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або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кого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т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бачив</a:t>
            </a:r>
            <a:r>
              <a:rPr lang="de-DE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en-GB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962400" y="228600"/>
          <a:ext cx="4950611" cy="6391656"/>
        </p:xfrm>
        <a:graphic>
          <a:graphicData uri="http://schemas.openxmlformats.org/presentationml/2006/ole">
            <p:oleObj spid="_x0000_s1026" name="Bild" r:id="rId3" imgW="3302926" imgH="4268286" progId="Word.Picture.8">
              <p:embed/>
            </p:oleObj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r>
              <a:rPr lang="ru-RU" dirty="0" err="1" smtClean="0"/>
              <a:t>Презентац</a:t>
            </a:r>
            <a:r>
              <a:rPr lang="uk-UA" dirty="0" err="1" smtClean="0"/>
              <a:t>ію</a:t>
            </a:r>
            <a:r>
              <a:rPr lang="uk-UA" dirty="0" smtClean="0"/>
              <a:t> з фізики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                   виконала </a:t>
            </a:r>
          </a:p>
          <a:p>
            <a:pPr>
              <a:buNone/>
            </a:pPr>
            <a:r>
              <a:rPr lang="uk-UA" dirty="0" smtClean="0"/>
              <a:t>                    учениця 7-Б класу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“НВО-ЗНЗ І-ІІІ ст. №31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ЦДЮТ </a:t>
            </a:r>
            <a:r>
              <a:rPr lang="uk-UA" dirty="0" err="1" smtClean="0"/>
              <a:t>“Сузір</a:t>
            </a:r>
            <a:r>
              <a:rPr lang="en-US" dirty="0" smtClean="0"/>
              <a:t>’</a:t>
            </a:r>
            <a:r>
              <a:rPr lang="uk-UA" dirty="0" smtClean="0"/>
              <a:t>я”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</a:t>
            </a:r>
            <a:r>
              <a:rPr lang="uk-UA" dirty="0" err="1" smtClean="0"/>
              <a:t>Севідова</a:t>
            </a:r>
            <a:r>
              <a:rPr lang="uk-UA" dirty="0" smtClean="0"/>
              <a:t> Дар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r>
              <a:rPr lang="uk-UA" dirty="0" smtClean="0"/>
              <a:t>Ну що, маєте бажання обдурити свої очі?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Тоді спокійно подивіться наступні картинки. Можливо вони здадуться Вам і безглуздими, але все ж  таки…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Скільки людей можна          знайти на цій картинці?</a:t>
            </a:r>
            <a:endParaRPr lang="ru-RU" dirty="0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00200"/>
            <a:ext cx="5562599" cy="4854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Їх було </a:t>
            </a:r>
            <a:r>
              <a:rPr lang="uk-UA" sz="20000" dirty="0" smtClean="0"/>
              <a:t>9…</a:t>
            </a:r>
            <a:endParaRPr lang="ru-RU" sz="200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…червоні, горизонтальні лінії,  вони</a:t>
            </a:r>
            <a:br>
              <a:rPr lang="uk-UA" sz="2800" dirty="0" smtClean="0"/>
            </a:br>
            <a:r>
              <a:rPr lang="uk-UA" sz="2800" dirty="0" smtClean="0"/>
              <a:t> </a:t>
            </a:r>
            <a:r>
              <a:rPr lang="uk-UA" sz="2800" dirty="0" smtClean="0"/>
              <a:t>            паралельні чи ні?</a:t>
            </a:r>
            <a:endParaRPr lang="ru-RU" sz="2800" dirty="0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981200"/>
            <a:ext cx="6088380" cy="457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0" dirty="0" smtClean="0"/>
              <a:t>  Так,</a:t>
            </a:r>
          </a:p>
          <a:p>
            <a:pPr>
              <a:buNone/>
            </a:pPr>
            <a:r>
              <a:rPr lang="uk-UA" sz="4400" dirty="0" smtClean="0"/>
              <a:t>          вони паралельні…</a:t>
            </a:r>
            <a:endParaRPr lang="ru-RU" sz="44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Чорні чи білі точки, що ти бачиш?</a:t>
            </a:r>
            <a:endParaRPr lang="ru-RU" sz="3200" dirty="0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98190" y="1882775"/>
            <a:ext cx="5947619" cy="457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Ти можеш бачити чорні і білі точки, але  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 там тільки білі.         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Що ти бачиш, спіраль чи набір кілець?</a:t>
            </a:r>
            <a:endParaRPr lang="ru-RU" sz="2800" dirty="0"/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4000"/>
            <a:ext cx="6705600" cy="4930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</TotalTime>
  <Words>271</Words>
  <PresentationFormat>Экран (4:3)</PresentationFormat>
  <Paragraphs>39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Яркая</vt:lpstr>
      <vt:lpstr>Microsoft Word-Bild</vt:lpstr>
      <vt:lpstr>Оптичні ілюзії</vt:lpstr>
      <vt:lpstr>Ну що, маєте бажання обдурити свої очі?</vt:lpstr>
      <vt:lpstr> Скільки людей можна          знайти на цій картинці?</vt:lpstr>
      <vt:lpstr>Слайд 4</vt:lpstr>
      <vt:lpstr>…червоні, горизонтальні лінії,  вони              паралельні чи ні?</vt:lpstr>
      <vt:lpstr>Слайд 6</vt:lpstr>
      <vt:lpstr>Чорні чи білі точки, що ти бачиш?</vt:lpstr>
      <vt:lpstr>Слайд 8</vt:lpstr>
      <vt:lpstr>Що ти бачиш, спіраль чи набір кілець?</vt:lpstr>
      <vt:lpstr>Слайд 10</vt:lpstr>
      <vt:lpstr>Слайд 11</vt:lpstr>
      <vt:lpstr>Слайд 12</vt:lpstr>
      <vt:lpstr>Слайд 13</vt:lpstr>
      <vt:lpstr>Слайд 14</vt:lpstr>
      <vt:lpstr>Слайд 15</vt:lpstr>
      <vt:lpstr>    Презентацію з фізики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Оптичні ілюзії</dc:title>
  <cp:lastModifiedBy>Дашка</cp:lastModifiedBy>
  <cp:revision>5</cp:revision>
  <dcterms:modified xsi:type="dcterms:W3CDTF">2010-03-16T21:18:35Z</dcterms:modified>
</cp:coreProperties>
</file>