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3" r:id="rId7"/>
    <p:sldId id="262" r:id="rId8"/>
    <p:sldId id="264" r:id="rId9"/>
    <p:sldId id="265" r:id="rId10"/>
    <p:sldId id="266" r:id="rId1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756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6CF1-BE93-4CDB-A8F0-77F13C768C62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73598-8FED-4B6D-9D76-D893C2BB8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23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7105E-4881-4232-AB50-1777F0B8A8A0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9E33-C92A-4299-A21E-BC0E5B1E7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61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FB6-BE42-4CD2-BDFB-D38ACB460A01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FD599-981E-4B06-80BF-24D114A678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4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75D5E-91A2-48DE-AB38-1D5C2B0FD9A1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FCE46-4183-4D90-A3AE-FE384AFC36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42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FD83F-73CB-4015-B0C3-36D45DE32B18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71DC2-761F-403E-8DC8-B854E181B8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1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58938-49C3-46A7-B412-84D36FE18CF5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48153-44AC-4F28-86E8-3BE97CCD78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580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3AE77-D3A2-48FE-985B-FAD114D2942C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D7B41-FB7F-4CFF-A995-B965616F2C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69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821D1-5E54-4F5D-9EDC-F9AB74D8B346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5F16-1AC2-474E-9C75-A1D31092E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98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71B08-D656-4ED4-8149-C11937CEF65A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9F4B6-E06B-403F-9E3A-01BAA2043D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8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DF6D3-90A0-461F-A9C1-CF1599B93ACD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52FE0-CEF3-4062-A037-9F6005D6BA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23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064F4-8CA5-4324-B66E-5F609AC15444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642F1-4CE6-4AA4-AFC1-D7F7A1EF1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43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11B2F0-D0CB-4BB6-AC3B-619011394FB5}" type="datetimeFigureOut">
              <a:rPr lang="en-US"/>
              <a:pPr>
                <a:defRPr/>
              </a:pPr>
              <a:t>1/22/2014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CF71B-70E0-4CBE-841B-D8185DE30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687388"/>
          </a:xfrm>
        </p:spPr>
        <p:txBody>
          <a:bodyPr/>
          <a:lstStyle/>
          <a:p>
            <a:r>
              <a:rPr lang="uk-UA" sz="3200" dirty="0" smtClean="0">
                <a:solidFill>
                  <a:srgbClr val="92D050"/>
                </a:solidFill>
              </a:rPr>
              <a:t>Історія виникнення радіо</a:t>
            </a:r>
            <a:endParaRPr lang="en-US" sz="3200" dirty="0" smtClean="0">
              <a:solidFill>
                <a:srgbClr val="92D050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251520" y="3939902"/>
            <a:ext cx="8633048" cy="500062"/>
          </a:xfrm>
        </p:spPr>
        <p:txBody>
          <a:bodyPr/>
          <a:lstStyle/>
          <a:p>
            <a:r>
              <a:rPr lang="uk-UA" sz="2000" dirty="0" smtClean="0">
                <a:solidFill>
                  <a:srgbClr val="92D050"/>
                </a:solidFill>
              </a:rPr>
              <a:t>підготували:</a:t>
            </a:r>
          </a:p>
          <a:p>
            <a:r>
              <a:rPr lang="uk-UA" sz="2000" dirty="0" smtClean="0">
                <a:solidFill>
                  <a:srgbClr val="92D050"/>
                </a:solidFill>
              </a:rPr>
              <a:t>Учні 11-м класу</a:t>
            </a:r>
          </a:p>
          <a:p>
            <a:r>
              <a:rPr lang="uk-UA" sz="2000" dirty="0" smtClean="0">
                <a:solidFill>
                  <a:srgbClr val="92D050"/>
                </a:solidFill>
              </a:rPr>
              <a:t>Бережна Тамара, </a:t>
            </a:r>
            <a:r>
              <a:rPr lang="uk-UA" sz="2000" dirty="0" err="1" smtClean="0">
                <a:solidFill>
                  <a:srgbClr val="92D050"/>
                </a:solidFill>
              </a:rPr>
              <a:t>Пуха</a:t>
            </a:r>
            <a:r>
              <a:rPr lang="uk-UA" sz="2000" dirty="0" smtClean="0">
                <a:solidFill>
                  <a:srgbClr val="92D050"/>
                </a:solidFill>
              </a:rPr>
              <a:t> Катерина, </a:t>
            </a:r>
            <a:r>
              <a:rPr lang="uk-UA" sz="2000" dirty="0" err="1" smtClean="0">
                <a:solidFill>
                  <a:srgbClr val="92D050"/>
                </a:solidFill>
              </a:rPr>
              <a:t>Веретенніков</a:t>
            </a:r>
            <a:r>
              <a:rPr lang="uk-UA" sz="2000" dirty="0" smtClean="0">
                <a:solidFill>
                  <a:srgbClr val="92D050"/>
                </a:solidFill>
              </a:rPr>
              <a:t> Олександр, Ковтун Ярослав</a:t>
            </a:r>
            <a:endParaRPr lang="en-US" sz="2000" dirty="0" smtClean="0">
              <a:solidFill>
                <a:srgbClr val="92D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139952" y="0"/>
            <a:ext cx="1924819" cy="709191"/>
          </a:xfrm>
        </p:spPr>
        <p:txBody>
          <a:bodyPr/>
          <a:lstStyle/>
          <a:p>
            <a:pPr algn="l"/>
            <a:r>
              <a:rPr lang="uk-UA" sz="2000" dirty="0" smtClean="0"/>
              <a:t>Радіо</a:t>
            </a:r>
            <a:endParaRPr lang="en-US" sz="2000" dirty="0" smtClean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55526"/>
            <a:ext cx="2725344" cy="2153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708548"/>
            <a:ext cx="2729880" cy="206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346" y="123478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337724"/>
            <a:ext cx="3265698" cy="263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260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722313"/>
          </a:xfrm>
        </p:spPr>
        <p:txBody>
          <a:bodyPr/>
          <a:lstStyle/>
          <a:p>
            <a:pPr algn="just"/>
            <a:r>
              <a:rPr lang="ru-RU" sz="2000" dirty="0" err="1" smtClean="0"/>
              <a:t>Олександр</a:t>
            </a:r>
            <a:r>
              <a:rPr lang="ru-RU" sz="2000" dirty="0" smtClean="0"/>
              <a:t> Степанович Попов, </a:t>
            </a:r>
            <a:r>
              <a:rPr lang="ru-RU" sz="2000" dirty="0" err="1" smtClean="0"/>
              <a:t>скромний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викладач</a:t>
            </a:r>
            <a:r>
              <a:rPr lang="ru-RU" sz="2000" dirty="0" smtClean="0"/>
              <a:t> </a:t>
            </a:r>
            <a:r>
              <a:rPr lang="ru-RU" sz="2000" dirty="0" err="1" smtClean="0"/>
              <a:t>фізики</a:t>
            </a:r>
            <a:r>
              <a:rPr lang="ru-RU" sz="2000" dirty="0" smtClean="0"/>
              <a:t>, поставив на службу </a:t>
            </a:r>
            <a:r>
              <a:rPr lang="ru-RU" sz="2000" dirty="0" err="1" smtClean="0"/>
              <a:t>людству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електромагнітні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коливання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відкриті</a:t>
            </a:r>
            <a:r>
              <a:rPr lang="ru-RU" sz="2000" dirty="0" smtClean="0"/>
              <a:t> Г. </a:t>
            </a:r>
            <a:r>
              <a:rPr lang="ru-RU" sz="2000" dirty="0" err="1" smtClean="0"/>
              <a:t>Герцом</a:t>
            </a:r>
            <a:r>
              <a:rPr lang="ru-RU" sz="2000" dirty="0" smtClean="0"/>
              <a:t> і 7 </a:t>
            </a:r>
            <a:r>
              <a:rPr lang="ru-RU" sz="2000" dirty="0" err="1" smtClean="0"/>
              <a:t>травня</a:t>
            </a:r>
            <a:r>
              <a:rPr lang="ru-RU" sz="2000" dirty="0" smtClean="0"/>
              <a:t> 1895 року явив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свій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винахід</a:t>
            </a:r>
            <a:r>
              <a:rPr lang="ru-RU" sz="2000" dirty="0" smtClean="0"/>
              <a:t> – </a:t>
            </a:r>
            <a:r>
              <a:rPr lang="ru-RU" sz="2000" dirty="0" err="1" smtClean="0"/>
              <a:t>радіо</a:t>
            </a:r>
            <a:r>
              <a:rPr lang="ru-RU" sz="2000" dirty="0" smtClean="0"/>
              <a:t>.</a:t>
            </a:r>
            <a:endParaRPr lang="en-US" sz="2000" dirty="0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7614"/>
            <a:ext cx="3384376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47613"/>
            <a:ext cx="3099048" cy="3386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835696" y="0"/>
            <a:ext cx="7308304" cy="923925"/>
          </a:xfrm>
        </p:spPr>
        <p:txBody>
          <a:bodyPr/>
          <a:lstStyle/>
          <a:p>
            <a:pPr algn="l"/>
            <a:r>
              <a:rPr lang="ru-RU" sz="2000" dirty="0" err="1" smtClean="0"/>
              <a:t>Пізніше</a:t>
            </a:r>
            <a:r>
              <a:rPr lang="ru-RU" sz="2000" dirty="0" smtClean="0"/>
              <a:t>, у </a:t>
            </a:r>
            <a:r>
              <a:rPr lang="ru-RU" sz="2000" dirty="0" err="1" smtClean="0"/>
              <a:t>червні</a:t>
            </a:r>
            <a:r>
              <a:rPr lang="ru-RU" sz="2000" dirty="0" smtClean="0"/>
              <a:t> 1896 року </a:t>
            </a:r>
            <a:r>
              <a:rPr lang="ru-RU" sz="2000" dirty="0" err="1" smtClean="0"/>
              <a:t>італієць</a:t>
            </a:r>
            <a:r>
              <a:rPr lang="ru-RU" sz="2000" dirty="0" smtClean="0"/>
              <a:t> Р. </a:t>
            </a:r>
            <a:r>
              <a:rPr lang="ru-RU" sz="2000" dirty="0" err="1" smtClean="0"/>
              <a:t>Марконі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зробив</a:t>
            </a:r>
            <a:r>
              <a:rPr lang="ru-RU" sz="2000" dirty="0" smtClean="0"/>
              <a:t> у </a:t>
            </a:r>
            <a:r>
              <a:rPr lang="ru-RU" sz="2000" dirty="0" err="1" smtClean="0"/>
              <a:t>Англії</a:t>
            </a:r>
            <a:r>
              <a:rPr lang="ru-RU" sz="2000" dirty="0" smtClean="0"/>
              <a:t> </a:t>
            </a:r>
            <a:r>
              <a:rPr lang="ru-RU" sz="2000" dirty="0" err="1" smtClean="0"/>
              <a:t>патентну</a:t>
            </a:r>
            <a:r>
              <a:rPr lang="ru-RU" sz="2000" dirty="0" smtClean="0"/>
              <a:t> заявку на </a:t>
            </a:r>
            <a:r>
              <a:rPr lang="ru-RU" sz="2000" dirty="0" err="1" smtClean="0"/>
              <a:t>аналогічний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винахід</a:t>
            </a:r>
            <a:r>
              <a:rPr lang="ru-RU" sz="2000" dirty="0" smtClean="0"/>
              <a:t>.</a:t>
            </a:r>
            <a:endParaRPr lang="en-US" sz="2000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218" y="855696"/>
            <a:ext cx="6408712" cy="4048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229600" cy="722313"/>
          </a:xfrm>
        </p:spPr>
        <p:txBody>
          <a:bodyPr/>
          <a:lstStyle/>
          <a:p>
            <a:r>
              <a:rPr lang="ru-RU" sz="1800" dirty="0" smtClean="0"/>
              <a:t>У 10-тій </a:t>
            </a:r>
            <a:r>
              <a:rPr lang="ru-RU" sz="1800" dirty="0" err="1" smtClean="0"/>
              <a:t>годині</a:t>
            </a:r>
            <a:r>
              <a:rPr lang="ru-RU" sz="1800" dirty="0" smtClean="0"/>
              <a:t> ранку 7 листопада 1917 року </a:t>
            </a:r>
            <a:r>
              <a:rPr lang="ru-RU" sz="1800" dirty="0" err="1" smtClean="0"/>
              <a:t>радіостанція</a:t>
            </a:r>
            <a:r>
              <a:rPr lang="ru-RU" sz="1800" dirty="0" smtClean="0"/>
              <a:t> на борту крейсера «Аврора» передала </a:t>
            </a:r>
            <a:r>
              <a:rPr lang="ru-RU" sz="1800" dirty="0" err="1" smtClean="0"/>
              <a:t>радіограму</a:t>
            </a:r>
            <a:r>
              <a:rPr lang="ru-RU" sz="1800" dirty="0" smtClean="0"/>
              <a:t> про крах буржуазного ладу синапсу і про </a:t>
            </a:r>
            <a:r>
              <a:rPr lang="ru-RU" sz="1800" dirty="0" err="1" smtClean="0"/>
              <a:t>встановлення</a:t>
            </a:r>
            <a:r>
              <a:rPr lang="ru-RU" sz="1800" dirty="0" smtClean="0"/>
              <a:t> в </a:t>
            </a:r>
            <a:r>
              <a:rPr lang="ru-RU" sz="1800" dirty="0" err="1" smtClean="0"/>
              <a:t>Росії</a:t>
            </a:r>
            <a:r>
              <a:rPr lang="ru-RU" sz="1800" dirty="0" smtClean="0"/>
              <a:t> </a:t>
            </a:r>
            <a:r>
              <a:rPr lang="ru-RU" sz="1800" dirty="0" err="1" smtClean="0"/>
              <a:t>радянської</a:t>
            </a:r>
            <a:r>
              <a:rPr lang="ru-RU" sz="1800" dirty="0" smtClean="0"/>
              <a:t> </a:t>
            </a:r>
            <a:r>
              <a:rPr lang="ru-RU" sz="1800" dirty="0" err="1" smtClean="0"/>
              <a:t>влади</a:t>
            </a:r>
            <a:endParaRPr lang="en-US" sz="1800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00706"/>
            <a:ext cx="3096344" cy="3768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326683"/>
            <a:ext cx="4968552" cy="3753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680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806776" y="123478"/>
            <a:ext cx="7337224" cy="923925"/>
          </a:xfrm>
        </p:spPr>
        <p:txBody>
          <a:bodyPr/>
          <a:lstStyle/>
          <a:p>
            <a:pPr algn="l"/>
            <a:r>
              <a:rPr lang="ru-RU" sz="2000" dirty="0" smtClean="0"/>
              <a:t>У </a:t>
            </a:r>
            <a:r>
              <a:rPr lang="ru-RU" sz="2000" dirty="0" err="1" smtClean="0"/>
              <a:t>радіолабораторії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Нижнього</a:t>
            </a:r>
            <a:r>
              <a:rPr lang="ru-RU" sz="2000" dirty="0" smtClean="0"/>
              <a:t> Новгорода у </a:t>
            </a:r>
            <a:r>
              <a:rPr lang="ru-RU" sz="2000" dirty="0" err="1" smtClean="0"/>
              <a:t>грудні</a:t>
            </a:r>
            <a:r>
              <a:rPr lang="ru-RU" sz="2000" dirty="0" smtClean="0"/>
              <a:t> 1919-го </a:t>
            </a:r>
            <a:r>
              <a:rPr lang="ru-RU" sz="2000" dirty="0" err="1" smtClean="0"/>
              <a:t>побудована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радіотелефонна</a:t>
            </a:r>
            <a:r>
              <a:rPr lang="ru-RU" sz="2000" dirty="0" smtClean="0"/>
              <a:t> </a:t>
            </a:r>
            <a:r>
              <a:rPr lang="ru-RU" sz="2000" dirty="0" err="1" smtClean="0"/>
              <a:t>передавальна</a:t>
            </a:r>
            <a:r>
              <a:rPr lang="ru-RU" sz="2000" dirty="0" smtClean="0"/>
              <a:t> </a:t>
            </a:r>
            <a:r>
              <a:rPr lang="ru-RU" sz="2000" dirty="0" err="1" smtClean="0"/>
              <a:t>станція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потужністю</a:t>
            </a:r>
            <a:r>
              <a:rPr lang="ru-RU" sz="2000" dirty="0" smtClean="0"/>
              <a:t> в </a:t>
            </a:r>
            <a:r>
              <a:rPr lang="ru-RU" sz="2000" dirty="0" err="1" smtClean="0"/>
              <a:t>розмірі</a:t>
            </a:r>
            <a:r>
              <a:rPr lang="ru-RU" sz="2000" dirty="0" smtClean="0"/>
              <a:t> 5 кВт.</a:t>
            </a:r>
            <a:endParaRPr lang="en-US" sz="2000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461" y="834719"/>
            <a:ext cx="5669831" cy="3877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0957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1835696" y="123478"/>
            <a:ext cx="6831707" cy="923925"/>
          </a:xfrm>
        </p:spPr>
        <p:txBody>
          <a:bodyPr/>
          <a:lstStyle/>
          <a:p>
            <a:pPr algn="l"/>
            <a:r>
              <a:rPr lang="ru-RU" sz="2000" dirty="0" smtClean="0"/>
              <a:t>1926 року </a:t>
            </a:r>
            <a:r>
              <a:rPr lang="ru-RU" sz="2000" dirty="0" err="1" smtClean="0"/>
              <a:t>фірма</a:t>
            </a:r>
            <a:r>
              <a:rPr lang="ru-RU" sz="2000" dirty="0" smtClean="0"/>
              <a:t> </a:t>
            </a:r>
            <a:r>
              <a:rPr lang="ru-RU" sz="2000" dirty="0" err="1" smtClean="0"/>
              <a:t>Марконі</a:t>
            </a:r>
            <a:r>
              <a:rPr lang="ru-RU" sz="2000" dirty="0" smtClean="0"/>
              <a:t> </a:t>
            </a:r>
            <a:r>
              <a:rPr lang="ru-RU" sz="2000" dirty="0" err="1" smtClean="0"/>
              <a:t>оголосила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свої</a:t>
            </a:r>
            <a:r>
              <a:rPr lang="ru-RU" sz="2000" dirty="0" smtClean="0"/>
              <a:t> </a:t>
            </a:r>
            <a:r>
              <a:rPr lang="ru-RU" sz="2000" dirty="0" err="1" smtClean="0"/>
              <a:t>роботи</a:t>
            </a:r>
            <a:r>
              <a:rPr lang="ru-RU" sz="2000" dirty="0" smtClean="0"/>
              <a:t> у </a:t>
            </a:r>
            <a:r>
              <a:rPr lang="ru-RU" sz="2000" dirty="0" err="1" smtClean="0"/>
              <a:t>сфері</a:t>
            </a:r>
            <a:r>
              <a:rPr lang="ru-RU" sz="2000" dirty="0" smtClean="0"/>
              <a:t> коротких </a:t>
            </a:r>
            <a:r>
              <a:rPr lang="ru-RU" sz="2000" dirty="0" err="1" smtClean="0"/>
              <a:t>хвиль</a:t>
            </a:r>
            <a:r>
              <a:rPr lang="ru-RU" sz="2000" dirty="0" smtClean="0"/>
              <a:t>.</a:t>
            </a:r>
            <a:endParaRPr lang="en-US" sz="2000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9582"/>
            <a:ext cx="496055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627534"/>
            <a:ext cx="2947036" cy="4450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35133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95536" y="483518"/>
            <a:ext cx="8064896" cy="855489"/>
          </a:xfrm>
        </p:spPr>
        <p:txBody>
          <a:bodyPr/>
          <a:lstStyle/>
          <a:p>
            <a:r>
              <a:rPr lang="ru-RU" sz="2000" dirty="0" smtClean="0"/>
              <a:t>1933 року почала роботу </a:t>
            </a:r>
            <a:r>
              <a:rPr lang="ru-RU" sz="2000" dirty="0" err="1" smtClean="0"/>
              <a:t>радіостанція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імені</a:t>
            </a:r>
            <a:r>
              <a:rPr lang="ru-RU" sz="2000" dirty="0" smtClean="0"/>
              <a:t> </a:t>
            </a:r>
            <a:r>
              <a:rPr lang="ru-RU" sz="2000" dirty="0" err="1" smtClean="0"/>
              <a:t>Комінтерну</a:t>
            </a:r>
            <a:r>
              <a:rPr lang="ru-RU" sz="2000" dirty="0" smtClean="0"/>
              <a:t> </a:t>
            </a:r>
            <a:r>
              <a:rPr lang="ru-RU" sz="2000" dirty="0" err="1" smtClean="0"/>
              <a:t>потужністю</a:t>
            </a:r>
            <a:r>
              <a:rPr lang="ru-RU" sz="2000" dirty="0" smtClean="0"/>
              <a:t> 500 кВт</a:t>
            </a:r>
            <a:endParaRPr lang="en-US" sz="2000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5606"/>
            <a:ext cx="3456384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05225"/>
            <a:ext cx="2481833" cy="343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643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395536" y="555526"/>
            <a:ext cx="8352928" cy="722313"/>
          </a:xfrm>
        </p:spPr>
        <p:txBody>
          <a:bodyPr/>
          <a:lstStyle/>
          <a:p>
            <a:r>
              <a:rPr lang="ru-RU" sz="2000" dirty="0" err="1" smtClean="0"/>
              <a:t>Вперше</a:t>
            </a:r>
            <a:r>
              <a:rPr lang="ru-RU" sz="2000" dirty="0" smtClean="0"/>
              <a:t> </a:t>
            </a:r>
            <a:r>
              <a:rPr lang="ru-RU" sz="2000" dirty="0" err="1" smtClean="0"/>
              <a:t>ідею</a:t>
            </a:r>
            <a:r>
              <a:rPr lang="ru-RU" sz="2000" dirty="0" smtClean="0"/>
              <a:t> </a:t>
            </a:r>
            <a:r>
              <a:rPr lang="ru-RU" sz="2000" dirty="0" err="1" smtClean="0"/>
              <a:t>радіолокації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висловив</a:t>
            </a:r>
            <a:r>
              <a:rPr lang="ru-RU" sz="2000" dirty="0" smtClean="0"/>
              <a:t> </a:t>
            </a:r>
            <a:r>
              <a:rPr lang="ru-RU" sz="2000" dirty="0" err="1" smtClean="0"/>
              <a:t>науковий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співробітник</a:t>
            </a:r>
            <a:r>
              <a:rPr lang="ru-RU" sz="2000" dirty="0" smtClean="0"/>
              <a:t> </a:t>
            </a:r>
            <a:r>
              <a:rPr lang="ru-RU" sz="2000" dirty="0" err="1" smtClean="0"/>
              <a:t>Ленінградського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електрофизичного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інституту</a:t>
            </a:r>
            <a:r>
              <a:rPr lang="ru-RU" sz="2000" dirty="0" smtClean="0"/>
              <a:t> П.К. Ощепков </a:t>
            </a:r>
            <a:r>
              <a:rPr lang="ru-RU" sz="2000" dirty="0" err="1" smtClean="0"/>
              <a:t>ще</a:t>
            </a:r>
            <a:r>
              <a:rPr lang="ru-RU" sz="2000" dirty="0" smtClean="0"/>
              <a:t> 1932 року.</a:t>
            </a:r>
            <a:endParaRPr lang="en-US" sz="2000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761" y="1347614"/>
            <a:ext cx="2369963" cy="339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679674"/>
            <a:ext cx="42576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573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139952" y="0"/>
            <a:ext cx="1924819" cy="709191"/>
          </a:xfrm>
        </p:spPr>
        <p:txBody>
          <a:bodyPr/>
          <a:lstStyle/>
          <a:p>
            <a:pPr algn="l"/>
            <a:r>
              <a:rPr lang="uk-UA" sz="2000" dirty="0" smtClean="0"/>
              <a:t>Радіо</a:t>
            </a:r>
            <a:endParaRPr lang="en-US" sz="2000" dirty="0" smtClean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889" y="915566"/>
            <a:ext cx="2709559" cy="2425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3478"/>
            <a:ext cx="2529985" cy="2110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34208"/>
            <a:ext cx="3172239" cy="258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0492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162</Template>
  <TotalTime>42</TotalTime>
  <Words>155</Words>
  <Application>Microsoft Office PowerPoint</Application>
  <PresentationFormat>Экран (16:9)</PresentationFormat>
  <Paragraphs>13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Calibri</vt:lpstr>
      <vt:lpstr>Arial</vt:lpstr>
      <vt:lpstr>162</vt:lpstr>
      <vt:lpstr>Історія виникнення радіо</vt:lpstr>
      <vt:lpstr>Олександр Степанович Попов, скромний викладач фізики, поставив на службу людству електромагнітні коливання, відкриті Г. Герцом і 7 травня 1895 року явив світу свій винахід – радіо.</vt:lpstr>
      <vt:lpstr>Пізніше, у червні 1896 року італієць Р. Марконі зробив у Англії патентну заявку на аналогічний винахід.</vt:lpstr>
      <vt:lpstr>У 10-тій годині ранку 7 листопада 1917 року радіостанція на борту крейсера «Аврора» передала радіограму про крах буржуазного ладу синапсу і про встановлення в Росії радянської влади</vt:lpstr>
      <vt:lpstr>У радіолабораторії Нижнього Новгорода у грудні 1919-го побудована радіотелефонна передавальна станція потужністю в розмірі 5 кВт.</vt:lpstr>
      <vt:lpstr>1926 року фірма Марконі оголосила свої роботи у сфері коротких хвиль.</vt:lpstr>
      <vt:lpstr>1933 року почала роботу радіостанція імені Комінтерну потужністю 500 кВт</vt:lpstr>
      <vt:lpstr>Вперше ідею радіолокації висловив науковий співробітник Ленінградського електрофизичного інституту П.К. Ощепков ще 1932 року.</vt:lpstr>
      <vt:lpstr>Радіо</vt:lpstr>
      <vt:lpstr>Радіо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Історія виникнення радіо</dc:title>
  <dc:creator>User</dc:creator>
  <cp:lastModifiedBy>User</cp:lastModifiedBy>
  <cp:revision>5</cp:revision>
  <dcterms:created xsi:type="dcterms:W3CDTF">2014-01-22T17:04:53Z</dcterms:created>
  <dcterms:modified xsi:type="dcterms:W3CDTF">2014-01-22T17:47:25Z</dcterms:modified>
</cp:coreProperties>
</file>