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4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1D5B-A3F3-4BD3-A7E9-34A4BD016761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03BED-7D9B-4127-9B84-BF749600C8A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1D5B-A3F3-4BD3-A7E9-34A4BD016761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03BED-7D9B-4127-9B84-BF749600C8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1D5B-A3F3-4BD3-A7E9-34A4BD016761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03BED-7D9B-4127-9B84-BF749600C8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1D5B-A3F3-4BD3-A7E9-34A4BD016761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03BED-7D9B-4127-9B84-BF749600C8A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1D5B-A3F3-4BD3-A7E9-34A4BD016761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03BED-7D9B-4127-9B84-BF749600C8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1D5B-A3F3-4BD3-A7E9-34A4BD016761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03BED-7D9B-4127-9B84-BF749600C8A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1D5B-A3F3-4BD3-A7E9-34A4BD016761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03BED-7D9B-4127-9B84-BF749600C8A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1D5B-A3F3-4BD3-A7E9-34A4BD016761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03BED-7D9B-4127-9B84-BF749600C8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1D5B-A3F3-4BD3-A7E9-34A4BD016761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03BED-7D9B-4127-9B84-BF749600C8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1D5B-A3F3-4BD3-A7E9-34A4BD016761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03BED-7D9B-4127-9B84-BF749600C8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1D5B-A3F3-4BD3-A7E9-34A4BD016761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03BED-7D9B-4127-9B84-BF749600C8A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A5E1D5B-A3F3-4BD3-A7E9-34A4BD016761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CE03BED-7D9B-4127-9B84-BF749600C8A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1.png"/><Relationship Id="rId4" Type="http://schemas.openxmlformats.org/officeDocument/2006/relationships/image" Target="../media/image16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3645024"/>
            <a:ext cx="5637010" cy="882119"/>
          </a:xfrm>
        </p:spPr>
        <p:txBody>
          <a:bodyPr/>
          <a:lstStyle/>
          <a:p>
            <a:r>
              <a:rPr lang="uk-UA" smtClean="0"/>
              <a:t>Підготував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175351" cy="1793167"/>
          </a:xfrm>
        </p:spPr>
        <p:txBody>
          <a:bodyPr/>
          <a:lstStyle/>
          <a:p>
            <a:r>
              <a:rPr lang="uk-UA" dirty="0" smtClean="0"/>
              <a:t>Презентація на тему:</a:t>
            </a:r>
            <a:br>
              <a:rPr lang="uk-UA" dirty="0" smtClean="0"/>
            </a:br>
            <a:r>
              <a:rPr lang="uk-UA" dirty="0" smtClean="0"/>
              <a:t>Маятник Фуко</a:t>
            </a:r>
            <a:endParaRPr lang="ru-RU" dirty="0"/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442454"/>
      </p:ext>
    </p:extLst>
  </p:cSld>
  <p:clrMapOvr>
    <a:masterClrMapping/>
  </p:clrMapOvr>
  <p:transition spd="slow" advTm="3387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" y="-3584"/>
            <a:ext cx="9139228" cy="686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261642"/>
      </p:ext>
    </p:extLst>
  </p:cSld>
  <p:clrMapOvr>
    <a:masterClrMapping/>
  </p:clrMapOvr>
  <p:transition spd="slow" advTm="21747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84"/>
            <a:ext cx="9144000" cy="68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133928"/>
      </p:ext>
    </p:extLst>
  </p:cSld>
  <p:clrMapOvr>
    <a:masterClrMapping/>
  </p:clrMapOvr>
  <p:transition spd="slow" advTm="19405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84"/>
            <a:ext cx="9144000" cy="68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578495"/>
      </p:ext>
    </p:extLst>
  </p:cSld>
  <p:clrMapOvr>
    <a:masterClrMapping/>
  </p:clrMapOvr>
  <p:transition spd="slow" advTm="16946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84"/>
            <a:ext cx="9144000" cy="68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4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6056">
        <p:fade/>
      </p:transition>
    </mc:Choice>
    <mc:Fallback xmlns="">
      <p:transition spd="med" advTm="3605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84"/>
            <a:ext cx="9144000" cy="68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403822"/>
      </p:ext>
    </p:extLst>
  </p:cSld>
  <p:clrMapOvr>
    <a:masterClrMapping/>
  </p:clrMapOvr>
  <p:transition spd="slow" advTm="11066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" y="-3584"/>
            <a:ext cx="9139228" cy="686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795276"/>
      </p:ext>
    </p:extLst>
  </p:cSld>
  <p:clrMapOvr>
    <a:masterClrMapping/>
  </p:clrMapOvr>
  <p:transition spd="slow" advTm="20527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12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165">
        <p:fade/>
      </p:transition>
    </mc:Choice>
    <mc:Fallback xmlns="">
      <p:transition spd="med" advTm="91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" y="-3584"/>
            <a:ext cx="9139228" cy="686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250130"/>
      </p:ext>
    </p:extLst>
  </p:cSld>
  <p:clrMapOvr>
    <a:masterClrMapping/>
  </p:clrMapOvr>
  <p:transition spd="slow" advTm="11288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19872" y="2564904"/>
            <a:ext cx="1872208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The END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2080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905">
        <p:fade/>
      </p:transition>
    </mc:Choice>
    <mc:Fallback xmlns="">
      <p:transition spd="med" advTm="890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84"/>
            <a:ext cx="9144000" cy="68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439908"/>
      </p:ext>
    </p:extLst>
  </p:cSld>
  <p:clrMapOvr>
    <a:masterClrMapping/>
  </p:clrMapOvr>
  <p:transition spd="slow" advTm="7626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84"/>
            <a:ext cx="9144000" cy="68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20588"/>
      </p:ext>
    </p:extLst>
  </p:cSld>
  <p:clrMapOvr>
    <a:masterClrMapping/>
  </p:clrMapOvr>
  <p:transition spd="slow" advTm="8882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84"/>
            <a:ext cx="9144000" cy="68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487028"/>
      </p:ext>
    </p:extLst>
  </p:cSld>
  <p:clrMapOvr>
    <a:masterClrMapping/>
  </p:clrMapOvr>
  <p:transition spd="slow" advTm="9671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" y="-3584"/>
            <a:ext cx="9139228" cy="686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302970"/>
      </p:ext>
    </p:extLst>
  </p:cSld>
  <p:clrMapOvr>
    <a:masterClrMapping/>
  </p:clrMapOvr>
  <p:transition spd="slow" advTm="10994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84"/>
            <a:ext cx="9144000" cy="68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512145"/>
      </p:ext>
    </p:extLst>
  </p:cSld>
  <p:clrMapOvr>
    <a:masterClrMapping/>
  </p:clrMapOvr>
  <p:transition spd="slow" advTm="11371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" y="-3584"/>
            <a:ext cx="9139228" cy="686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57921"/>
      </p:ext>
    </p:extLst>
  </p:cSld>
  <p:clrMapOvr>
    <a:masterClrMapping/>
  </p:clrMapOvr>
  <p:transition spd="slow" advTm="12772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614" y="-3584"/>
            <a:ext cx="9271613" cy="696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57179"/>
      </p:ext>
    </p:extLst>
  </p:cSld>
  <p:clrMapOvr>
    <a:masterClrMapping/>
  </p:clrMapOvr>
  <p:transition spd="slow" advTm="15432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" y="-3584"/>
            <a:ext cx="9139228" cy="686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323974"/>
      </p:ext>
    </p:extLst>
  </p:cSld>
  <p:clrMapOvr>
    <a:masterClrMapping/>
  </p:clrMapOvr>
  <p:transition spd="slow" advTm="14187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56</TotalTime>
  <Words>7</Words>
  <Application>Microsoft Office PowerPoint</Application>
  <PresentationFormat>Экран (4:3)</PresentationFormat>
  <Paragraphs>3</Paragraphs>
  <Slides>18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Презентація на тему: Маятник Фуко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Маятник Фуко</dc:title>
  <dc:creator>Arland</dc:creator>
  <cp:lastModifiedBy>Arland</cp:lastModifiedBy>
  <cp:revision>8</cp:revision>
  <dcterms:created xsi:type="dcterms:W3CDTF">2014-12-12T16:48:49Z</dcterms:created>
  <dcterms:modified xsi:type="dcterms:W3CDTF">2015-04-27T17:23:03Z</dcterms:modified>
</cp:coreProperties>
</file>