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Холодильні машини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668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роботи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283602" cy="42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74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388424" cy="4752528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Холодильна</a:t>
            </a:r>
            <a:r>
              <a:rPr lang="ru-RU" b="1" dirty="0">
                <a:solidFill>
                  <a:srgbClr val="002060"/>
                </a:solidFill>
              </a:rPr>
              <a:t> машина </a:t>
            </a:r>
            <a:r>
              <a:rPr lang="ru-RU" dirty="0"/>
              <a:t>- </a:t>
            </a:r>
            <a:r>
              <a:rPr lang="ru-RU" dirty="0" err="1"/>
              <a:t>пристрій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служить для </a:t>
            </a:r>
            <a:r>
              <a:rPr lang="ru-RU" dirty="0" err="1"/>
              <a:t>відводу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охолоджуваного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нижчій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температура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Холодильні</a:t>
            </a:r>
            <a:r>
              <a:rPr lang="ru-RU" dirty="0" smtClean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температур </a:t>
            </a:r>
            <a:r>
              <a:rPr lang="ru-RU" dirty="0" err="1"/>
              <a:t>від</a:t>
            </a:r>
            <a:r>
              <a:rPr lang="ru-RU" dirty="0"/>
              <a:t> 10 ° С до -150 ° С. </a:t>
            </a:r>
            <a:endParaRPr lang="ru-RU" dirty="0" smtClean="0"/>
          </a:p>
          <a:p>
            <a:r>
              <a:rPr lang="ru-RU" dirty="0" smtClean="0"/>
              <a:t>Область </a:t>
            </a:r>
            <a:r>
              <a:rPr lang="ru-RU" dirty="0" err="1"/>
              <a:t>нижчих</a:t>
            </a:r>
            <a:r>
              <a:rPr lang="ru-RU" dirty="0"/>
              <a:t> температур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кріогенної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txBody>
          <a:bodyPr/>
          <a:lstStyle/>
          <a:p>
            <a:r>
              <a:rPr lang="uk-UA" dirty="0" smtClean="0"/>
              <a:t>Поняття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53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72816"/>
            <a:ext cx="7308800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Перша </a:t>
            </a:r>
            <a:r>
              <a:rPr lang="ru-RU" dirty="0" err="1" smtClean="0"/>
              <a:t>холодильна</a:t>
            </a:r>
            <a:r>
              <a:rPr lang="ru-RU" dirty="0" smtClean="0"/>
              <a:t> </a:t>
            </a:r>
            <a:r>
              <a:rPr lang="ru-RU" dirty="0"/>
              <a:t>машина </a:t>
            </a:r>
            <a:r>
              <a:rPr lang="ru-RU" dirty="0" err="1"/>
              <a:t>з'явилися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/>
              <a:t>ст. </a:t>
            </a:r>
            <a:endParaRPr lang="ru-RU" dirty="0" smtClean="0"/>
          </a:p>
          <a:p>
            <a:r>
              <a:rPr lang="ru-RU" dirty="0" smtClean="0"/>
              <a:t>Одна </a:t>
            </a:r>
            <a:r>
              <a:rPr lang="ru-RU" dirty="0"/>
              <a:t>з </a:t>
            </a:r>
            <a:r>
              <a:rPr lang="ru-RU" dirty="0" err="1"/>
              <a:t>найстаріших</a:t>
            </a:r>
            <a:r>
              <a:rPr lang="ru-RU" dirty="0"/>
              <a:t> </a:t>
            </a:r>
            <a:r>
              <a:rPr lang="ru-RU" dirty="0" err="1"/>
              <a:t>холодильних</a:t>
            </a:r>
            <a:r>
              <a:rPr lang="ru-RU" dirty="0"/>
              <a:t> машин - </a:t>
            </a:r>
            <a:r>
              <a:rPr lang="ru-RU" dirty="0" err="1"/>
              <a:t>абсорбційна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і </a:t>
            </a:r>
            <a:r>
              <a:rPr lang="ru-RU" dirty="0" err="1"/>
              <a:t>конструктивне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іменами</a:t>
            </a:r>
            <a:r>
              <a:rPr lang="ru-RU" dirty="0"/>
              <a:t> Дж. </a:t>
            </a:r>
            <a:r>
              <a:rPr lang="ru-RU" dirty="0" err="1"/>
              <a:t>Леслі</a:t>
            </a:r>
            <a:r>
              <a:rPr lang="ru-RU" dirty="0"/>
              <a:t> (</a:t>
            </a:r>
            <a:r>
              <a:rPr lang="ru-RU" dirty="0" err="1"/>
              <a:t>Великобританія</a:t>
            </a:r>
            <a:r>
              <a:rPr lang="ru-RU" dirty="0"/>
              <a:t>, 1810), Ф. </a:t>
            </a:r>
            <a:r>
              <a:rPr lang="ru-RU" dirty="0" err="1"/>
              <a:t>Карре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, 1850) і Ф. </a:t>
            </a:r>
            <a:r>
              <a:rPr lang="ru-RU" dirty="0" err="1"/>
              <a:t>Віндхауза</a:t>
            </a:r>
            <a:r>
              <a:rPr lang="ru-RU" dirty="0"/>
              <a:t> (</a:t>
            </a:r>
            <a:r>
              <a:rPr lang="ru-RU" dirty="0" err="1"/>
              <a:t>Німеччина</a:t>
            </a:r>
            <a:r>
              <a:rPr lang="ru-RU" dirty="0"/>
              <a:t>, 1878). </a:t>
            </a:r>
            <a:endParaRPr lang="ru-RU" dirty="0" smtClean="0"/>
          </a:p>
          <a:p>
            <a:r>
              <a:rPr lang="ru-RU" dirty="0" smtClean="0"/>
              <a:t>Перша </a:t>
            </a:r>
            <a:r>
              <a:rPr lang="ru-RU" dirty="0" err="1"/>
              <a:t>парокомпресійна</a:t>
            </a:r>
            <a:r>
              <a:rPr lang="ru-RU" dirty="0"/>
              <a:t> машина, яка </a:t>
            </a:r>
            <a:r>
              <a:rPr lang="ru-RU" dirty="0" err="1"/>
              <a:t>працювала</a:t>
            </a:r>
            <a:r>
              <a:rPr lang="ru-RU" dirty="0"/>
              <a:t> на </a:t>
            </a:r>
            <a:r>
              <a:rPr lang="ru-RU" dirty="0" err="1"/>
              <a:t>ефірі</a:t>
            </a:r>
            <a:r>
              <a:rPr lang="ru-RU" dirty="0"/>
              <a:t>, </a:t>
            </a:r>
            <a:r>
              <a:rPr lang="ru-RU" dirty="0" err="1"/>
              <a:t>побудована</a:t>
            </a:r>
            <a:r>
              <a:rPr lang="ru-RU" dirty="0"/>
              <a:t> Дж. </a:t>
            </a:r>
            <a:r>
              <a:rPr lang="ru-RU" dirty="0" err="1"/>
              <a:t>Перкінс</a:t>
            </a:r>
            <a:r>
              <a:rPr lang="ru-RU" dirty="0"/>
              <a:t> (</a:t>
            </a:r>
            <a:r>
              <a:rPr lang="ru-RU" dirty="0" err="1"/>
              <a:t>Великобританія</a:t>
            </a:r>
            <a:r>
              <a:rPr lang="ru-RU" dirty="0"/>
              <a:t>, 1834). </a:t>
            </a:r>
            <a:endParaRPr lang="ru-RU" dirty="0" smtClean="0"/>
          </a:p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аналогічні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холодоагенту</a:t>
            </a:r>
            <a:r>
              <a:rPr lang="ru-RU" dirty="0"/>
              <a:t> метилового </a:t>
            </a:r>
            <a:r>
              <a:rPr lang="ru-RU" dirty="0" err="1"/>
              <a:t>ефіру</a:t>
            </a:r>
            <a:r>
              <a:rPr lang="ru-RU" dirty="0"/>
              <a:t> і </a:t>
            </a:r>
            <a:r>
              <a:rPr lang="ru-RU" dirty="0" err="1"/>
              <a:t>сірчистого</a:t>
            </a:r>
            <a:r>
              <a:rPr lang="ru-RU" dirty="0"/>
              <a:t> </a:t>
            </a:r>
            <a:r>
              <a:rPr lang="ru-RU" dirty="0" err="1"/>
              <a:t>ангідриду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1874 К. </a:t>
            </a:r>
            <a:r>
              <a:rPr lang="ru-RU" dirty="0" err="1"/>
              <a:t>Лінде</a:t>
            </a:r>
            <a:r>
              <a:rPr lang="ru-RU" dirty="0"/>
              <a:t> (</a:t>
            </a:r>
            <a:r>
              <a:rPr lang="ru-RU" dirty="0" err="1"/>
              <a:t>Німеччина</a:t>
            </a:r>
            <a:r>
              <a:rPr lang="ru-RU" dirty="0"/>
              <a:t>) </a:t>
            </a:r>
            <a:r>
              <a:rPr lang="ru-RU" dirty="0" err="1"/>
              <a:t>побудував</a:t>
            </a:r>
            <a:r>
              <a:rPr lang="ru-RU" dirty="0"/>
              <a:t> </a:t>
            </a:r>
            <a:r>
              <a:rPr lang="ru-RU" dirty="0" err="1"/>
              <a:t>аміачну</a:t>
            </a:r>
            <a:r>
              <a:rPr lang="ru-RU" dirty="0"/>
              <a:t> </a:t>
            </a:r>
            <a:r>
              <a:rPr lang="ru-RU" dirty="0" err="1"/>
              <a:t>парокомпресійна</a:t>
            </a:r>
            <a:r>
              <a:rPr lang="ru-RU" dirty="0"/>
              <a:t> </a:t>
            </a:r>
            <a:r>
              <a:rPr lang="ru-RU" dirty="0" err="1"/>
              <a:t>холодильну</a:t>
            </a:r>
            <a:r>
              <a:rPr lang="ru-RU" dirty="0"/>
              <a:t> машину, яка </a:t>
            </a:r>
            <a:r>
              <a:rPr lang="ru-RU" dirty="0" err="1"/>
              <a:t>поклала</a:t>
            </a:r>
            <a:r>
              <a:rPr lang="ru-RU" dirty="0"/>
              <a:t> початок холодильного </a:t>
            </a:r>
            <a:r>
              <a:rPr lang="ru-RU" dirty="0" err="1"/>
              <a:t>машинобудування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 історії створення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28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Холодильні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за принципом теплового насоса - </a:t>
            </a:r>
            <a:r>
              <a:rPr lang="ru-RU" dirty="0" err="1"/>
              <a:t>віднімають</a:t>
            </a:r>
            <a:r>
              <a:rPr lang="ru-RU" dirty="0"/>
              <a:t> теплоту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охолоджуваного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і з </a:t>
            </a:r>
            <a:r>
              <a:rPr lang="ru-RU" dirty="0" err="1"/>
              <a:t>витратою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(</a:t>
            </a:r>
            <a:r>
              <a:rPr lang="ru-RU" dirty="0" err="1"/>
              <a:t>механічної</a:t>
            </a:r>
            <a:r>
              <a:rPr lang="ru-RU" dirty="0"/>
              <a:t>, </a:t>
            </a:r>
            <a:r>
              <a:rPr lang="ru-RU" dirty="0" err="1"/>
              <a:t>теплової</a:t>
            </a:r>
            <a:r>
              <a:rPr lang="ru-RU" dirty="0"/>
              <a:t> і т. д.)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охолоджуючої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повітрю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температуру,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охолоджуване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Робота </a:t>
            </a:r>
            <a:r>
              <a:rPr lang="ru-RU" dirty="0" err="1"/>
              <a:t>холодильних</a:t>
            </a:r>
            <a:r>
              <a:rPr lang="ru-RU" dirty="0"/>
              <a:t> машин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холодопродуктивністю</a:t>
            </a:r>
            <a:r>
              <a:rPr lang="ru-RU" dirty="0"/>
              <a:t>, яка для </a:t>
            </a:r>
            <a:r>
              <a:rPr lang="ru-RU" dirty="0" err="1"/>
              <a:t>сучасних</a:t>
            </a:r>
            <a:r>
              <a:rPr lang="ru-RU" dirty="0"/>
              <a:t> машин </a:t>
            </a:r>
            <a:r>
              <a:rPr lang="ru-RU" dirty="0" err="1"/>
              <a:t>лежить</a:t>
            </a:r>
            <a:r>
              <a:rPr lang="ru-RU" dirty="0"/>
              <a:t> в межах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Вт до </a:t>
            </a:r>
            <a:r>
              <a:rPr lang="ru-RU" dirty="0" err="1"/>
              <a:t>декількох</a:t>
            </a:r>
            <a:r>
              <a:rPr lang="ru-RU" dirty="0"/>
              <a:t> МВт.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 роботи холодильної машини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4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8710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В холодильній техніці знаходять місце декілька систем :</a:t>
            </a: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060575"/>
            <a:ext cx="3500438" cy="11541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 dirty="0" smtClean="0"/>
              <a:t>паракомпресіонні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9838" y="2060575"/>
            <a:ext cx="2520950" cy="1296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 dirty="0" err="1" smtClean="0"/>
              <a:t>абсорбціонні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57938" y="2060575"/>
            <a:ext cx="2643187" cy="15113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 dirty="0" err="1" smtClean="0"/>
              <a:t>пароежекторні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2339975" y="1341438"/>
            <a:ext cx="1008063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492500" y="1341438"/>
            <a:ext cx="73025" cy="25923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563938" y="1341438"/>
            <a:ext cx="1152525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779838" y="1341438"/>
            <a:ext cx="3816350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03350" y="3933825"/>
            <a:ext cx="4681538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 dirty="0" err="1" smtClean="0"/>
              <a:t>Повітряно-розширювальні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354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609528"/>
            <a:ext cx="7848872" cy="4248472"/>
          </a:xfrm>
        </p:spPr>
        <p:txBody>
          <a:bodyPr>
            <a:normAutofit/>
          </a:bodyPr>
          <a:lstStyle/>
          <a:p>
            <a:r>
              <a:rPr lang="ru-RU" dirty="0" err="1"/>
              <a:t>Їх</a:t>
            </a:r>
            <a:r>
              <a:rPr lang="ru-RU" dirty="0"/>
              <a:t> робота заснована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(</a:t>
            </a:r>
            <a:r>
              <a:rPr lang="ru-RU" dirty="0" err="1"/>
              <a:t>холодильний</a:t>
            </a:r>
            <a:r>
              <a:rPr lang="ru-RU" dirty="0"/>
              <a:t> агент)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круговий</a:t>
            </a:r>
            <a:r>
              <a:rPr lang="ru-RU" dirty="0"/>
              <a:t> </a:t>
            </a:r>
            <a:r>
              <a:rPr lang="ru-RU" dirty="0" err="1"/>
              <a:t>термодинамічний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(</a:t>
            </a:r>
            <a:r>
              <a:rPr lang="ru-RU" dirty="0" err="1"/>
              <a:t>холодильний</a:t>
            </a:r>
            <a:r>
              <a:rPr lang="ru-RU" dirty="0"/>
              <a:t> цикл). </a:t>
            </a:r>
          </a:p>
          <a:p>
            <a:r>
              <a:rPr lang="ru-RU" dirty="0"/>
              <a:t>У </a:t>
            </a:r>
            <a:r>
              <a:rPr lang="ru-RU" u="sng" dirty="0" err="1" smtClean="0"/>
              <a:t>парокомпресіонних</a:t>
            </a:r>
            <a:r>
              <a:rPr lang="ru-RU" u="sng" dirty="0"/>
              <a:t>, </a:t>
            </a:r>
            <a:r>
              <a:rPr lang="ru-RU" u="sng" dirty="0" err="1"/>
              <a:t>абсорбційних</a:t>
            </a:r>
            <a:r>
              <a:rPr lang="ru-RU" u="sng" dirty="0"/>
              <a:t> і </a:t>
            </a:r>
            <a:r>
              <a:rPr lang="ru-RU" u="sng" dirty="0" err="1"/>
              <a:t>пароежекторних</a:t>
            </a:r>
            <a:r>
              <a:rPr lang="ru-RU" u="sng" dirty="0"/>
              <a:t> </a:t>
            </a:r>
            <a:r>
              <a:rPr lang="ru-RU" dirty="0" err="1"/>
              <a:t>холодильних</a:t>
            </a:r>
            <a:r>
              <a:rPr lang="ru-RU" dirty="0"/>
              <a:t> машинах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 smtClean="0"/>
              <a:t>низькокиплячих</a:t>
            </a:r>
            <a:r>
              <a:rPr lang="ru-RU" dirty="0" smtClean="0"/>
              <a:t> </a:t>
            </a:r>
            <a:r>
              <a:rPr lang="ru-RU" dirty="0" err="1"/>
              <a:t>рідин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00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252728"/>
          </a:xfrm>
        </p:spPr>
        <p:txBody>
          <a:bodyPr/>
          <a:lstStyle/>
          <a:p>
            <a:pPr algn="l"/>
            <a:r>
              <a:rPr lang="uk-UA" dirty="0" smtClean="0"/>
              <a:t>Холодильний цикл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37" y="1157129"/>
            <a:ext cx="5106563" cy="570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88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5" y="4139789"/>
            <a:ext cx="2713484" cy="27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60" y="2564620"/>
            <a:ext cx="7524824" cy="428133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200" dirty="0" err="1"/>
              <a:t>Компресійні</a:t>
            </a:r>
            <a:r>
              <a:rPr lang="ru-RU" sz="3200" dirty="0"/>
              <a:t> холодильники -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поширені</a:t>
            </a:r>
            <a:r>
              <a:rPr lang="ru-RU" sz="3200" dirty="0"/>
              <a:t> та </a:t>
            </a:r>
            <a:r>
              <a:rPr lang="ru-RU" sz="3200" dirty="0" err="1"/>
              <a:t>універсальні</a:t>
            </a:r>
            <a:r>
              <a:rPr lang="ru-RU" sz="3200" dirty="0"/>
              <a:t>. </a:t>
            </a:r>
            <a:r>
              <a:rPr lang="ru-RU" sz="3200" dirty="0" err="1"/>
              <a:t>Основними</a:t>
            </a:r>
            <a:r>
              <a:rPr lang="ru-RU" sz="3200" dirty="0"/>
              <a:t> </a:t>
            </a:r>
            <a:r>
              <a:rPr lang="ru-RU" sz="3200" dirty="0" err="1"/>
              <a:t>складовими</a:t>
            </a:r>
            <a:r>
              <a:rPr lang="ru-RU" sz="3200" dirty="0"/>
              <a:t> </a:t>
            </a:r>
            <a:r>
              <a:rPr lang="ru-RU" sz="3200" dirty="0" err="1"/>
              <a:t>частинами</a:t>
            </a:r>
            <a:r>
              <a:rPr lang="ru-RU" sz="3200" dirty="0"/>
              <a:t> такого холодильника є: 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900" dirty="0" smtClean="0"/>
              <a:t>- </a:t>
            </a:r>
            <a:r>
              <a:rPr lang="ru-RU" sz="2900" dirty="0" err="1" smtClean="0"/>
              <a:t>компресор</a:t>
            </a:r>
            <a:r>
              <a:rPr lang="ru-RU" sz="2900" dirty="0"/>
              <a:t>, </a:t>
            </a:r>
            <a:r>
              <a:rPr lang="ru-RU" sz="2900" dirty="0" err="1"/>
              <a:t>який</a:t>
            </a:r>
            <a:r>
              <a:rPr lang="ru-RU" sz="2900" dirty="0"/>
              <a:t> </a:t>
            </a:r>
            <a:r>
              <a:rPr lang="ru-RU" sz="2900" dirty="0" err="1"/>
              <a:t>одержує</a:t>
            </a:r>
            <a:r>
              <a:rPr lang="ru-RU" sz="2900" dirty="0"/>
              <a:t> </a:t>
            </a:r>
            <a:r>
              <a:rPr lang="ru-RU" sz="2900" dirty="0" err="1"/>
              <a:t>енергію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електричної</a:t>
            </a:r>
            <a:r>
              <a:rPr lang="ru-RU" sz="2900" dirty="0"/>
              <a:t> </a:t>
            </a:r>
            <a:r>
              <a:rPr lang="ru-RU" sz="2900" dirty="0" err="1"/>
              <a:t>мережі</a:t>
            </a:r>
            <a:r>
              <a:rPr lang="ru-RU" sz="2900" dirty="0"/>
              <a:t>; </a:t>
            </a:r>
          </a:p>
          <a:p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- конденсатор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знаходиться</a:t>
            </a:r>
            <a:r>
              <a:rPr lang="ru-RU" sz="2900" dirty="0"/>
              <a:t> </a:t>
            </a:r>
            <a:r>
              <a:rPr lang="ru-RU" sz="2900" dirty="0" err="1"/>
              <a:t>зовні</a:t>
            </a:r>
            <a:r>
              <a:rPr lang="ru-RU" sz="2900" dirty="0"/>
              <a:t> холодильника; </a:t>
            </a:r>
          </a:p>
          <a:p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- </a:t>
            </a:r>
            <a:r>
              <a:rPr lang="ru-RU" sz="2900" dirty="0" err="1" smtClean="0"/>
              <a:t>випарник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знаходиться</a:t>
            </a:r>
            <a:r>
              <a:rPr lang="ru-RU" sz="2900" dirty="0"/>
              <a:t> </a:t>
            </a:r>
            <a:r>
              <a:rPr lang="ru-RU" sz="2900" dirty="0" err="1"/>
              <a:t>всередині</a:t>
            </a:r>
            <a:r>
              <a:rPr lang="ru-RU" sz="2900" dirty="0"/>
              <a:t> холодильника; </a:t>
            </a:r>
          </a:p>
          <a:p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- </a:t>
            </a:r>
            <a:r>
              <a:rPr lang="ru-RU" sz="2900" dirty="0" err="1" smtClean="0"/>
              <a:t>терморегулюючий</a:t>
            </a:r>
            <a:r>
              <a:rPr lang="ru-RU" sz="2900" dirty="0" smtClean="0"/>
              <a:t> </a:t>
            </a:r>
            <a:r>
              <a:rPr lang="ru-RU" sz="2900" dirty="0" err="1"/>
              <a:t>розширювальний</a:t>
            </a:r>
            <a:r>
              <a:rPr lang="ru-RU" sz="2900" dirty="0"/>
              <a:t> вентиль, ТРВ, </a:t>
            </a:r>
            <a:r>
              <a:rPr lang="ru-RU" sz="2900" dirty="0" err="1"/>
              <a:t>що</a:t>
            </a:r>
            <a:r>
              <a:rPr lang="ru-RU" sz="2900" dirty="0"/>
              <a:t> є дросселирующим </a:t>
            </a:r>
            <a:r>
              <a:rPr lang="ru-RU" sz="2900" dirty="0" err="1"/>
              <a:t>пристроєм</a:t>
            </a:r>
            <a:r>
              <a:rPr lang="ru-RU" sz="2900" dirty="0"/>
              <a:t>; </a:t>
            </a:r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- </a:t>
            </a:r>
            <a:r>
              <a:rPr lang="ru-RU" sz="2900" dirty="0" err="1" smtClean="0"/>
              <a:t>холодоагент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циркулює</a:t>
            </a:r>
            <a:r>
              <a:rPr lang="ru-RU" sz="2900" dirty="0"/>
              <a:t> у </a:t>
            </a:r>
            <a:r>
              <a:rPr lang="ru-RU" sz="2900" dirty="0" err="1"/>
              <a:t>системі</a:t>
            </a:r>
            <a:r>
              <a:rPr lang="ru-RU" sz="2900" dirty="0"/>
              <a:t> </a:t>
            </a:r>
            <a:r>
              <a:rPr lang="ru-RU" sz="2900" dirty="0" err="1"/>
              <a:t>речовина</a:t>
            </a:r>
            <a:r>
              <a:rPr lang="ru-RU" sz="2900" dirty="0"/>
              <a:t> з </a:t>
            </a:r>
            <a:r>
              <a:rPr lang="ru-RU" sz="2900" dirty="0" err="1"/>
              <a:t>певними</a:t>
            </a:r>
            <a:r>
              <a:rPr lang="ru-RU" sz="2900" dirty="0"/>
              <a:t> </a:t>
            </a:r>
            <a:r>
              <a:rPr lang="ru-RU" sz="2900" dirty="0" err="1"/>
              <a:t>фізичними</a:t>
            </a:r>
            <a:r>
              <a:rPr lang="ru-RU" sz="2900" dirty="0"/>
              <a:t> характеристиками.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5597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Компресійна холодильна машина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холодильного </a:t>
            </a:r>
            <a:r>
              <a:rPr lang="ru-RU" dirty="0" err="1"/>
              <a:t>компресора</a:t>
            </a:r>
            <a:r>
              <a:rPr lang="ru-RU" dirty="0"/>
              <a:t> </a:t>
            </a:r>
            <a:r>
              <a:rPr lang="ru-RU" dirty="0" err="1"/>
              <a:t>компресійні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поршневі</a:t>
            </a:r>
            <a:r>
              <a:rPr lang="ru-RU" dirty="0"/>
              <a:t>, </a:t>
            </a:r>
            <a:r>
              <a:rPr lang="ru-RU" dirty="0" err="1" smtClean="0"/>
              <a:t>турбокомпресорні</a:t>
            </a:r>
            <a:r>
              <a:rPr lang="ru-RU" dirty="0" smtClean="0"/>
              <a:t> </a:t>
            </a:r>
            <a:r>
              <a:rPr lang="ru-RU" dirty="0" err="1" smtClean="0"/>
              <a:t>ротаційні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гвинтові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69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060848"/>
            <a:ext cx="7524824" cy="406531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Кондиціонер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холодильна</a:t>
            </a:r>
            <a:r>
              <a:rPr lang="ru-RU" dirty="0"/>
              <a:t> машина,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 smtClean="0"/>
              <a:t>повітряного</a:t>
            </a:r>
            <a:r>
              <a:rPr lang="ru-RU" dirty="0" smtClean="0"/>
              <a:t> </a:t>
            </a:r>
            <a:r>
              <a:rPr lang="ru-RU" dirty="0"/>
              <a:t>потоку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кондиціонер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опції</a:t>
            </a:r>
            <a:endParaRPr lang="ru-RU" dirty="0" smtClean="0"/>
          </a:p>
          <a:p>
            <a:r>
              <a:rPr lang="ru-RU" dirty="0" smtClean="0"/>
              <a:t>.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кондицій</a:t>
            </a:r>
            <a:r>
              <a:rPr lang="ru-RU" dirty="0"/>
              <a:t>, таких як температура і </a:t>
            </a:r>
            <a:r>
              <a:rPr lang="ru-RU" dirty="0" err="1"/>
              <a:t>вологість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та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кондиціонері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Охолодження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кондиціонері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безперервною</a:t>
            </a:r>
            <a:r>
              <a:rPr lang="ru-RU" dirty="0"/>
              <a:t> </a:t>
            </a:r>
            <a:r>
              <a:rPr lang="ru-RU" dirty="0" err="1"/>
              <a:t>циркуляцією</a:t>
            </a:r>
            <a:r>
              <a:rPr lang="ru-RU" dirty="0"/>
              <a:t>, </a:t>
            </a:r>
            <a:r>
              <a:rPr lang="ru-RU" dirty="0" err="1"/>
              <a:t>кипінням</a:t>
            </a:r>
            <a:r>
              <a:rPr lang="ru-RU" dirty="0"/>
              <a:t> і </a:t>
            </a:r>
            <a:r>
              <a:rPr lang="ru-RU" dirty="0" err="1"/>
              <a:t>конденсацією</a:t>
            </a:r>
            <a:r>
              <a:rPr lang="ru-RU" dirty="0"/>
              <a:t> </a:t>
            </a:r>
            <a:r>
              <a:rPr lang="ru-RU" dirty="0" err="1"/>
              <a:t>холодоагенту</a:t>
            </a:r>
            <a:r>
              <a:rPr lang="ru-RU" dirty="0"/>
              <a:t> в </a:t>
            </a:r>
            <a:r>
              <a:rPr lang="ru-RU" dirty="0" err="1"/>
              <a:t>замкнутій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холодоагенту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при </a:t>
            </a:r>
            <a:r>
              <a:rPr lang="ru-RU" dirty="0" err="1"/>
              <a:t>низькому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і </a:t>
            </a:r>
            <a:r>
              <a:rPr lang="ru-RU" dirty="0" err="1"/>
              <a:t>низькій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, а </a:t>
            </a:r>
            <a:r>
              <a:rPr lang="ru-RU" dirty="0" err="1"/>
              <a:t>конденсація</a:t>
            </a:r>
            <a:r>
              <a:rPr lang="ru-RU" dirty="0"/>
              <a:t> - при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і </a:t>
            </a:r>
            <a:r>
              <a:rPr lang="ru-RU" dirty="0" err="1"/>
              <a:t>високій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. Схема </a:t>
            </a:r>
            <a:r>
              <a:rPr lang="ru-RU" dirty="0" err="1"/>
              <a:t>компресійного</a:t>
            </a:r>
            <a:r>
              <a:rPr lang="ru-RU" dirty="0"/>
              <a:t> циклу </a:t>
            </a:r>
            <a:r>
              <a:rPr lang="ru-RU" dirty="0" err="1"/>
              <a:t>охолодження</a:t>
            </a:r>
            <a:r>
              <a:rPr lang="ru-RU" dirty="0"/>
              <a:t> показана на </a:t>
            </a:r>
            <a:r>
              <a:rPr lang="ru-RU" dirty="0" err="1"/>
              <a:t>картинці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Кондиціонер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12"/>
          <a:stretch/>
        </p:blipFill>
        <p:spPr bwMode="auto">
          <a:xfrm>
            <a:off x="0" y="116632"/>
            <a:ext cx="3970412" cy="175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430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484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Холодильні машини</vt:lpstr>
      <vt:lpstr>Поняття</vt:lpstr>
      <vt:lpstr>Із історії створення</vt:lpstr>
      <vt:lpstr>Принцип роботи холодильної машини</vt:lpstr>
      <vt:lpstr>В холодильній техніці знаходять місце декілька систем :</vt:lpstr>
      <vt:lpstr>Презентация PowerPoint</vt:lpstr>
      <vt:lpstr>Холодильний цикл</vt:lpstr>
      <vt:lpstr>Компресійна холодильна машина</vt:lpstr>
      <vt:lpstr>                                    Кондиціонер</vt:lpstr>
      <vt:lpstr>Принцип роботи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Холодильні машини</dc:title>
  <cp:lastModifiedBy>Admin</cp:lastModifiedBy>
  <cp:revision>4</cp:revision>
  <dcterms:modified xsi:type="dcterms:W3CDTF">2013-05-08T01:09:38Z</dcterms:modified>
</cp:coreProperties>
</file>