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4B4785-4284-4640-8D82-AF93B4610D61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BD9CBF-FFB0-4028-9695-7221F717C8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850152" cy="1823108"/>
          </a:xfrm>
        </p:spPr>
        <p:txBody>
          <a:bodyPr/>
          <a:lstStyle/>
          <a:p>
            <a:r>
              <a:rPr lang="uk-UA" b="1" dirty="0" smtClean="0"/>
              <a:t>  Магнітні властивості речовин</a:t>
            </a:r>
            <a:endParaRPr lang="ru-RU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5327540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Магнітна проникність речовин</a:t>
            </a:r>
          </a:p>
          <a:p>
            <a:pPr>
              <a:buNone/>
            </a:pPr>
            <a:r>
              <a:rPr lang="uk-UA" sz="2400" dirty="0" err="1" smtClean="0"/>
              <a:t>Магнетики-</a:t>
            </a:r>
            <a:r>
              <a:rPr lang="uk-UA" sz="2400" dirty="0" smtClean="0"/>
              <a:t> це речовини, </a:t>
            </a:r>
            <a:r>
              <a:rPr lang="uk-UA" sz="2400" dirty="0" err="1" smtClean="0"/>
              <a:t>яні</a:t>
            </a:r>
            <a:r>
              <a:rPr lang="uk-UA" sz="2400" dirty="0" smtClean="0"/>
              <a:t> здатні</a:t>
            </a:r>
          </a:p>
          <a:p>
            <a:pPr>
              <a:buNone/>
            </a:pPr>
            <a:r>
              <a:rPr lang="uk-UA" sz="2400" dirty="0" smtClean="0"/>
              <a:t>намагнічуватись в магнітному полі.</a:t>
            </a:r>
          </a:p>
          <a:p>
            <a:pPr>
              <a:buNone/>
            </a:pPr>
            <a:r>
              <a:rPr lang="ru-RU" sz="2400" u="sng" dirty="0" err="1" smtClean="0"/>
              <a:t>Магнітна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проникність</a:t>
            </a:r>
            <a:r>
              <a:rPr lang="ru-RU" sz="2400" u="sng" dirty="0" smtClean="0"/>
              <a:t>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фізична</a:t>
            </a:r>
            <a:r>
              <a:rPr lang="ru-RU" sz="2400" dirty="0" smtClean="0"/>
              <a:t> величина, яка </a:t>
            </a:r>
            <a:r>
              <a:rPr lang="ru-RU" sz="2400" dirty="0" err="1" smtClean="0"/>
              <a:t>позначає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поля.</a:t>
            </a:r>
          </a:p>
          <a:p>
            <a:pPr>
              <a:buNone/>
            </a:pPr>
            <a:r>
              <a:rPr lang="el-GR" sz="2400" b="1" dirty="0" smtClean="0"/>
              <a:t>μ = </a:t>
            </a:r>
            <a:r>
              <a:rPr lang="de-DE" sz="2400" b="1" dirty="0" smtClean="0"/>
              <a:t>B / </a:t>
            </a:r>
            <a:r>
              <a:rPr lang="de-DE" sz="2400" b="1" dirty="0" err="1" smtClean="0"/>
              <a:t>B0</a:t>
            </a:r>
            <a:r>
              <a:rPr lang="uk-UA" sz="2400" b="1" dirty="0" smtClean="0"/>
              <a:t>, </a:t>
            </a:r>
            <a:r>
              <a:rPr lang="uk-UA" sz="2400" dirty="0" smtClean="0"/>
              <a:t>де</a:t>
            </a:r>
          </a:p>
          <a:p>
            <a:pPr>
              <a:buNone/>
            </a:pPr>
            <a:r>
              <a:rPr lang="el-GR" sz="2400" dirty="0" smtClean="0"/>
              <a:t>μ</a:t>
            </a:r>
            <a:r>
              <a:rPr lang="uk-UA" sz="2400" dirty="0" err="1" smtClean="0"/>
              <a:t>-магнітна</a:t>
            </a:r>
            <a:r>
              <a:rPr lang="uk-UA" sz="2400" dirty="0" smtClean="0"/>
              <a:t> проникність, </a:t>
            </a:r>
          </a:p>
          <a:p>
            <a:pPr>
              <a:buNone/>
            </a:pPr>
            <a:r>
              <a:rPr lang="de-DE" sz="2400" dirty="0" smtClean="0"/>
              <a:t>B</a:t>
            </a:r>
            <a:r>
              <a:rPr lang="uk-UA" sz="2400" dirty="0" err="1" smtClean="0"/>
              <a:t>-магнітна</a:t>
            </a:r>
            <a:r>
              <a:rPr lang="uk-UA" sz="2400" dirty="0" smtClean="0"/>
              <a:t> індукція поля в речовині,</a:t>
            </a:r>
          </a:p>
          <a:p>
            <a:pPr>
              <a:buNone/>
            </a:pPr>
            <a:r>
              <a:rPr lang="de-DE" sz="2400" dirty="0" smtClean="0"/>
              <a:t>B</a:t>
            </a:r>
            <a:r>
              <a:rPr lang="uk-UA" sz="2400" dirty="0" smtClean="0"/>
              <a:t>0-магнітна індукція зовнішнього поля.</a:t>
            </a:r>
            <a:endParaRPr lang="ru-RU" sz="24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607224" y="500042"/>
            <a:ext cx="8108180" cy="78581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Діамагнетики і парамагнетики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3386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600" b="1" dirty="0" err="1" smtClean="0">
                <a:solidFill>
                  <a:schemeClr val="accent1"/>
                </a:solidFill>
              </a:rPr>
              <a:t>Діамагнетики-</a:t>
            </a:r>
            <a:endParaRPr lang="uk-UA" sz="26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uk-UA" sz="2600" dirty="0" smtClean="0"/>
              <a:t>речовини,що</a:t>
            </a:r>
          </a:p>
          <a:p>
            <a:pPr>
              <a:buNone/>
            </a:pPr>
            <a:r>
              <a:rPr lang="uk-UA" sz="2600" dirty="0" smtClean="0"/>
              <a:t>намагнічуються проти</a:t>
            </a:r>
          </a:p>
          <a:p>
            <a:pPr>
              <a:buNone/>
            </a:pPr>
            <a:r>
              <a:rPr lang="uk-UA" sz="2600" dirty="0" smtClean="0"/>
              <a:t>напрямку зовнішнього</a:t>
            </a:r>
          </a:p>
          <a:p>
            <a:pPr>
              <a:buNone/>
            </a:pPr>
            <a:r>
              <a:rPr lang="uk-UA" sz="2600" dirty="0" smtClean="0"/>
              <a:t>магнітного поля.</a:t>
            </a:r>
          </a:p>
          <a:p>
            <a:pPr>
              <a:buNone/>
            </a:pPr>
            <a:r>
              <a:rPr lang="uk-UA" sz="2600" dirty="0" smtClean="0"/>
              <a:t>Для них характерна</a:t>
            </a:r>
          </a:p>
          <a:p>
            <a:pPr>
              <a:buNone/>
            </a:pPr>
            <a:r>
              <a:rPr lang="el-GR" sz="2600" b="1" dirty="0" smtClean="0"/>
              <a:t>μ</a:t>
            </a:r>
            <a:r>
              <a:rPr lang="en-US" sz="2600" b="1" dirty="0" smtClean="0"/>
              <a:t>&lt;1</a:t>
            </a:r>
            <a:r>
              <a:rPr lang="en-US" sz="2600" dirty="0" smtClean="0"/>
              <a:t>;</a:t>
            </a:r>
            <a:endParaRPr lang="uk-UA" sz="2600" dirty="0" smtClean="0"/>
          </a:p>
          <a:p>
            <a:pPr>
              <a:buNone/>
            </a:pPr>
            <a:r>
              <a:rPr lang="ru-RU" sz="2600" dirty="0" smtClean="0"/>
              <a:t>За </a:t>
            </a:r>
            <a:r>
              <a:rPr lang="ru-RU" sz="2600" dirty="0" err="1" smtClean="0"/>
              <a:t>відсутності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з</a:t>
            </a:r>
            <a:r>
              <a:rPr lang="ru-RU" sz="2600" dirty="0" err="1" smtClean="0"/>
              <a:t>овнішнього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магнітного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поля </a:t>
            </a:r>
            <a:r>
              <a:rPr lang="ru-RU" sz="2600" dirty="0" err="1" smtClean="0"/>
              <a:t>діамагнетики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немагнітні</a:t>
            </a:r>
            <a:r>
              <a:rPr lang="ru-RU" sz="2600" dirty="0" smtClean="0"/>
              <a:t>.</a:t>
            </a:r>
            <a:endParaRPr lang="uk-UA" sz="2600" dirty="0" smtClean="0"/>
          </a:p>
          <a:p>
            <a:pPr algn="ctr">
              <a:buNone/>
            </a:pPr>
            <a:endParaRPr lang="ru-RU" sz="2800" b="1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3386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1"/>
                </a:solidFill>
              </a:rPr>
              <a:t>Парамагнетики</a:t>
            </a:r>
          </a:p>
          <a:p>
            <a:pPr>
              <a:buNone/>
            </a:pPr>
            <a:r>
              <a:rPr lang="uk-UA" dirty="0" smtClean="0"/>
              <a:t>речовини, що</a:t>
            </a:r>
          </a:p>
          <a:p>
            <a:pPr>
              <a:buNone/>
            </a:pPr>
            <a:r>
              <a:rPr lang="uk-UA" dirty="0" smtClean="0"/>
              <a:t>намагнічуються в</a:t>
            </a:r>
          </a:p>
          <a:p>
            <a:pPr>
              <a:buNone/>
            </a:pPr>
            <a:r>
              <a:rPr lang="uk-UA" dirty="0" smtClean="0"/>
              <a:t>напрямку зовнішнього</a:t>
            </a:r>
          </a:p>
          <a:p>
            <a:pPr>
              <a:buNone/>
            </a:pPr>
            <a:r>
              <a:rPr lang="uk-UA" dirty="0" smtClean="0"/>
              <a:t>магнітного поля.</a:t>
            </a:r>
          </a:p>
          <a:p>
            <a:pPr>
              <a:buNone/>
            </a:pPr>
            <a:r>
              <a:rPr lang="uk-UA" dirty="0" smtClean="0"/>
              <a:t>Для них характерна</a:t>
            </a:r>
          </a:p>
          <a:p>
            <a:pPr>
              <a:buNone/>
            </a:pPr>
            <a:r>
              <a:rPr lang="el-GR" b="1" dirty="0" smtClean="0"/>
              <a:t>μ</a:t>
            </a:r>
            <a:r>
              <a:rPr lang="en-US" b="1" dirty="0" smtClean="0"/>
              <a:t>&gt;1;</a:t>
            </a:r>
          </a:p>
          <a:p>
            <a:pPr>
              <a:buNone/>
            </a:pPr>
            <a:r>
              <a:rPr lang="ru-RU" dirty="0" smtClean="0"/>
              <a:t>Парамагнетики</a:t>
            </a:r>
          </a:p>
          <a:p>
            <a:pPr>
              <a:buNone/>
            </a:pPr>
            <a:r>
              <a:rPr lang="ru-RU" dirty="0" smtClean="0"/>
              <a:t>належать до</a:t>
            </a:r>
          </a:p>
          <a:p>
            <a:pPr>
              <a:buNone/>
            </a:pPr>
            <a:r>
              <a:rPr lang="uk-UA" dirty="0" err="1" smtClean="0"/>
              <a:t>с</a:t>
            </a:r>
            <a:r>
              <a:rPr lang="ru-RU" dirty="0" err="1" smtClean="0"/>
              <a:t>лабомагнітних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речовин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5" descr="физика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4535491" cy="2225630"/>
          </a:xfrm>
        </p:spPr>
      </p:pic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5286379" y="785794"/>
            <a:ext cx="3297709" cy="5000660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Парамагнетик(1) і</a:t>
            </a:r>
          </a:p>
          <a:p>
            <a:pPr algn="r">
              <a:buNone/>
            </a:pPr>
            <a:r>
              <a:rPr lang="uk-UA" dirty="0" smtClean="0"/>
              <a:t>діамагнетик (2) в</a:t>
            </a:r>
          </a:p>
          <a:p>
            <a:pPr algn="r">
              <a:buNone/>
            </a:pPr>
            <a:r>
              <a:rPr lang="uk-UA" dirty="0" smtClean="0"/>
              <a:t>Неоднорідному</a:t>
            </a:r>
          </a:p>
          <a:p>
            <a:pPr algn="r">
              <a:buNone/>
            </a:pPr>
            <a:r>
              <a:rPr lang="uk-UA" dirty="0" smtClean="0"/>
              <a:t>магнітному полі.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/>
              <a:t>Феромагнетики</a:t>
            </a:r>
          </a:p>
          <a:p>
            <a:pPr>
              <a:buNone/>
            </a:pPr>
            <a:r>
              <a:rPr lang="uk-UA" sz="2400" b="1" dirty="0" err="1" smtClean="0">
                <a:solidFill>
                  <a:schemeClr val="accent1"/>
                </a:solidFill>
              </a:rPr>
              <a:t>Феромагнетики</a:t>
            </a:r>
            <a:r>
              <a:rPr lang="uk-UA" sz="2400" dirty="0" err="1" smtClean="0"/>
              <a:t>-</a:t>
            </a:r>
            <a:r>
              <a:rPr lang="uk-UA" sz="2400" dirty="0" smtClean="0"/>
              <a:t> речовини, що мають значну</a:t>
            </a:r>
            <a:endParaRPr lang="en-US" sz="2400" dirty="0" smtClean="0"/>
          </a:p>
          <a:p>
            <a:pPr>
              <a:buNone/>
            </a:pPr>
            <a:r>
              <a:rPr lang="uk-UA" sz="2400" dirty="0" smtClean="0"/>
              <a:t>магнітну</a:t>
            </a:r>
          </a:p>
          <a:p>
            <a:pPr>
              <a:buNone/>
            </a:pPr>
            <a:r>
              <a:rPr lang="uk-UA" sz="2400" dirty="0" smtClean="0"/>
              <a:t>п</a:t>
            </a:r>
            <a:r>
              <a:rPr lang="uk-UA" sz="2400" dirty="0" smtClean="0"/>
              <a:t>роникність, які сильно взаємодіють з магнітним</a:t>
            </a:r>
            <a:endParaRPr lang="en-US" sz="2400" dirty="0" smtClean="0"/>
          </a:p>
          <a:p>
            <a:pPr>
              <a:buNone/>
            </a:pPr>
            <a:r>
              <a:rPr lang="uk-UA" sz="2400" dirty="0" smtClean="0"/>
              <a:t>полем.</a:t>
            </a:r>
          </a:p>
          <a:p>
            <a:pPr>
              <a:buNone/>
            </a:pPr>
            <a:r>
              <a:rPr lang="ru-RU" sz="2400" dirty="0" smtClean="0"/>
              <a:t>До </a:t>
            </a:r>
            <a:r>
              <a:rPr lang="ru-RU" sz="2400" dirty="0" err="1" smtClean="0"/>
              <a:t>феромагнетиків</a:t>
            </a:r>
            <a:r>
              <a:rPr lang="ru-RU" sz="2400" dirty="0" smtClean="0"/>
              <a:t> належать </a:t>
            </a:r>
            <a:r>
              <a:rPr lang="ru-RU" sz="2400" dirty="0" err="1" smtClean="0"/>
              <a:t>залізо</a:t>
            </a:r>
            <a:r>
              <a:rPr lang="ru-RU" sz="2400" dirty="0" smtClean="0"/>
              <a:t>, кобальт, </a:t>
            </a:r>
            <a:r>
              <a:rPr lang="ru-RU" sz="2400" dirty="0" err="1" smtClean="0"/>
              <a:t>нікель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pPr>
              <a:buNone/>
            </a:pPr>
            <a:r>
              <a:rPr lang="uk-UA" sz="2400" dirty="0" smtClean="0"/>
              <a:t>д</a:t>
            </a:r>
            <a:r>
              <a:rPr lang="ru-RU" sz="2400" dirty="0" err="1" smtClean="0"/>
              <a:t>еякісплави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uk-UA" sz="2400" dirty="0" smtClean="0"/>
              <a:t>Їх зазвичай виділяють в окремий клас сполук,</a:t>
            </a:r>
          </a:p>
          <a:p>
            <a:pPr>
              <a:buNone/>
            </a:pPr>
            <a:r>
              <a:rPr lang="uk-UA" sz="2400" dirty="0" smtClean="0"/>
              <a:t>оскільки: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/>
              <a:t>μ</a:t>
            </a:r>
            <a:r>
              <a:rPr lang="en-US" sz="2400" b="1" dirty="0" smtClean="0"/>
              <a:t>&gt;&gt;1;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феромагнітні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проявляються</a:t>
            </a:r>
            <a:r>
              <a:rPr lang="ru-RU" sz="2400" dirty="0" smtClean="0"/>
              <a:t> не в </a:t>
            </a:r>
            <a:r>
              <a:rPr lang="ru-RU" sz="2400" dirty="0" err="1" smtClean="0"/>
              <a:t>окремих</a:t>
            </a:r>
            <a:r>
              <a:rPr lang="ru-RU" sz="2400" dirty="0" smtClean="0"/>
              <a:t> атомах, а в </a:t>
            </a:r>
            <a:r>
              <a:rPr lang="ru-RU" sz="2400" dirty="0" err="1" smtClean="0"/>
              <a:t>кристалах</a:t>
            </a:r>
            <a:r>
              <a:rPr lang="ru-RU" sz="2400" dirty="0" smtClean="0"/>
              <a:t> у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за </a:t>
            </a:r>
            <a:r>
              <a:rPr lang="ru-RU" sz="2400" dirty="0" err="1" smtClean="0"/>
              <a:t>певної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феромагнетика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температури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феромагнітні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зникають</a:t>
            </a:r>
            <a:r>
              <a:rPr lang="ru-RU" sz="2400" dirty="0" smtClean="0"/>
              <a:t>(температура </a:t>
            </a:r>
            <a:r>
              <a:rPr lang="ru-RU" sz="2400" dirty="0" err="1" smtClean="0"/>
              <a:t>Кюрі</a:t>
            </a:r>
            <a:r>
              <a:rPr lang="ru-RU" sz="2400" dirty="0" smtClean="0"/>
              <a:t>) 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err="1" smtClean="0"/>
              <a:t>μ </a:t>
            </a:r>
            <a:r>
              <a:rPr lang="ru-RU" sz="2400" dirty="0" smtClean="0"/>
              <a:t>у </a:t>
            </a:r>
            <a:r>
              <a:rPr lang="ru-RU" sz="2400" dirty="0" err="1" smtClean="0"/>
              <a:t>складний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магнітної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індукції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намагнічувального</a:t>
            </a:r>
            <a:r>
              <a:rPr lang="ru-RU" sz="2400" dirty="0" smtClean="0"/>
              <a:t> поля;</a:t>
            </a:r>
            <a:endParaRPr lang="ru-RU" sz="24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100" b="1" dirty="0" err="1" smtClean="0"/>
              <a:t>З</a:t>
            </a:r>
            <a:r>
              <a:rPr lang="ru-RU" sz="5100" b="1" dirty="0" err="1" smtClean="0"/>
              <a:t>астосування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магнітних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матеріалів</a:t>
            </a:r>
            <a:endParaRPr lang="ru-RU" sz="5100" b="1" dirty="0" smtClean="0"/>
          </a:p>
          <a:p>
            <a:pPr>
              <a:buNone/>
            </a:pPr>
            <a:r>
              <a:rPr lang="ru-RU" sz="3300" dirty="0" smtClean="0"/>
              <a:t>При </a:t>
            </a:r>
            <a:r>
              <a:rPr lang="ru-RU" sz="3300" dirty="0" err="1" smtClean="0"/>
              <a:t>взаємодії</a:t>
            </a:r>
            <a:r>
              <a:rPr lang="ru-RU" sz="3300" dirty="0" smtClean="0"/>
              <a:t> </a:t>
            </a:r>
            <a:r>
              <a:rPr lang="ru-RU" sz="3300" dirty="0" err="1" smtClean="0"/>
              <a:t>з</a:t>
            </a:r>
            <a:r>
              <a:rPr lang="ru-RU" sz="3300" dirty="0" smtClean="0"/>
              <a:t> </a:t>
            </a:r>
            <a:r>
              <a:rPr lang="ru-RU" sz="3300" dirty="0" err="1" smtClean="0"/>
              <a:t>магнітним</a:t>
            </a:r>
            <a:r>
              <a:rPr lang="ru-RU" sz="3300" dirty="0" smtClean="0"/>
              <a:t> полем </a:t>
            </a:r>
            <a:r>
              <a:rPr lang="ru-RU" sz="3300" dirty="0" err="1" smtClean="0"/>
              <a:t>змінюються</a:t>
            </a:r>
            <a:r>
              <a:rPr lang="ru-RU" sz="3300" dirty="0" smtClean="0"/>
              <a:t> не </a:t>
            </a:r>
            <a:r>
              <a:rPr lang="ru-RU" sz="3300" dirty="0" err="1" smtClean="0"/>
              <a:t>тільки</a:t>
            </a:r>
            <a:r>
              <a:rPr lang="ru-RU" sz="3300" dirty="0" smtClean="0"/>
              <a:t> </a:t>
            </a:r>
            <a:r>
              <a:rPr lang="ru-RU" sz="3300" dirty="0" err="1" smtClean="0"/>
              <a:t>магнітні</a:t>
            </a:r>
            <a:endParaRPr lang="ru-RU" sz="3300" dirty="0" smtClean="0"/>
          </a:p>
          <a:p>
            <a:pPr>
              <a:buNone/>
            </a:pPr>
            <a:r>
              <a:rPr lang="ru-RU" sz="3300" dirty="0" err="1" smtClean="0"/>
              <a:t>властивості</a:t>
            </a:r>
            <a:r>
              <a:rPr lang="ru-RU" sz="3300" dirty="0" smtClean="0"/>
              <a:t> </a:t>
            </a:r>
            <a:r>
              <a:rPr lang="ru-RU" sz="3300" dirty="0" err="1" smtClean="0"/>
              <a:t>речовин</a:t>
            </a:r>
            <a:r>
              <a:rPr lang="ru-RU" sz="3300" dirty="0" smtClean="0"/>
              <a:t>, а </a:t>
            </a:r>
            <a:r>
              <a:rPr lang="ru-RU" sz="3300" dirty="0" err="1" smtClean="0"/>
              <a:t>й</a:t>
            </a:r>
            <a:r>
              <a:rPr lang="ru-RU" sz="3300" dirty="0" smtClean="0"/>
              <a:t> </a:t>
            </a:r>
            <a:r>
              <a:rPr lang="ru-RU" sz="3300" dirty="0" err="1" smtClean="0"/>
              <a:t>інші</a:t>
            </a:r>
            <a:r>
              <a:rPr lang="ru-RU" sz="3300" dirty="0" smtClean="0"/>
              <a:t> — </a:t>
            </a:r>
            <a:r>
              <a:rPr lang="ru-RU" sz="3300" dirty="0" err="1" smtClean="0"/>
              <a:t>механічні</a:t>
            </a:r>
            <a:r>
              <a:rPr lang="ru-RU" sz="3300" dirty="0" smtClean="0"/>
              <a:t>, </a:t>
            </a:r>
            <a:r>
              <a:rPr lang="ru-RU" sz="3300" dirty="0" err="1" smtClean="0"/>
              <a:t>теплові</a:t>
            </a:r>
            <a:r>
              <a:rPr lang="ru-RU" sz="3300" dirty="0" smtClean="0"/>
              <a:t>, </a:t>
            </a:r>
            <a:r>
              <a:rPr lang="ru-RU" sz="3300" dirty="0" err="1" smtClean="0"/>
              <a:t>електричні</a:t>
            </a:r>
            <a:r>
              <a:rPr lang="ru-RU" sz="3300" dirty="0" smtClean="0"/>
              <a:t>,</a:t>
            </a:r>
          </a:p>
          <a:p>
            <a:pPr>
              <a:buNone/>
            </a:pPr>
            <a:r>
              <a:rPr lang="ru-RU" sz="3300" dirty="0" err="1" smtClean="0"/>
              <a:t>оптичні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навіть</a:t>
            </a:r>
            <a:r>
              <a:rPr lang="ru-RU" sz="3300" dirty="0" smtClean="0"/>
              <a:t> </a:t>
            </a:r>
            <a:r>
              <a:rPr lang="ru-RU" sz="3300" dirty="0" err="1" smtClean="0"/>
              <a:t>хімічні</a:t>
            </a:r>
            <a:r>
              <a:rPr lang="ru-RU" sz="3300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ru-RU" sz="3300" dirty="0" smtClean="0"/>
              <a:t>Одним </a:t>
            </a:r>
            <a:r>
              <a:rPr lang="ru-RU" sz="3300" dirty="0" err="1" smtClean="0"/>
              <a:t>із</a:t>
            </a:r>
            <a:r>
              <a:rPr lang="ru-RU" sz="3300" dirty="0" smtClean="0"/>
              <a:t> </a:t>
            </a:r>
            <a:r>
              <a:rPr lang="ru-RU" sz="3300" dirty="0" err="1" smtClean="0"/>
              <a:t>цікавих</a:t>
            </a:r>
            <a:r>
              <a:rPr lang="ru-RU" sz="3300" dirty="0" smtClean="0"/>
              <a:t> </a:t>
            </a:r>
            <a:r>
              <a:rPr lang="ru-RU" sz="3300" dirty="0" err="1" smtClean="0"/>
              <a:t>прикладів</a:t>
            </a:r>
            <a:r>
              <a:rPr lang="ru-RU" sz="3300" dirty="0" smtClean="0"/>
              <a:t> </a:t>
            </a:r>
            <a:r>
              <a:rPr lang="ru-RU" sz="3300" dirty="0" err="1" smtClean="0"/>
              <a:t>використання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дії</a:t>
            </a:r>
            <a:r>
              <a:rPr lang="ru-RU" sz="3300" dirty="0" smtClean="0"/>
              <a:t> </a:t>
            </a:r>
            <a:r>
              <a:rPr lang="ru-RU" sz="3300" dirty="0" err="1" smtClean="0"/>
              <a:t>магнітного</a:t>
            </a:r>
            <a:r>
              <a:rPr lang="ru-RU" sz="3300" dirty="0" smtClean="0"/>
              <a:t> поля на </a:t>
            </a:r>
            <a:r>
              <a:rPr lang="ru-RU" sz="3300" dirty="0" err="1" smtClean="0"/>
              <a:t>речовину</a:t>
            </a:r>
            <a:r>
              <a:rPr lang="ru-RU" sz="3300" dirty="0" smtClean="0"/>
              <a:t> </a:t>
            </a:r>
            <a:r>
              <a:rPr lang="ru-RU" sz="3300" dirty="0" err="1" smtClean="0"/>
              <a:t>є</a:t>
            </a:r>
            <a:r>
              <a:rPr lang="ru-RU" sz="3300" dirty="0" smtClean="0"/>
              <a:t> </a:t>
            </a:r>
            <a:r>
              <a:rPr lang="ru-RU" sz="3300" u="sng" dirty="0" smtClean="0"/>
              <a:t>«</a:t>
            </a:r>
            <a:r>
              <a:rPr lang="ru-RU" sz="3300" u="sng" dirty="0" err="1" smtClean="0"/>
              <a:t>омагнічення</a:t>
            </a:r>
            <a:r>
              <a:rPr lang="ru-RU" sz="3300" u="sng" dirty="0" smtClean="0"/>
              <a:t>» </a:t>
            </a:r>
            <a:r>
              <a:rPr lang="ru-RU" sz="3300" dirty="0" smtClean="0"/>
              <a:t>води. </a:t>
            </a:r>
            <a:r>
              <a:rPr lang="ru-RU" sz="3300" dirty="0" err="1" smtClean="0"/>
              <a:t>Пройшовши</a:t>
            </a:r>
            <a:r>
              <a:rPr lang="ru-RU" sz="3300" dirty="0" smtClean="0"/>
              <a:t> </a:t>
            </a:r>
            <a:r>
              <a:rPr lang="ru-RU" sz="3300" dirty="0" err="1" smtClean="0"/>
              <a:t>крізь</a:t>
            </a:r>
            <a:r>
              <a:rPr lang="ru-RU" sz="3300" dirty="0" smtClean="0"/>
              <a:t> </a:t>
            </a:r>
            <a:r>
              <a:rPr lang="ru-RU" sz="3300" dirty="0" err="1" smtClean="0"/>
              <a:t>магнітне</a:t>
            </a:r>
            <a:r>
              <a:rPr lang="ru-RU" sz="3300" dirty="0" smtClean="0"/>
              <a:t> поле, вода </a:t>
            </a:r>
            <a:r>
              <a:rPr lang="ru-RU" sz="3300" dirty="0" err="1" smtClean="0"/>
              <a:t>набуває</a:t>
            </a:r>
            <a:r>
              <a:rPr lang="ru-RU" sz="3300" dirty="0" smtClean="0"/>
              <a:t> </a:t>
            </a:r>
            <a:r>
              <a:rPr lang="ru-RU" sz="3300" dirty="0" err="1" smtClean="0"/>
              <a:t>нових</a:t>
            </a:r>
            <a:r>
              <a:rPr lang="ru-RU" sz="3300" dirty="0" smtClean="0"/>
              <a:t> </a:t>
            </a:r>
            <a:r>
              <a:rPr lang="ru-RU" sz="3300" dirty="0" err="1" smtClean="0"/>
              <a:t>властивостей</a:t>
            </a:r>
            <a:r>
              <a:rPr lang="ru-RU" sz="3300" dirty="0" smtClean="0"/>
              <a:t>. </a:t>
            </a:r>
            <a:r>
              <a:rPr lang="ru-RU" sz="3300" dirty="0" err="1" smtClean="0"/>
              <a:t>Така</a:t>
            </a:r>
            <a:r>
              <a:rPr lang="ru-RU" sz="3300" dirty="0" smtClean="0"/>
              <a:t> вода не </a:t>
            </a:r>
            <a:r>
              <a:rPr lang="ru-RU" sz="3300" dirty="0" err="1" smtClean="0"/>
              <a:t>утворює</a:t>
            </a:r>
            <a:r>
              <a:rPr lang="ru-RU" sz="3300" dirty="0" smtClean="0"/>
              <a:t> </a:t>
            </a:r>
            <a:r>
              <a:rPr lang="ru-RU" sz="3300" dirty="0" err="1" smtClean="0"/>
              <a:t>накипу</a:t>
            </a:r>
            <a:r>
              <a:rPr lang="ru-RU" sz="3300" dirty="0" smtClean="0"/>
              <a:t> в </a:t>
            </a:r>
            <a:r>
              <a:rPr lang="ru-RU" sz="3300" dirty="0" err="1" smtClean="0"/>
              <a:t>парових</a:t>
            </a:r>
            <a:r>
              <a:rPr lang="ru-RU" sz="3300" dirty="0" smtClean="0"/>
              <a:t> котлах,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дає</a:t>
            </a:r>
            <a:r>
              <a:rPr lang="ru-RU" sz="3300" dirty="0" smtClean="0"/>
              <a:t> </a:t>
            </a:r>
            <a:r>
              <a:rPr lang="ru-RU" sz="3300" dirty="0" err="1" smtClean="0"/>
              <a:t>змогу</a:t>
            </a:r>
            <a:r>
              <a:rPr lang="ru-RU" sz="3300" dirty="0" smtClean="0"/>
              <a:t> </a:t>
            </a:r>
            <a:r>
              <a:rPr lang="ru-RU" sz="3300" dirty="0" err="1" smtClean="0"/>
              <a:t>використовувати</a:t>
            </a:r>
            <a:r>
              <a:rPr lang="ru-RU" sz="3300" dirty="0" smtClean="0"/>
              <a:t> </a:t>
            </a:r>
            <a:r>
              <a:rPr lang="ru-RU" sz="3300" dirty="0" err="1" smtClean="0"/>
              <a:t>її</a:t>
            </a:r>
            <a:r>
              <a:rPr lang="ru-RU" sz="3300" dirty="0" smtClean="0"/>
              <a:t> без </a:t>
            </a:r>
            <a:r>
              <a:rPr lang="ru-RU" sz="3300" dirty="0" err="1" smtClean="0"/>
              <a:t>додаткового</a:t>
            </a:r>
            <a:r>
              <a:rPr lang="ru-RU" sz="3300" dirty="0" smtClean="0"/>
              <a:t> </a:t>
            </a:r>
            <a:r>
              <a:rPr lang="ru-RU" sz="3300" dirty="0" err="1" smtClean="0"/>
              <a:t>хімічного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оброблення</a:t>
            </a:r>
            <a:r>
              <a:rPr lang="ru-RU" sz="3300" dirty="0" smtClean="0"/>
              <a:t>. Бетон, </a:t>
            </a:r>
            <a:r>
              <a:rPr lang="ru-RU" sz="3300" dirty="0" err="1" smtClean="0"/>
              <a:t>замішаний</a:t>
            </a:r>
            <a:r>
              <a:rPr lang="ru-RU" sz="3300" dirty="0" smtClean="0"/>
              <a:t> на «</a:t>
            </a:r>
            <a:r>
              <a:rPr lang="ru-RU" sz="3300" dirty="0" err="1" smtClean="0"/>
              <a:t>омагніченій</a:t>
            </a:r>
            <a:r>
              <a:rPr lang="ru-RU" sz="3300" dirty="0" smtClean="0"/>
              <a:t>» </a:t>
            </a:r>
            <a:r>
              <a:rPr lang="ru-RU" sz="3300" dirty="0" err="1" smtClean="0"/>
              <a:t>воді</a:t>
            </a:r>
            <a:r>
              <a:rPr lang="ru-RU" sz="3300" dirty="0" smtClean="0"/>
              <a:t>, </a:t>
            </a:r>
            <a:r>
              <a:rPr lang="ru-RU" sz="3300" dirty="0" err="1" smtClean="0"/>
              <a:t>міцніший</a:t>
            </a:r>
            <a:r>
              <a:rPr lang="ru-RU" sz="3300" dirty="0" smtClean="0"/>
              <a:t>, </a:t>
            </a:r>
            <a:r>
              <a:rPr lang="ru-RU" sz="3300" dirty="0" err="1" smtClean="0"/>
              <a:t>ніж</a:t>
            </a:r>
            <a:r>
              <a:rPr lang="ru-RU" sz="3300" dirty="0" smtClean="0"/>
              <a:t> </a:t>
            </a:r>
            <a:r>
              <a:rPr lang="ru-RU" sz="3300" dirty="0" err="1" smtClean="0"/>
              <a:t>звичайний</a:t>
            </a:r>
            <a:r>
              <a:rPr lang="ru-RU" sz="3300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ru-RU" sz="3300" dirty="0" err="1" smtClean="0"/>
              <a:t>Явище</a:t>
            </a:r>
            <a:r>
              <a:rPr lang="ru-RU" sz="3300" dirty="0" smtClean="0"/>
              <a:t> </a:t>
            </a:r>
            <a:r>
              <a:rPr lang="ru-RU" sz="3300" dirty="0" err="1" smtClean="0"/>
              <a:t>підсилення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магнітного</a:t>
            </a:r>
            <a:r>
              <a:rPr lang="ru-RU" sz="3300" dirty="0" smtClean="0"/>
              <a:t> поля </a:t>
            </a:r>
            <a:r>
              <a:rPr lang="ru-RU" sz="3300" dirty="0" err="1" smtClean="0"/>
              <a:t>феромагнетиками</a:t>
            </a:r>
            <a:r>
              <a:rPr lang="ru-RU" sz="3300" dirty="0" smtClean="0"/>
              <a:t> </a:t>
            </a:r>
            <a:r>
              <a:rPr lang="ru-RU" sz="3300" dirty="0" err="1" smtClean="0"/>
              <a:t>використовується</a:t>
            </a:r>
            <a:r>
              <a:rPr lang="ru-RU" sz="3300" dirty="0" smtClean="0"/>
              <a:t> в </a:t>
            </a:r>
            <a:r>
              <a:rPr lang="ru-RU" sz="3300" dirty="0" err="1" smtClean="0"/>
              <a:t>різних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електротехнічних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приладах</a:t>
            </a:r>
            <a:r>
              <a:rPr lang="ru-RU" sz="3300" dirty="0" smtClean="0"/>
              <a:t>: </a:t>
            </a:r>
            <a:r>
              <a:rPr lang="ru-RU" sz="3300" dirty="0" err="1" smtClean="0"/>
              <a:t>електромагнітних</a:t>
            </a:r>
            <a:r>
              <a:rPr lang="ru-RU" sz="3300" dirty="0" smtClean="0"/>
              <a:t> кранах, реле, </a:t>
            </a:r>
            <a:r>
              <a:rPr lang="ru-RU" sz="3300" dirty="0" err="1" smtClean="0"/>
              <a:t>електродвигунах</a:t>
            </a:r>
            <a:r>
              <a:rPr lang="ru-RU" sz="3300" dirty="0" smtClean="0"/>
              <a:t>, трансформаторах. </a:t>
            </a:r>
          </a:p>
          <a:p>
            <a:pPr>
              <a:buFont typeface="Wingdings" pitchFamily="2" charset="2"/>
              <a:buChar char="§"/>
            </a:pPr>
            <a:r>
              <a:rPr lang="uk-UA" sz="3300" dirty="0" smtClean="0"/>
              <a:t>З елементів штучних </a:t>
            </a:r>
            <a:r>
              <a:rPr lang="uk-UA" sz="3300" dirty="0" err="1" smtClean="0"/>
              <a:t>феромагнетикиів</a:t>
            </a:r>
            <a:r>
              <a:rPr lang="uk-UA" sz="3300" dirty="0" smtClean="0"/>
              <a:t> виготовляють антени</a:t>
            </a:r>
            <a:r>
              <a:rPr lang="ru-RU" sz="3300" dirty="0" smtClean="0"/>
              <a:t>. </a:t>
            </a:r>
            <a:endParaRPr lang="ru-RU" sz="3300" dirty="0" smtClean="0"/>
          </a:p>
          <a:p>
            <a:pPr>
              <a:buFont typeface="Wingdings" pitchFamily="2" charset="2"/>
              <a:buChar char="§"/>
            </a:pPr>
            <a:r>
              <a:rPr lang="ru-RU" sz="3300" dirty="0" smtClean="0"/>
              <a:t>Без </a:t>
            </a:r>
            <a:r>
              <a:rPr lang="ru-RU" sz="3300" dirty="0" err="1" smtClean="0"/>
              <a:t>магнітних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матеріалів</a:t>
            </a:r>
            <a:r>
              <a:rPr lang="ru-RU" sz="3300" dirty="0" smtClean="0"/>
              <a:t> не </a:t>
            </a:r>
            <a:r>
              <a:rPr lang="ru-RU" sz="3300" dirty="0" err="1" smtClean="0"/>
              <a:t>можна</a:t>
            </a:r>
            <a:r>
              <a:rPr lang="ru-RU" sz="3300" dirty="0" smtClean="0"/>
              <a:t> </a:t>
            </a:r>
            <a:r>
              <a:rPr lang="ru-RU" sz="3300" dirty="0" err="1" smtClean="0"/>
              <a:t>уявити</a:t>
            </a:r>
            <a:r>
              <a:rPr lang="ru-RU" sz="3300" dirty="0" smtClean="0"/>
              <a:t> </a:t>
            </a:r>
            <a:r>
              <a:rPr lang="ru-RU" sz="3300" dirty="0" err="1" smtClean="0"/>
              <a:t>сучасні</a:t>
            </a:r>
            <a:r>
              <a:rPr lang="ru-RU" sz="3300" dirty="0" smtClean="0"/>
              <a:t> </a:t>
            </a:r>
            <a:r>
              <a:rPr lang="ru-RU" sz="3300" dirty="0" err="1" smtClean="0"/>
              <a:t>методи</a:t>
            </a:r>
            <a:r>
              <a:rPr lang="ru-RU" sz="3300" dirty="0" smtClean="0"/>
              <a:t> </a:t>
            </a:r>
            <a:r>
              <a:rPr lang="ru-RU" sz="3300" dirty="0" err="1" smtClean="0"/>
              <a:t>запису</a:t>
            </a:r>
            <a:r>
              <a:rPr lang="ru-RU" sz="3300" dirty="0" smtClean="0"/>
              <a:t> </a:t>
            </a:r>
            <a:r>
              <a:rPr lang="ru-RU" sz="3300" dirty="0" err="1" smtClean="0"/>
              <a:t>інформації</a:t>
            </a:r>
            <a:r>
              <a:rPr lang="ru-RU" sz="3300" dirty="0" smtClean="0"/>
              <a:t>. </a:t>
            </a:r>
            <a:r>
              <a:rPr lang="ru-RU" sz="3300" dirty="0" err="1" smtClean="0"/>
              <a:t>Типовим</a:t>
            </a:r>
            <a:r>
              <a:rPr lang="ru-RU" sz="3300" dirty="0" smtClean="0"/>
              <a:t> прикладом пристрою для </a:t>
            </a:r>
            <a:r>
              <a:rPr lang="ru-RU" sz="3300" dirty="0" err="1" smtClean="0"/>
              <a:t>запису</a:t>
            </a:r>
            <a:r>
              <a:rPr lang="ru-RU" sz="3300" dirty="0" smtClean="0"/>
              <a:t> на </a:t>
            </a:r>
            <a:r>
              <a:rPr lang="ru-RU" sz="3300" dirty="0" err="1" smtClean="0"/>
              <a:t>магнітній</a:t>
            </a:r>
            <a:r>
              <a:rPr lang="ru-RU" sz="3300" dirty="0" smtClean="0"/>
              <a:t> </a:t>
            </a:r>
            <a:r>
              <a:rPr lang="ru-RU" sz="3300" dirty="0" err="1" smtClean="0"/>
              <a:t>плівці</a:t>
            </a:r>
            <a:r>
              <a:rPr lang="ru-RU" sz="3300" dirty="0" smtClean="0"/>
              <a:t> </a:t>
            </a:r>
            <a:r>
              <a:rPr lang="ru-RU" sz="3300" dirty="0" err="1" smtClean="0"/>
              <a:t>є</a:t>
            </a:r>
            <a:r>
              <a:rPr lang="ru-RU" sz="3300" dirty="0" smtClean="0"/>
              <a:t> </a:t>
            </a:r>
            <a:r>
              <a:rPr lang="ru-RU" sz="3300" dirty="0" err="1" smtClean="0"/>
              <a:t>магнітофон</a:t>
            </a:r>
            <a:r>
              <a:rPr lang="ru-RU" sz="3300" dirty="0" smtClean="0"/>
              <a:t> . </a:t>
            </a:r>
          </a:p>
          <a:p>
            <a:pPr>
              <a:buFont typeface="Wingdings" pitchFamily="2" charset="2"/>
              <a:buChar char="§"/>
            </a:pPr>
            <a:r>
              <a:rPr lang="ru-RU" sz="3300" dirty="0" err="1" smtClean="0"/>
              <a:t>Подібний</a:t>
            </a:r>
            <a:r>
              <a:rPr lang="ru-RU" sz="3300" dirty="0" smtClean="0"/>
              <a:t> </a:t>
            </a:r>
            <a:r>
              <a:rPr lang="ru-RU" sz="3300" dirty="0" err="1" smtClean="0"/>
              <a:t>фізичний</a:t>
            </a:r>
            <a:r>
              <a:rPr lang="ru-RU" sz="3300" dirty="0" smtClean="0"/>
              <a:t> </a:t>
            </a:r>
            <a:r>
              <a:rPr lang="ru-RU" sz="3300" dirty="0" err="1" smtClean="0"/>
              <a:t>процес</a:t>
            </a:r>
            <a:r>
              <a:rPr lang="ru-RU" sz="3300" dirty="0" smtClean="0"/>
              <a:t> </a:t>
            </a:r>
            <a:r>
              <a:rPr lang="ru-RU" sz="3300" dirty="0" err="1" smtClean="0"/>
              <a:t>відбувається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під</a:t>
            </a:r>
            <a:r>
              <a:rPr lang="ru-RU" sz="3300" dirty="0" smtClean="0"/>
              <a:t> час </a:t>
            </a:r>
            <a:r>
              <a:rPr lang="ru-RU" sz="3300" dirty="0" err="1" smtClean="0"/>
              <a:t>запису</a:t>
            </a:r>
            <a:r>
              <a:rPr lang="ru-RU" sz="3300" dirty="0" smtClean="0"/>
              <a:t> </a:t>
            </a:r>
            <a:r>
              <a:rPr lang="ru-RU" sz="3300" dirty="0" err="1" smtClean="0"/>
              <a:t>інформації</a:t>
            </a:r>
            <a:r>
              <a:rPr lang="ru-RU" sz="3300" dirty="0" smtClean="0"/>
              <a:t> на диску </a:t>
            </a:r>
            <a:r>
              <a:rPr lang="ru-RU" sz="3300" dirty="0" err="1" smtClean="0"/>
              <a:t>вінчестера</a:t>
            </a:r>
            <a:r>
              <a:rPr lang="ru-RU" sz="3300" dirty="0" smtClean="0"/>
              <a:t> в </a:t>
            </a:r>
            <a:r>
              <a:rPr lang="ru-RU" sz="3300" dirty="0" err="1" smtClean="0"/>
              <a:t>сучасному</a:t>
            </a:r>
            <a:r>
              <a:rPr lang="ru-RU" sz="3300" dirty="0" smtClean="0"/>
              <a:t> </a:t>
            </a:r>
            <a:r>
              <a:rPr lang="ru-RU" sz="3300" dirty="0" err="1" smtClean="0"/>
              <a:t>комп'ютері</a:t>
            </a:r>
            <a:r>
              <a:rPr lang="ru-RU" sz="3300" dirty="0" smtClean="0"/>
              <a:t>. </a:t>
            </a:r>
          </a:p>
          <a:p>
            <a:pPr>
              <a:buNone/>
            </a:pPr>
            <a:endParaRPr lang="ru-RU" sz="33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Кінець!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921590" cy="288724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mtClean="0"/>
              <a:t>Презентацію </a:t>
            </a:r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Ющенко Наталія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364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Магнітні властивості речовин</vt:lpstr>
      <vt:lpstr>Слайд 2</vt:lpstr>
      <vt:lpstr>Слайд 3</vt:lpstr>
      <vt:lpstr>Слайд 4</vt:lpstr>
      <vt:lpstr>Слайд 5</vt:lpstr>
      <vt:lpstr>Слайд 6</vt:lpstr>
      <vt:lpstr>Кінець!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Магнітні властивості речовин</dc:title>
  <dc:creator>VT</dc:creator>
  <cp:lastModifiedBy>VT</cp:lastModifiedBy>
  <cp:revision>9</cp:revision>
  <dcterms:created xsi:type="dcterms:W3CDTF">2013-11-24T19:04:11Z</dcterms:created>
  <dcterms:modified xsi:type="dcterms:W3CDTF">2013-11-24T20:25:55Z</dcterms:modified>
</cp:coreProperties>
</file>