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90AA-0766-456D-8A5F-866399ADE27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A2E-BD38-4903-B600-B768B7DD4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90AA-0766-456D-8A5F-866399ADE27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A2E-BD38-4903-B600-B768B7DD4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90AA-0766-456D-8A5F-866399ADE27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A2E-BD38-4903-B600-B768B7DD4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90AA-0766-456D-8A5F-866399ADE27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A2E-BD38-4903-B600-B768B7DD4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90AA-0766-456D-8A5F-866399ADE27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A2E-BD38-4903-B600-B768B7DD4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90AA-0766-456D-8A5F-866399ADE27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A2E-BD38-4903-B600-B768B7DD4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90AA-0766-456D-8A5F-866399ADE27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A2E-BD38-4903-B600-B768B7DD4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90AA-0766-456D-8A5F-866399ADE27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A2E-BD38-4903-B600-B768B7DD4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90AA-0766-456D-8A5F-866399ADE27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A2E-BD38-4903-B600-B768B7DD4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90AA-0766-456D-8A5F-866399ADE27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A2E-BD38-4903-B600-B768B7DD4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90AA-0766-456D-8A5F-866399ADE27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A2E-BD38-4903-B600-B768B7DD4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B90AA-0766-456D-8A5F-866399ADE27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42A2E-BD38-4903-B600-B768B7DD4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Вся фигня =)\PREENTAC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9" y="0"/>
            <a:ext cx="914685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859" y="184482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Презентация</a:t>
            </a:r>
          </a:p>
          <a:p>
            <a:pPr algn="ctr"/>
            <a:r>
              <a:rPr lang="ru-RU" sz="3200" b="1" dirty="0" smtClean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п</a:t>
            </a:r>
            <a:r>
              <a:rPr lang="ru-RU" sz="3200" b="1" dirty="0" smtClean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о физике</a:t>
            </a:r>
            <a:endParaRPr lang="ru-RU" sz="3200" b="1" dirty="0" smtClean="0">
              <a:ln w="3175">
                <a:solidFill>
                  <a:schemeClr val="accent4">
                    <a:lumMod val="75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 Fixed" panose="02070309020205020404" pitchFamily="49" charset="-78"/>
            </a:endParaRPr>
          </a:p>
          <a:p>
            <a:pPr algn="ctr"/>
            <a:r>
              <a:rPr lang="ru-RU" sz="3200" b="1" dirty="0" smtClean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учеников 11-Б класса</a:t>
            </a:r>
          </a:p>
          <a:p>
            <a:pPr algn="ctr"/>
            <a:r>
              <a:rPr lang="ru-RU" sz="3200" b="1" dirty="0" err="1" smtClean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Ровеньковской</a:t>
            </a:r>
            <a:r>
              <a:rPr lang="ru-RU" sz="3200" b="1" dirty="0" smtClean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 гимназии №1</a:t>
            </a:r>
          </a:p>
          <a:p>
            <a:pPr algn="ctr"/>
            <a:r>
              <a:rPr lang="ru-RU" sz="3200" b="1" dirty="0" err="1" smtClean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Матыгина</a:t>
            </a:r>
            <a:r>
              <a:rPr lang="ru-RU" sz="3200" b="1" dirty="0" smtClean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 Артёма</a:t>
            </a:r>
          </a:p>
          <a:p>
            <a:pPr algn="ctr"/>
            <a:r>
              <a:rPr lang="ru-RU" sz="3200" b="1" dirty="0" err="1" smtClean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Григор</a:t>
            </a:r>
            <a:r>
              <a:rPr lang="ru-RU" sz="3200" b="1" dirty="0" smtClean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 </a:t>
            </a:r>
            <a:r>
              <a:rPr lang="ru-RU" sz="3200" b="1" dirty="0" smtClean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Татьяны</a:t>
            </a:r>
            <a:endParaRPr lang="ru-RU" sz="3200" b="1" dirty="0" smtClean="0">
              <a:ln w="3175">
                <a:solidFill>
                  <a:schemeClr val="accent4">
                    <a:lumMod val="75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 Fixed" panose="02070309020205020404" pitchFamily="49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ся фигня =)\PREENTAC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9" y="0"/>
            <a:ext cx="914685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81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Исаак</a:t>
            </a:r>
            <a:r>
              <a:rPr lang="vi-VN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Ньютон</a:t>
            </a:r>
            <a:endParaRPr lang="ru-RU" sz="4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07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января 1643 года — 31 марта 1727 (по григорианскому календарю)</a:t>
            </a:r>
            <a:endParaRPr lang="ru-RU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8112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физик, математик, механик и астроном, один из создателей классической физики. Автор фундаментального труда «Математические начала натуральной философии», в котором он изложил закон всемирного тяготения и три закона механики, ставшие основой классической механики. Разработал дифференциальное и интегральное исчисления, теорию цвета и многие другие математические и физические теории.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Дима\Desktop\newton\640x974_12225_A_Fantasy_Portrait_of_Sir_Isaac_Newton_2d_portrait_classical_picture_image_digital_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ся фигня =)\PREENTAC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9" y="0"/>
            <a:ext cx="914685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Биография</a:t>
            </a:r>
            <a:endParaRPr lang="ru-RU" sz="4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C:\Users\Дима\Desktop\newton\800px-Woolsthorpe_man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4"/>
            <a:ext cx="395284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4653136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Вулсторп</a:t>
            </a:r>
            <a:r>
              <a:rPr lang="ru-RU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Дом, где родился Ньютон.</a:t>
            </a:r>
            <a:endParaRPr lang="ru-RU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5004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 Ньютон, сын мелкого, но зажиточного фермера. 12-летнего Ньютона отдали учиться в школу.  Он успешно окончил школу и отправился продолжать образование в Кембриджский университет. Началом его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научной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известности были  1667—1684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годы. В 1704 году вышла в свет монография «Оптика». Это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последний труд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Ньютона,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хотя он прожил ещё более 20 лет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Его здоровье начало заметно ухудшаться. В </a:t>
            </a:r>
            <a:r>
              <a:rPr lang="ru-RU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Кенсингтоне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неподалёку от Лондона, скончался ночью, во сне, 31 марта 1727 года. 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ся фигня =)\PREENTAC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859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556792"/>
            <a:ext cx="5652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Ньютон отверг подход Декарт, который предписывал при построении научной теории вначале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проницательностью</a:t>
            </a: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ума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первопричины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исследуемого явления. Ньютон считал, что в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натуральной</a:t>
            </a: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философии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uk-UA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допустимы</a:t>
            </a: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</a:t>
            </a: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</a:t>
            </a: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предположения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прямо вытекают из надёжных экспериментов, обобщают их результаты.</a:t>
            </a:r>
          </a:p>
        </p:txBody>
      </p:sp>
      <p:pic>
        <p:nvPicPr>
          <p:cNvPr id="4098" name="Picture 2" descr="C:\Users\Дима\Desktop\newton\494px-Sir_Isaac_Newton_by_Sir_Godfrey_Kneller,_B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1255" y="1112550"/>
            <a:ext cx="350374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Дима\Desktop\newton\Без имени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861048"/>
            <a:ext cx="5544615" cy="8640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3933056"/>
            <a:ext cx="554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Всё, что не выводится из явлений, должно называться гипотезою. </a:t>
            </a:r>
          </a:p>
          <a:p>
            <a:pPr algn="ctr"/>
            <a:r>
              <a:rPr lang="ru-RU" sz="1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Гипотезам же метафизическим, физическим, механическим, скрытым свойствам не место в экспериментальной философии.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Философия и научный метод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Вся фигня =)\PREENTAC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9" y="0"/>
            <a:ext cx="91468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496" y="2132856"/>
            <a:ext cx="5004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 первый физический эксперимент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Ньютон поставил еще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детстве. В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день разыгралась сильная буря, длившаяся три дня. Ньютон был мальчиком неловким,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неуклюжим, он всегда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проигрывал им физические соревнования, но тем не менее участвовал в них. В тот день прыгали в длину. Ньютон заметил, что, если подобрать момент прыжка, когда ветер достигает максимальной силы, то прыжок удается легче. Воспользовавшись этим, он выиграл соревнования.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231244"/>
            <a:ext cx="3221138" cy="439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Первый физический эксперимент </a:t>
            </a:r>
          </a:p>
        </p:txBody>
      </p:sp>
    </p:spTree>
    <p:extLst>
      <p:ext uri="{BB962C8B-B14F-4D97-AF65-F5344CB8AC3E}">
        <p14:creationId xmlns:p14="http://schemas.microsoft.com/office/powerpoint/2010/main" xmlns="" val="200453722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ся фигня =)\PREENTAC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9" y="0"/>
            <a:ext cx="914685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986" y="1826230"/>
            <a:ext cx="46230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Широкая известность Ньютона началась после изобретения им отражательного телескопа и публикации «Новой теории света и цветов», в которой он заложил основы спектрального анализа. Славу великого ученого принесла ему книга «Математические начала натуральной философии», которая вышла в 1687 г. </a:t>
            </a:r>
            <a:endPara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этой книге были не только сформулированы основы классической механики, но и дана общая методологическая основа физического исследования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6929" y="1828313"/>
            <a:ext cx="4486821" cy="331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Дисперсия света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2919852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ся фигня =)\PREENTAC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9" y="0"/>
            <a:ext cx="914685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Всемирное тяготение</a:t>
            </a:r>
          </a:p>
        </p:txBody>
      </p:sp>
      <p:pic>
        <p:nvPicPr>
          <p:cNvPr id="5122" name="Picture 2" descr="C:\Users\Дима\Desktop\newton\sir_isa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1268760"/>
            <a:ext cx="52920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Никто до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Ньютона не сумел ясно и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доказательно связать закон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тяготения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законы движения планет. И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менно Ньютон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 догадался, что гравитация действует между двумя любыми телами во Вселенной. Движением падающего яблока и вращением Луны вокруг Земли управляет одна и та же сила. Наконец, Ньютон не просто опубликовал предполагаемую формулу закона всемирного тяготения, но фактически предложил целостную математическую модель:</a:t>
            </a:r>
          </a:p>
        </p:txBody>
      </p:sp>
      <p:pic>
        <p:nvPicPr>
          <p:cNvPr id="14" name="Picture 4" descr="C:\Users\Дима\Desktop\newton\Без имени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365104"/>
            <a:ext cx="4860032" cy="7920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4365104"/>
            <a:ext cx="4906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тяготения;</a:t>
            </a:r>
          </a:p>
          <a:p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движения;</a:t>
            </a:r>
          </a:p>
          <a:p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методов для математического исследования.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528834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тяготения позволил решить не только проблемы небесной механики, но и ряд физических задач. Ньютон указал метод определения массы Солнца и планет. Он открыл причину приливов: притяжение Луны. Он с хорошей точностью вычислил массу Луны.   Ньютон выяснил, что из-за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сплюснутости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Земли у полюсов земная ось совершает под действием притяжения Луны и Солнца постоянное медленное смещение с периодом 26000 лет. Тем самым древняя проблема </a:t>
            </a:r>
            <a:endParaRPr lang="ru-RU" sz="16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предварения равноденствий</a:t>
            </a:r>
            <a:r>
              <a: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нашла научное </a:t>
            </a:r>
            <a:r>
              <a:rPr lang="ru-RU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объяснение.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Вся фигня =)\PREENTAC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9" y="0"/>
            <a:ext cx="914685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28" y="1554839"/>
            <a:ext cx="5979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Ньютон построил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зеркальный телескоп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 детально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исследовал дисперсию света, показал, что белый свет раскладывается на цвета радуги вследствие различного преломления лучей разных цветов при прохождении через призму, и заложил основы правильной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цветов.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Ньютон создал математическую теорию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интерференционных колец. Изложил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подробную теорию астрономической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рефракции. </a:t>
            </a:r>
          </a:p>
          <a:p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главное достижение — создание основ физической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оптики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и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её математической базы, превращение теории света из бессистемного набора фактов в науку с богатым качественным и количественным содержанием, экспериментально хорошо обоснованным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8217" y="4144806"/>
            <a:ext cx="2638425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988217" y="580215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Дисперсия света</a:t>
            </a:r>
          </a:p>
          <a:p>
            <a:pPr algn="ctr"/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(опыт Ньютона)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1805" y="1416677"/>
            <a:ext cx="2405112" cy="208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47612" y="3539032"/>
            <a:ext cx="1704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Рефлектор Ньютона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Фундаментальные открытия в оптике</a:t>
            </a:r>
            <a:endParaRPr lang="ru-RU" sz="4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107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Вся фигня =)\PREENTAC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9" y="0"/>
            <a:ext cx="914685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52269" y="2630457"/>
            <a:ext cx="24913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all-biography.ru</a:t>
            </a:r>
            <a:endParaRPr lang="ru-RU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veselajashkola.ru</a:t>
            </a:r>
            <a:endParaRPr lang="ru-RU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allforchildren.ru</a:t>
            </a:r>
            <a:endParaRPr lang="ru-RU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использованной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121209706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6565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625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Артём</cp:lastModifiedBy>
  <cp:revision>21</cp:revision>
  <dcterms:created xsi:type="dcterms:W3CDTF">2013-12-07T10:17:20Z</dcterms:created>
  <dcterms:modified xsi:type="dcterms:W3CDTF">2013-12-07T16:03:12Z</dcterms:modified>
</cp:coreProperties>
</file>