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6EEE39C-C7CF-4771-B549-441046BD6B4F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F95611C-8472-4AD2-A450-3159F36DE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E39C-C7CF-4771-B549-441046BD6B4F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611C-8472-4AD2-A450-3159F36DE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E39C-C7CF-4771-B549-441046BD6B4F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611C-8472-4AD2-A450-3159F36DE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E39C-C7CF-4771-B549-441046BD6B4F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611C-8472-4AD2-A450-3159F36DE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E39C-C7CF-4771-B549-441046BD6B4F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611C-8472-4AD2-A450-3159F36DE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E39C-C7CF-4771-B549-441046BD6B4F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611C-8472-4AD2-A450-3159F36DE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EEE39C-C7CF-4771-B549-441046BD6B4F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F95611C-8472-4AD2-A450-3159F36DE9D5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6EEE39C-C7CF-4771-B549-441046BD6B4F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F95611C-8472-4AD2-A450-3159F36DE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E39C-C7CF-4771-B549-441046BD6B4F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611C-8472-4AD2-A450-3159F36DE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E39C-C7CF-4771-B549-441046BD6B4F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611C-8472-4AD2-A450-3159F36DE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E39C-C7CF-4771-B549-441046BD6B4F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611C-8472-4AD2-A450-3159F36DE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6EEE39C-C7CF-4771-B549-441046BD6B4F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F95611C-8472-4AD2-A450-3159F36DE9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196752"/>
            <a:ext cx="4834880" cy="1470025"/>
          </a:xfrm>
        </p:spPr>
        <p:txBody>
          <a:bodyPr/>
          <a:lstStyle/>
          <a:p>
            <a:pPr algn="ctr"/>
            <a:r>
              <a:rPr lang="uk-UA" dirty="0" smtClean="0">
                <a:latin typeface="Comic Sans MS" pitchFamily="66" charset="0"/>
              </a:rPr>
              <a:t>«Конденсатори»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01030"/>
            <a:ext cx="2912368" cy="175260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latin typeface="Comic Sans MS" pitchFamily="66" charset="0"/>
              </a:rPr>
              <a:t>підготувала:</a:t>
            </a:r>
          </a:p>
          <a:p>
            <a:r>
              <a:rPr lang="uk-UA" dirty="0" smtClean="0">
                <a:latin typeface="Comic Sans MS" pitchFamily="66" charset="0"/>
              </a:rPr>
              <a:t>учениця 11-М класу</a:t>
            </a:r>
          </a:p>
          <a:p>
            <a:r>
              <a:rPr lang="uk-UA" dirty="0" smtClean="0">
                <a:latin typeface="Comic Sans MS" pitchFamily="66" charset="0"/>
              </a:rPr>
              <a:t>ЗОШ І-ІІІ ст. №32 </a:t>
            </a:r>
            <a:r>
              <a:rPr lang="uk-UA" dirty="0" err="1" smtClean="0">
                <a:latin typeface="Comic Sans MS" pitchFamily="66" charset="0"/>
              </a:rPr>
              <a:t>м.Черкас</a:t>
            </a:r>
            <a:endParaRPr lang="uk-UA" dirty="0" smtClean="0">
              <a:latin typeface="Comic Sans MS" pitchFamily="66" charset="0"/>
            </a:endParaRPr>
          </a:p>
          <a:p>
            <a:r>
              <a:rPr lang="uk-UA" dirty="0" smtClean="0">
                <a:latin typeface="Comic Sans MS" pitchFamily="66" charset="0"/>
              </a:rPr>
              <a:t>Тамара Бережна</a:t>
            </a:r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67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6470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Конденсатор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–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це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пристрій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призначений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для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накопичення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заряду і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енергії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електричного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поля.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Цей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радіокомпонент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складається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з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двох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полюсів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з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певним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значенням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місткості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і малою резистивною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провідністю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Конденсатор є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пасивним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електронним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компонентом.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Звичайно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складається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з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двох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електродів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формі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пластин (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званих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обкладками),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розділених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діелектриком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товщина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якого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мала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порівнянні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з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розмірами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обкладок. Конденсатор є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засобом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накопичення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електроенергії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електричних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ланцюгах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Типовою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областю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застосування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є: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згладжуючі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фільтри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джерелах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електроживлення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;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ланцюги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межкаскадових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зв’язків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;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фільтрація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перешкод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Основною характеристикою є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місткість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Виміряють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місткість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Мікрофарадах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(мкФ)(1*10-6 Фарада),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Нанофарадах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нФ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)(1*10-9 Фарада) і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Пікофарадах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(пФ)(1*10-12 Фарада).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Якщо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розібрати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конденсатор, то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можна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побачити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там обкладки.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Місткість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конденсатора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пропорційно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збільшується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з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площею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обкладань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і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зменшується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при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збільшенні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відстані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між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ними.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Ще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одним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важливим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параметром конденсатора є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робоча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напруга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Напруга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характеризується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максимальною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напругою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при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перевищенні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якої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наступає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пробій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діелектрика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і смерть конденсатора.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696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27" y="69269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Принцип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роботи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конденсатора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можна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пояснити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на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принципі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надування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простої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кульки. До тих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пір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коли ми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її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дуємо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вона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збільшує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свою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ємкість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до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певного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значення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і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утримує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її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там до тих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пір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аж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поки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ми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неперестанемо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їїдути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Коли ми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перестаємо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її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надувати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кулька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починає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звільнювати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те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повітря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що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ми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неї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накачали. Таки ж самим чином і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працює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конденсатор. До тих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пір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поки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струм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передається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безперебійно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по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електричному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ланцюгу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конденсатор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заряджається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після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якогось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короткочасного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перебою конденсатор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звільнюється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від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струму таким чином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заповнюючи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недостачу струму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мережі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674" y="3001020"/>
            <a:ext cx="5821906" cy="38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98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6040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 1745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році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Лейдені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німецький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фізик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Евальд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Юрген фон Клейст і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голландський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фізик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Пітер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ван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Мушенбрук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випадково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створили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конструкцію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-прототип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електролітичного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конденсатора – 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лейденську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банку».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Перші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конденсатори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що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складаються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з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двох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провідників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розділених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непровідником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згадувані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звичайно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як конденсатор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Епінуса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або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електричний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лист,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були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створені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ще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раніше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807" y="2497487"/>
            <a:ext cx="3270385" cy="436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31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43841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Властивості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конденсатора</a:t>
            </a:r>
          </a:p>
          <a:p>
            <a:pPr algn="just"/>
            <a:endParaRPr lang="ru-RU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Конденсатор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ланцюзі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постійного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струму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може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проводити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струм у момент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включення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його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ланцюг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(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відбувається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заряд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або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перезаряд конденсатора),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після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закінчення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перехідного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процесу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струм через конденсатор не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тече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оскільки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його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обкладки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розділені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діелектриком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ланцюзі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ж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змінного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струму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він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проводить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коливання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змінного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струму за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допомогою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циклічної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перезарядки конденсатора,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замикаючись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так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званим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струмом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зсуву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844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36338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електричних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схемах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конденсатори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позначаються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таким чином:</a:t>
            </a: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Конденсатор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постійної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ємкості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Поляризований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конденсатор</a:t>
            </a: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Підстроювальний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конденсатор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змінної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ємності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392" y="2636912"/>
            <a:ext cx="845216" cy="86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75" y="3778209"/>
            <a:ext cx="1083497" cy="95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877551"/>
            <a:ext cx="1224136" cy="95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85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53" y="476672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Класифікація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конденсаторів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Конденсатори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вакуумні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(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обкладання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без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діелектрика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знаходяться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вакуумі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Конденсатори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з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газоподібним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діелектриком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Конденсатори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з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рідким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діелектриком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Конденсатори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з твердим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неорганічним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діелектриком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: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скляні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(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склоемальні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склокерамічні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склоплівкові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),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слюдяні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керамічні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тонкошарові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з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неорганічних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плівок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Конденсатори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з твердим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органічним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діелектриком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: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паперові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металопаперові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плівкові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комбіновані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—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паперовоплівкові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тонкошарові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з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органічних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синтетичних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плівок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Електролітичні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і оксидно-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напівпровідникові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конденсатори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Такі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конденсатори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відрізняються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від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всіх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інших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типів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перш за все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своєю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величезною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питомою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місткістю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133" y="3874262"/>
            <a:ext cx="3960440" cy="295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634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71" y="83671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Типів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конденсаторів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існує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досить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багато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і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кожен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для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своєї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цілі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Конденсатори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можуть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бути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високотемпературними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високовольтними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безшумними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з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різною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ємністю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та з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різною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швидкістю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розрядки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Поляризовані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конденсатори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під’єднуються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тільки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згідно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полярності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електричного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кола. При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встановленні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конденсатора неправильно,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він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може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вибухнути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!!!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Змінні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ж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конденсатори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використовують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для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підстроювальних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елементів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схеми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і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можуть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використовуватись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для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різноманітних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цілей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Поле плоского конденсатора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приблизно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виглядає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так: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309" y="4293096"/>
            <a:ext cx="6034324" cy="205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44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66" y="836712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Залежно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від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призначення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можна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умовно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розділити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конденсатори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на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конденсатори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загального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і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спеціального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призначення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Конденсатори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загального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призначення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використовуються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практично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більшості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видів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і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класів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апаратури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Традиційно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до них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відносять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найпоширеніші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низьковольтні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конденсатори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до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яких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не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пред’являються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особливі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вимоги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Вся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решта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конденсаторів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є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спеціальними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До них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відносяться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високовольтні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імпульсні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помехоподавляющие,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дозиметричні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пускові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і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інші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конденсатори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17" y="2903060"/>
            <a:ext cx="4258816" cy="394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85548"/>
            <a:ext cx="4242226" cy="39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911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37</TotalTime>
  <Words>622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«Конденсатори»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«Конденсатори»</dc:title>
  <dc:creator>User</dc:creator>
  <cp:lastModifiedBy>User</cp:lastModifiedBy>
  <cp:revision>4</cp:revision>
  <dcterms:created xsi:type="dcterms:W3CDTF">2013-09-22T16:21:47Z</dcterms:created>
  <dcterms:modified xsi:type="dcterms:W3CDTF">2013-09-22T16:59:11Z</dcterms:modified>
</cp:coreProperties>
</file>