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196119"/>
    <a:srgbClr val="228622"/>
    <a:srgbClr val="2CAE2C"/>
    <a:srgbClr val="33CC33"/>
    <a:srgbClr val="66FF66"/>
    <a:srgbClr val="99FF99"/>
    <a:srgbClr val="42B333"/>
    <a:srgbClr val="CCFF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0" autoAdjust="0"/>
    <p:restoredTop sz="94660"/>
  </p:normalViewPr>
  <p:slideViewPr>
    <p:cSldViewPr>
      <p:cViewPr varScale="1">
        <p:scale>
          <a:sx n="51" d="100"/>
          <a:sy n="51" d="100"/>
        </p:scale>
        <p:origin x="-6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6EC95-64F0-4200-B7A5-123C69B99A1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ru-RU"/>
        </a:p>
      </dgm:t>
    </dgm:pt>
    <dgm:pt modelId="{62A5DA95-8298-4D7C-A6FD-1CB636B2D004}">
      <dgm:prSet phldrT="[Текст]" custT="1"/>
      <dgm:spPr>
        <a:solidFill>
          <a:srgbClr val="37962A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2200" dirty="0" err="1" smtClean="0"/>
            <a:t>Забруднення</a:t>
          </a:r>
          <a:r>
            <a:rPr lang="ru-RU" sz="2200" dirty="0" smtClean="0"/>
            <a:t> </a:t>
          </a:r>
          <a:r>
            <a:rPr lang="ru-RU" sz="2200" dirty="0" err="1" smtClean="0"/>
            <a:t>атмосфери</a:t>
          </a:r>
          <a:r>
            <a:rPr lang="ru-RU" sz="2200" dirty="0" smtClean="0"/>
            <a:t> </a:t>
          </a:r>
          <a:r>
            <a:rPr lang="ru-RU" sz="2200" dirty="0" err="1" smtClean="0"/>
            <a:t>і</a:t>
          </a:r>
          <a:r>
            <a:rPr lang="ru-RU" sz="2200" dirty="0" smtClean="0"/>
            <a:t> </a:t>
          </a:r>
          <a:r>
            <a:rPr lang="ru-RU" sz="2200" dirty="0" err="1" smtClean="0"/>
            <a:t>територій</a:t>
          </a:r>
          <a:r>
            <a:rPr lang="ru-RU" sz="2200" dirty="0" smtClean="0"/>
            <a:t> продуктами </a:t>
          </a:r>
          <a:r>
            <a:rPr lang="ru-RU" sz="2200" dirty="0" err="1" smtClean="0"/>
            <a:t>ядерних</a:t>
          </a:r>
          <a:r>
            <a:rPr lang="ru-RU" sz="2200" dirty="0" smtClean="0"/>
            <a:t> </a:t>
          </a:r>
          <a:r>
            <a:rPr lang="ru-RU" sz="2200" dirty="0" err="1" smtClean="0"/>
            <a:t>вибухів</a:t>
          </a:r>
          <a:r>
            <a:rPr lang="ru-RU" sz="2200" dirty="0" smtClean="0"/>
            <a:t> при </a:t>
          </a:r>
          <a:r>
            <a:rPr lang="ru-RU" sz="2200" dirty="0" err="1" smtClean="0"/>
            <a:t>іспитах</a:t>
          </a:r>
          <a:r>
            <a:rPr lang="ru-RU" sz="2200" dirty="0" smtClean="0"/>
            <a:t> </a:t>
          </a:r>
          <a:r>
            <a:rPr lang="ru-RU" sz="2200" dirty="0" err="1" smtClean="0"/>
            <a:t>ядерної</a:t>
          </a:r>
          <a:r>
            <a:rPr lang="ru-RU" sz="2200" dirty="0" smtClean="0"/>
            <a:t> </a:t>
          </a:r>
          <a:r>
            <a:rPr lang="ru-RU" sz="2200" dirty="0" err="1" smtClean="0"/>
            <a:t>зброї</a:t>
          </a:r>
          <a:r>
            <a:rPr lang="ru-RU" sz="2200" dirty="0" smtClean="0"/>
            <a:t>;</a:t>
          </a:r>
          <a:endParaRPr lang="ru-RU" sz="2200" dirty="0"/>
        </a:p>
      </dgm:t>
    </dgm:pt>
    <dgm:pt modelId="{B8922DF4-B1C9-43A2-9139-2469FF5C7FD5}" type="parTrans" cxnId="{8A419DB5-0CD9-4AAE-A8D9-C5AC56F54D65}">
      <dgm:prSet/>
      <dgm:spPr/>
      <dgm:t>
        <a:bodyPr/>
        <a:lstStyle/>
        <a:p>
          <a:endParaRPr lang="ru-RU"/>
        </a:p>
      </dgm:t>
    </dgm:pt>
    <dgm:pt modelId="{F3DF4648-96CC-4110-B1F4-2FCD4F9833F0}" type="sibTrans" cxnId="{8A419DB5-0CD9-4AAE-A8D9-C5AC56F54D65}">
      <dgm:prSet/>
      <dgm:spPr/>
      <dgm:t>
        <a:bodyPr/>
        <a:lstStyle/>
        <a:p>
          <a:endParaRPr lang="ru-RU"/>
        </a:p>
      </dgm:t>
    </dgm:pt>
    <dgm:pt modelId="{A83906F8-97BA-48FF-B510-56CF63AB4A44}">
      <dgm:prSet phldrT="[Текст]" custT="1"/>
      <dgm:spPr>
        <a:solidFill>
          <a:srgbClr val="42B333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2200" dirty="0" err="1" smtClean="0"/>
            <a:t>Отруєння</a:t>
          </a:r>
          <a:r>
            <a:rPr lang="ru-RU" sz="2200" dirty="0" smtClean="0"/>
            <a:t> </a:t>
          </a:r>
          <a:r>
            <a:rPr lang="ru-RU" sz="2200" dirty="0" err="1" smtClean="0"/>
            <a:t>повітряного</a:t>
          </a:r>
          <a:r>
            <a:rPr lang="ru-RU" sz="2200" dirty="0" smtClean="0"/>
            <a:t> </a:t>
          </a:r>
          <a:r>
            <a:rPr lang="ru-RU" sz="2200" dirty="0" err="1" smtClean="0"/>
            <a:t>басейну</a:t>
          </a:r>
          <a:r>
            <a:rPr lang="ru-RU" sz="2200" dirty="0" smtClean="0"/>
            <a:t> </a:t>
          </a:r>
          <a:r>
            <a:rPr lang="ru-RU" sz="2200" dirty="0" err="1" smtClean="0"/>
            <a:t>викидами</a:t>
          </a:r>
          <a:r>
            <a:rPr lang="ru-RU" sz="2200" dirty="0" smtClean="0"/>
            <a:t> пилу, </a:t>
          </a:r>
          <a:r>
            <a:rPr lang="ru-RU" sz="2200" dirty="0" err="1" smtClean="0"/>
            <a:t>забруднення</a:t>
          </a:r>
          <a:r>
            <a:rPr lang="ru-RU" sz="2200" dirty="0" smtClean="0"/>
            <a:t> </a:t>
          </a:r>
          <a:r>
            <a:rPr lang="ru-RU" sz="2200" dirty="0" err="1" smtClean="0"/>
            <a:t>територій</a:t>
          </a:r>
          <a:r>
            <a:rPr lang="ru-RU" sz="2200" dirty="0" smtClean="0"/>
            <a:t> шлаками при </a:t>
          </a:r>
          <a:r>
            <a:rPr lang="ru-RU" sz="2200" dirty="0" err="1" smtClean="0"/>
            <a:t>спалюванні</a:t>
          </a:r>
          <a:r>
            <a:rPr lang="ru-RU" sz="2200" dirty="0" smtClean="0"/>
            <a:t> </a:t>
          </a:r>
          <a:r>
            <a:rPr lang="ru-RU" sz="2200" dirty="0" err="1" smtClean="0"/>
            <a:t>викопних</a:t>
          </a:r>
          <a:r>
            <a:rPr lang="ru-RU" sz="2200" dirty="0" smtClean="0"/>
            <a:t> палив у казанах </a:t>
          </a:r>
          <a:r>
            <a:rPr lang="ru-RU" sz="2200" dirty="0" err="1" smtClean="0"/>
            <a:t>електростанцій</a:t>
          </a:r>
          <a:r>
            <a:rPr lang="ru-RU" sz="2200" dirty="0" smtClean="0"/>
            <a:t>;</a:t>
          </a:r>
          <a:endParaRPr lang="ru-RU" sz="2200" dirty="0"/>
        </a:p>
      </dgm:t>
    </dgm:pt>
    <dgm:pt modelId="{60B0AF60-3789-4134-BFEA-C22C33B8F620}" type="parTrans" cxnId="{FCEA091D-3B15-4068-9BEE-A5AD1EF4F1DA}">
      <dgm:prSet/>
      <dgm:spPr/>
      <dgm:t>
        <a:bodyPr/>
        <a:lstStyle/>
        <a:p>
          <a:endParaRPr lang="ru-RU"/>
        </a:p>
      </dgm:t>
    </dgm:pt>
    <dgm:pt modelId="{730D61B2-E24B-4749-85D7-6150961A8E05}" type="sibTrans" cxnId="{FCEA091D-3B15-4068-9BEE-A5AD1EF4F1DA}">
      <dgm:prSet/>
      <dgm:spPr/>
      <dgm:t>
        <a:bodyPr/>
        <a:lstStyle/>
        <a:p>
          <a:endParaRPr lang="ru-RU"/>
        </a:p>
      </dgm:t>
    </dgm:pt>
    <dgm:pt modelId="{5AE04993-8B50-4070-89F6-7ED11C8692F4}">
      <dgm:prSet phldrT="[Текст]" custT="1"/>
      <dgm:spPr>
        <a:solidFill>
          <a:srgbClr val="66D058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2200" dirty="0" err="1" smtClean="0"/>
            <a:t>Забруднення</a:t>
          </a:r>
          <a:r>
            <a:rPr lang="ru-RU" sz="2200" dirty="0" smtClean="0"/>
            <a:t> </a:t>
          </a:r>
          <a:r>
            <a:rPr lang="ru-RU" sz="2200" dirty="0" err="1" smtClean="0"/>
            <a:t>територій</a:t>
          </a:r>
          <a:r>
            <a:rPr lang="ru-RU" sz="2200" dirty="0" smtClean="0"/>
            <a:t> при </a:t>
          </a:r>
          <a:r>
            <a:rPr lang="ru-RU" sz="2200" dirty="0" err="1" smtClean="0"/>
            <a:t>аваріях</a:t>
          </a:r>
          <a:r>
            <a:rPr lang="ru-RU" sz="2200" dirty="0" smtClean="0"/>
            <a:t> на </a:t>
          </a:r>
          <a:r>
            <a:rPr lang="ru-RU" sz="2200" dirty="0" err="1" smtClean="0"/>
            <a:t>атомних</a:t>
          </a:r>
          <a:r>
            <a:rPr lang="ru-RU" sz="2200" dirty="0" smtClean="0"/>
            <a:t> </a:t>
          </a:r>
          <a:r>
            <a:rPr lang="ru-RU" sz="2200" dirty="0" err="1" smtClean="0"/>
            <a:t>станціях</a:t>
          </a:r>
          <a:r>
            <a:rPr lang="ru-RU" sz="2200" dirty="0" smtClean="0"/>
            <a:t> </a:t>
          </a:r>
          <a:r>
            <a:rPr lang="ru-RU" sz="2200" dirty="0" err="1" smtClean="0"/>
            <a:t>і</a:t>
          </a:r>
          <a:r>
            <a:rPr lang="ru-RU" sz="2200" dirty="0" smtClean="0"/>
            <a:t> </a:t>
          </a:r>
          <a:r>
            <a:rPr lang="ru-RU" sz="2200" dirty="0" err="1" smtClean="0"/>
            <a:t>підприємствах</a:t>
          </a:r>
          <a:r>
            <a:rPr lang="ru-RU" sz="2200" dirty="0" smtClean="0"/>
            <a:t>.</a:t>
          </a:r>
          <a:endParaRPr lang="ru-RU" sz="2200" dirty="0"/>
        </a:p>
      </dgm:t>
    </dgm:pt>
    <dgm:pt modelId="{6672CCE8-ECED-41F5-9F24-BAC0478688A9}" type="parTrans" cxnId="{06746B32-44C1-460E-82BA-0D6BDAB7EFA3}">
      <dgm:prSet/>
      <dgm:spPr/>
      <dgm:t>
        <a:bodyPr/>
        <a:lstStyle/>
        <a:p>
          <a:endParaRPr lang="ru-RU"/>
        </a:p>
      </dgm:t>
    </dgm:pt>
    <dgm:pt modelId="{24CE864A-F87E-4005-B382-92503F5F1922}" type="sibTrans" cxnId="{06746B32-44C1-460E-82BA-0D6BDAB7EFA3}">
      <dgm:prSet/>
      <dgm:spPr/>
      <dgm:t>
        <a:bodyPr/>
        <a:lstStyle/>
        <a:p>
          <a:endParaRPr lang="ru-RU"/>
        </a:p>
      </dgm:t>
    </dgm:pt>
    <dgm:pt modelId="{52E400F5-813B-41B6-B8C3-92C65FE95EA5}" type="pres">
      <dgm:prSet presAssocID="{9056EC95-64F0-4200-B7A5-123C69B99A19}" presName="linear" presStyleCnt="0">
        <dgm:presLayoutVars>
          <dgm:dir/>
          <dgm:animLvl val="lvl"/>
          <dgm:resizeHandles val="exact"/>
        </dgm:presLayoutVars>
      </dgm:prSet>
      <dgm:spPr/>
    </dgm:pt>
    <dgm:pt modelId="{DBE5D227-851D-4067-85F5-9CA841260E89}" type="pres">
      <dgm:prSet presAssocID="{62A5DA95-8298-4D7C-A6FD-1CB636B2D004}" presName="parentLin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C03E06FB-0B77-4096-8B79-814FBBEF681D}" type="pres">
      <dgm:prSet presAssocID="{62A5DA95-8298-4D7C-A6FD-1CB636B2D004}" presName="parentLeftMargin" presStyleLbl="node1" presStyleIdx="0" presStyleCnt="3"/>
      <dgm:spPr/>
    </dgm:pt>
    <dgm:pt modelId="{599C1192-ACBB-4963-838D-423837A9A6DC}" type="pres">
      <dgm:prSet presAssocID="{62A5DA95-8298-4D7C-A6FD-1CB636B2D00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009D0B-489C-467F-A9F8-1BB6D73800E9}" type="pres">
      <dgm:prSet presAssocID="{62A5DA95-8298-4D7C-A6FD-1CB636B2D004}" presName="negative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C770AC5-A9DB-4359-B078-7201EFDDA6A3}" type="pres">
      <dgm:prSet presAssocID="{62A5DA95-8298-4D7C-A6FD-1CB636B2D004}" presName="childText" presStyleLbl="conFgAcc1" presStyleIdx="0" presStyleCnt="3" custScaleY="65706" custLinFactNeighborY="-4037">
        <dgm:presLayoutVars>
          <dgm:bulletEnabled val="1"/>
        </dgm:presLayoutVars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C4B1C55D-7688-414D-91CF-5FDA2E24B272}" type="pres">
      <dgm:prSet presAssocID="{F3DF4648-96CC-4110-B1F4-2FCD4F9833F0}" presName="spaceBetweenRectangle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79CCCA4B-C95F-4756-BC2D-40F08614C219}" type="pres">
      <dgm:prSet presAssocID="{A83906F8-97BA-48FF-B510-56CF63AB4A44}" presName="parentLin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68A124C-302F-4A41-AC62-7D96BFA80ABE}" type="pres">
      <dgm:prSet presAssocID="{A83906F8-97BA-48FF-B510-56CF63AB4A44}" presName="parentLeftMargin" presStyleLbl="node1" presStyleIdx="0" presStyleCnt="3"/>
      <dgm:spPr/>
    </dgm:pt>
    <dgm:pt modelId="{FCF948BC-E9D4-4662-813C-260E4B99614B}" type="pres">
      <dgm:prSet presAssocID="{A83906F8-97BA-48FF-B510-56CF63AB4A4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FE2AA-9FA0-4A05-A79D-ADD3AA8F3BAC}" type="pres">
      <dgm:prSet presAssocID="{A83906F8-97BA-48FF-B510-56CF63AB4A44}" presName="negative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D194657-A0FC-46D8-AF05-3C30A66B02DB}" type="pres">
      <dgm:prSet presAssocID="{A83906F8-97BA-48FF-B510-56CF63AB4A44}" presName="childText" presStyleLbl="conFgAcc1" presStyleIdx="1" presStyleCnt="3" custScaleY="75834">
        <dgm:presLayoutVars>
          <dgm:bulletEnabled val="1"/>
        </dgm:presLayoutVars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A03980B-067A-4E58-B087-9CC570CCCC95}" type="pres">
      <dgm:prSet presAssocID="{730D61B2-E24B-4749-85D7-6150961A8E05}" presName="spaceBetweenRectangle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691205E-2B76-4672-BA89-85DD34C23E01}" type="pres">
      <dgm:prSet presAssocID="{5AE04993-8B50-4070-89F6-7ED11C8692F4}" presName="parentLin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A34F674-6EC3-4228-816A-6EA14245860D}" type="pres">
      <dgm:prSet presAssocID="{5AE04993-8B50-4070-89F6-7ED11C8692F4}" presName="parentLeftMargin" presStyleLbl="node1" presStyleIdx="1" presStyleCnt="3"/>
      <dgm:spPr/>
    </dgm:pt>
    <dgm:pt modelId="{54E2A16C-C3D0-4972-A3B3-243AA3BBACA5}" type="pres">
      <dgm:prSet presAssocID="{5AE04993-8B50-4070-89F6-7ED11C8692F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DEE05-D7EB-491B-B747-AEAB03FCC1A5}" type="pres">
      <dgm:prSet presAssocID="{5AE04993-8B50-4070-89F6-7ED11C8692F4}" presName="negative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558D2D2-FE94-44E6-BB82-1C6D902352A4}" type="pres">
      <dgm:prSet presAssocID="{5AE04993-8B50-4070-89F6-7ED11C8692F4}" presName="childText" presStyleLbl="conFgAcc1" presStyleIdx="2" presStyleCnt="3" custScaleY="69423">
        <dgm:presLayoutVars>
          <dgm:bulletEnabled val="1"/>
        </dgm:presLayoutVars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</dgm:ptLst>
  <dgm:cxnLst>
    <dgm:cxn modelId="{00A05439-05B4-4925-93AE-5785F5465293}" type="presOf" srcId="{A83906F8-97BA-48FF-B510-56CF63AB4A44}" destId="{FCF948BC-E9D4-4662-813C-260E4B99614B}" srcOrd="1" destOrd="0" presId="urn:microsoft.com/office/officeart/2005/8/layout/list1"/>
    <dgm:cxn modelId="{DBAE4D60-F8BF-4833-84EE-3292C083176D}" type="presOf" srcId="{62A5DA95-8298-4D7C-A6FD-1CB636B2D004}" destId="{599C1192-ACBB-4963-838D-423837A9A6DC}" srcOrd="1" destOrd="0" presId="urn:microsoft.com/office/officeart/2005/8/layout/list1"/>
    <dgm:cxn modelId="{5CB157E3-02E9-4E67-BBD0-AD59C8B5E5A2}" type="presOf" srcId="{62A5DA95-8298-4D7C-A6FD-1CB636B2D004}" destId="{C03E06FB-0B77-4096-8B79-814FBBEF681D}" srcOrd="0" destOrd="0" presId="urn:microsoft.com/office/officeart/2005/8/layout/list1"/>
    <dgm:cxn modelId="{0EE81D67-085A-4377-8262-119FF172FA34}" type="presOf" srcId="{5AE04993-8B50-4070-89F6-7ED11C8692F4}" destId="{5A34F674-6EC3-4228-816A-6EA14245860D}" srcOrd="0" destOrd="0" presId="urn:microsoft.com/office/officeart/2005/8/layout/list1"/>
    <dgm:cxn modelId="{06746B32-44C1-460E-82BA-0D6BDAB7EFA3}" srcId="{9056EC95-64F0-4200-B7A5-123C69B99A19}" destId="{5AE04993-8B50-4070-89F6-7ED11C8692F4}" srcOrd="2" destOrd="0" parTransId="{6672CCE8-ECED-41F5-9F24-BAC0478688A9}" sibTransId="{24CE864A-F87E-4005-B382-92503F5F1922}"/>
    <dgm:cxn modelId="{BA3215FE-EA62-4D50-906D-D951DBD820B6}" type="presOf" srcId="{A83906F8-97BA-48FF-B510-56CF63AB4A44}" destId="{E68A124C-302F-4A41-AC62-7D96BFA80ABE}" srcOrd="0" destOrd="0" presId="urn:microsoft.com/office/officeart/2005/8/layout/list1"/>
    <dgm:cxn modelId="{83B31DD2-1D4F-4887-A3A9-741EB61946EA}" type="presOf" srcId="{5AE04993-8B50-4070-89F6-7ED11C8692F4}" destId="{54E2A16C-C3D0-4972-A3B3-243AA3BBACA5}" srcOrd="1" destOrd="0" presId="urn:microsoft.com/office/officeart/2005/8/layout/list1"/>
    <dgm:cxn modelId="{5F3919C7-193F-4885-8902-850CA1950611}" type="presOf" srcId="{9056EC95-64F0-4200-B7A5-123C69B99A19}" destId="{52E400F5-813B-41B6-B8C3-92C65FE95EA5}" srcOrd="0" destOrd="0" presId="urn:microsoft.com/office/officeart/2005/8/layout/list1"/>
    <dgm:cxn modelId="{8A419DB5-0CD9-4AAE-A8D9-C5AC56F54D65}" srcId="{9056EC95-64F0-4200-B7A5-123C69B99A19}" destId="{62A5DA95-8298-4D7C-A6FD-1CB636B2D004}" srcOrd="0" destOrd="0" parTransId="{B8922DF4-B1C9-43A2-9139-2469FF5C7FD5}" sibTransId="{F3DF4648-96CC-4110-B1F4-2FCD4F9833F0}"/>
    <dgm:cxn modelId="{FCEA091D-3B15-4068-9BEE-A5AD1EF4F1DA}" srcId="{9056EC95-64F0-4200-B7A5-123C69B99A19}" destId="{A83906F8-97BA-48FF-B510-56CF63AB4A44}" srcOrd="1" destOrd="0" parTransId="{60B0AF60-3789-4134-BFEA-C22C33B8F620}" sibTransId="{730D61B2-E24B-4749-85D7-6150961A8E05}"/>
    <dgm:cxn modelId="{86266C63-85E1-4197-A7CB-E65DD6B9E4A7}" type="presParOf" srcId="{52E400F5-813B-41B6-B8C3-92C65FE95EA5}" destId="{DBE5D227-851D-4067-85F5-9CA841260E89}" srcOrd="0" destOrd="0" presId="urn:microsoft.com/office/officeart/2005/8/layout/list1"/>
    <dgm:cxn modelId="{0DDF41C2-E59D-45EC-8921-D7381041BDE5}" type="presParOf" srcId="{DBE5D227-851D-4067-85F5-9CA841260E89}" destId="{C03E06FB-0B77-4096-8B79-814FBBEF681D}" srcOrd="0" destOrd="0" presId="urn:microsoft.com/office/officeart/2005/8/layout/list1"/>
    <dgm:cxn modelId="{3C78F5F1-060F-4DA4-84AF-D4D6FE2F5939}" type="presParOf" srcId="{DBE5D227-851D-4067-85F5-9CA841260E89}" destId="{599C1192-ACBB-4963-838D-423837A9A6DC}" srcOrd="1" destOrd="0" presId="urn:microsoft.com/office/officeart/2005/8/layout/list1"/>
    <dgm:cxn modelId="{9D14A6C1-F461-433B-8F7C-8913C730035B}" type="presParOf" srcId="{52E400F5-813B-41B6-B8C3-92C65FE95EA5}" destId="{CE009D0B-489C-467F-A9F8-1BB6D73800E9}" srcOrd="1" destOrd="0" presId="urn:microsoft.com/office/officeart/2005/8/layout/list1"/>
    <dgm:cxn modelId="{82510199-21B4-43C8-B285-8CC7FFDB4225}" type="presParOf" srcId="{52E400F5-813B-41B6-B8C3-92C65FE95EA5}" destId="{9C770AC5-A9DB-4359-B078-7201EFDDA6A3}" srcOrd="2" destOrd="0" presId="urn:microsoft.com/office/officeart/2005/8/layout/list1"/>
    <dgm:cxn modelId="{EC35D506-6989-4BA1-907A-244AC358F27E}" type="presParOf" srcId="{52E400F5-813B-41B6-B8C3-92C65FE95EA5}" destId="{C4B1C55D-7688-414D-91CF-5FDA2E24B272}" srcOrd="3" destOrd="0" presId="urn:microsoft.com/office/officeart/2005/8/layout/list1"/>
    <dgm:cxn modelId="{CE7198AB-553F-4B18-86E6-635BA9470D21}" type="presParOf" srcId="{52E400F5-813B-41B6-B8C3-92C65FE95EA5}" destId="{79CCCA4B-C95F-4756-BC2D-40F08614C219}" srcOrd="4" destOrd="0" presId="urn:microsoft.com/office/officeart/2005/8/layout/list1"/>
    <dgm:cxn modelId="{10BF9516-29F8-4881-86C5-C41FE5E4DB9E}" type="presParOf" srcId="{79CCCA4B-C95F-4756-BC2D-40F08614C219}" destId="{E68A124C-302F-4A41-AC62-7D96BFA80ABE}" srcOrd="0" destOrd="0" presId="urn:microsoft.com/office/officeart/2005/8/layout/list1"/>
    <dgm:cxn modelId="{8E6CA995-C64E-4A6A-8E24-9C1C7FA9F2B4}" type="presParOf" srcId="{79CCCA4B-C95F-4756-BC2D-40F08614C219}" destId="{FCF948BC-E9D4-4662-813C-260E4B99614B}" srcOrd="1" destOrd="0" presId="urn:microsoft.com/office/officeart/2005/8/layout/list1"/>
    <dgm:cxn modelId="{012D57C5-AE8F-4CA5-B949-05EE45054E70}" type="presParOf" srcId="{52E400F5-813B-41B6-B8C3-92C65FE95EA5}" destId="{6B4FE2AA-9FA0-4A05-A79D-ADD3AA8F3BAC}" srcOrd="5" destOrd="0" presId="urn:microsoft.com/office/officeart/2005/8/layout/list1"/>
    <dgm:cxn modelId="{8999D8B1-D4DB-448B-BC6C-B2D77E0FA8E2}" type="presParOf" srcId="{52E400F5-813B-41B6-B8C3-92C65FE95EA5}" destId="{ED194657-A0FC-46D8-AF05-3C30A66B02DB}" srcOrd="6" destOrd="0" presId="urn:microsoft.com/office/officeart/2005/8/layout/list1"/>
    <dgm:cxn modelId="{594B2ADE-3070-4FD9-8D63-445A94539B08}" type="presParOf" srcId="{52E400F5-813B-41B6-B8C3-92C65FE95EA5}" destId="{4A03980B-067A-4E58-B087-9CC570CCCC95}" srcOrd="7" destOrd="0" presId="urn:microsoft.com/office/officeart/2005/8/layout/list1"/>
    <dgm:cxn modelId="{20D01272-120D-4104-9676-20E84412A0F3}" type="presParOf" srcId="{52E400F5-813B-41B6-B8C3-92C65FE95EA5}" destId="{2691205E-2B76-4672-BA89-85DD34C23E01}" srcOrd="8" destOrd="0" presId="urn:microsoft.com/office/officeart/2005/8/layout/list1"/>
    <dgm:cxn modelId="{DB924630-6E32-46F3-A678-9A49F35FFA38}" type="presParOf" srcId="{2691205E-2B76-4672-BA89-85DD34C23E01}" destId="{5A34F674-6EC3-4228-816A-6EA14245860D}" srcOrd="0" destOrd="0" presId="urn:microsoft.com/office/officeart/2005/8/layout/list1"/>
    <dgm:cxn modelId="{D22F029A-21B4-44A1-B9D1-E0C8536A6C17}" type="presParOf" srcId="{2691205E-2B76-4672-BA89-85DD34C23E01}" destId="{54E2A16C-C3D0-4972-A3B3-243AA3BBACA5}" srcOrd="1" destOrd="0" presId="urn:microsoft.com/office/officeart/2005/8/layout/list1"/>
    <dgm:cxn modelId="{7EFFB5A2-483C-440A-A267-E82474CDC219}" type="presParOf" srcId="{52E400F5-813B-41B6-B8C3-92C65FE95EA5}" destId="{5A0DEE05-D7EB-491B-B747-AEAB03FCC1A5}" srcOrd="9" destOrd="0" presId="urn:microsoft.com/office/officeart/2005/8/layout/list1"/>
    <dgm:cxn modelId="{0D7B3D49-61B1-46DE-AD7A-1DF57D8113D6}" type="presParOf" srcId="{52E400F5-813B-41B6-B8C3-92C65FE95EA5}" destId="{9558D2D2-FE94-44E6-BB82-1C6D902352A4}" srcOrd="10" destOrd="0" presId="urn:microsoft.com/office/officeart/2005/8/layout/list1"/>
  </dgm:cxnLst>
  <dgm:bg/>
  <dgm:whole>
    <a:ln>
      <a:solidFill>
        <a:srgbClr val="008000"/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208B67-5051-4224-A3D5-60000BED464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825AA96-E1E0-431D-B653-273B0F0EA425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8000"/>
              </a:solidFill>
            </a:rPr>
            <a:t>Комахи</a:t>
          </a:r>
          <a:endParaRPr lang="ru-RU" sz="2800" dirty="0">
            <a:solidFill>
              <a:srgbClr val="008000"/>
            </a:solidFill>
          </a:endParaRPr>
        </a:p>
      </dgm:t>
    </dgm:pt>
    <dgm:pt modelId="{9F389F10-47B3-4412-9EC0-E89780618222}" type="parTrans" cxnId="{86D6A5A1-474A-4DAD-BFD3-A8ED0890D1D0}">
      <dgm:prSet/>
      <dgm:spPr/>
      <dgm:t>
        <a:bodyPr/>
        <a:lstStyle/>
        <a:p>
          <a:endParaRPr lang="ru-RU"/>
        </a:p>
      </dgm:t>
    </dgm:pt>
    <dgm:pt modelId="{1D012147-051A-4085-95AB-D5CE6EF917FD}" type="sibTrans" cxnId="{86D6A5A1-474A-4DAD-BFD3-A8ED0890D1D0}">
      <dgm:prSet/>
      <dgm:spPr/>
      <dgm:t>
        <a:bodyPr/>
        <a:lstStyle/>
        <a:p>
          <a:endParaRPr lang="ru-RU"/>
        </a:p>
      </dgm:t>
    </dgm:pt>
    <dgm:pt modelId="{8EA1B664-5885-43EB-9A4F-196FD0D63F5C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8000"/>
              </a:solidFill>
            </a:rPr>
            <a:t>Ссавці</a:t>
          </a:r>
          <a:endParaRPr lang="ru-RU" sz="2800" dirty="0">
            <a:solidFill>
              <a:srgbClr val="008000"/>
            </a:solidFill>
          </a:endParaRPr>
        </a:p>
      </dgm:t>
    </dgm:pt>
    <dgm:pt modelId="{59E38385-8BB9-4955-9B69-3CCB4343D70B}" type="parTrans" cxnId="{B15B449D-EA94-4ADB-B7B5-AFB979E29CE0}">
      <dgm:prSet/>
      <dgm:spPr/>
      <dgm:t>
        <a:bodyPr/>
        <a:lstStyle/>
        <a:p>
          <a:endParaRPr lang="ru-RU"/>
        </a:p>
      </dgm:t>
    </dgm:pt>
    <dgm:pt modelId="{931F3059-633E-4A80-933C-634D7160BA7A}" type="sibTrans" cxnId="{B15B449D-EA94-4ADB-B7B5-AFB979E29CE0}">
      <dgm:prSet/>
      <dgm:spPr/>
      <dgm:t>
        <a:bodyPr/>
        <a:lstStyle/>
        <a:p>
          <a:endParaRPr lang="ru-RU"/>
        </a:p>
      </dgm:t>
    </dgm:pt>
    <dgm:pt modelId="{58334359-AC01-4024-8A1A-2950B0F479BA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8000"/>
              </a:solidFill>
            </a:rPr>
            <a:t>Птахи</a:t>
          </a:r>
          <a:endParaRPr lang="ru-RU" sz="2800" dirty="0">
            <a:solidFill>
              <a:srgbClr val="008000"/>
            </a:solidFill>
          </a:endParaRPr>
        </a:p>
      </dgm:t>
    </dgm:pt>
    <dgm:pt modelId="{0B570C03-FDFE-4B49-A9C7-DF6511F1A196}" type="parTrans" cxnId="{3605592C-5008-45D6-9572-3BE2E372FB41}">
      <dgm:prSet/>
      <dgm:spPr/>
      <dgm:t>
        <a:bodyPr/>
        <a:lstStyle/>
        <a:p>
          <a:endParaRPr lang="ru-RU"/>
        </a:p>
      </dgm:t>
    </dgm:pt>
    <dgm:pt modelId="{9AD5F141-8E94-4921-9B99-A5C135BD6E9E}" type="sibTrans" cxnId="{3605592C-5008-45D6-9572-3BE2E372FB41}">
      <dgm:prSet/>
      <dgm:spPr/>
      <dgm:t>
        <a:bodyPr/>
        <a:lstStyle/>
        <a:p>
          <a:endParaRPr lang="ru-RU"/>
        </a:p>
      </dgm:t>
    </dgm:pt>
    <dgm:pt modelId="{ACCCF9F4-2033-4241-998A-30CBD32ACFC1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8000"/>
              </a:solidFill>
            </a:rPr>
            <a:t>Плазуни</a:t>
          </a:r>
          <a:endParaRPr lang="ru-RU" sz="2800" dirty="0">
            <a:solidFill>
              <a:srgbClr val="008000"/>
            </a:solidFill>
          </a:endParaRPr>
        </a:p>
      </dgm:t>
    </dgm:pt>
    <dgm:pt modelId="{8E3EBFB2-926F-4569-B67E-14138D7BA14D}" type="parTrans" cxnId="{8C460122-50F6-47F6-BFA4-5588B5D5E5F4}">
      <dgm:prSet/>
      <dgm:spPr/>
      <dgm:t>
        <a:bodyPr/>
        <a:lstStyle/>
        <a:p>
          <a:endParaRPr lang="ru-RU"/>
        </a:p>
      </dgm:t>
    </dgm:pt>
    <dgm:pt modelId="{2098F33B-109F-48CA-94E9-9B99901D48FE}" type="sibTrans" cxnId="{8C460122-50F6-47F6-BFA4-5588B5D5E5F4}">
      <dgm:prSet/>
      <dgm:spPr/>
      <dgm:t>
        <a:bodyPr/>
        <a:lstStyle/>
        <a:p>
          <a:endParaRPr lang="ru-RU"/>
        </a:p>
      </dgm:t>
    </dgm:pt>
    <dgm:pt modelId="{D81464C7-2FF5-48F6-B98D-2E5A60B63DB5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8000"/>
              </a:solidFill>
            </a:rPr>
            <a:t>Риби</a:t>
          </a:r>
          <a:endParaRPr lang="ru-RU" sz="2800" dirty="0">
            <a:solidFill>
              <a:srgbClr val="008000"/>
            </a:solidFill>
          </a:endParaRPr>
        </a:p>
      </dgm:t>
    </dgm:pt>
    <dgm:pt modelId="{1ED9CDB5-DBB1-4917-8820-57DBD5DF44F8}" type="parTrans" cxnId="{250F1C8C-AF79-49E7-9FD8-4C6FA112DDB3}">
      <dgm:prSet/>
      <dgm:spPr/>
      <dgm:t>
        <a:bodyPr/>
        <a:lstStyle/>
        <a:p>
          <a:endParaRPr lang="ru-RU"/>
        </a:p>
      </dgm:t>
    </dgm:pt>
    <dgm:pt modelId="{0BE9C15B-E897-46ED-BEF6-EDB6BCBAF17E}" type="sibTrans" cxnId="{250F1C8C-AF79-49E7-9FD8-4C6FA112DDB3}">
      <dgm:prSet/>
      <dgm:spPr/>
      <dgm:t>
        <a:bodyPr/>
        <a:lstStyle/>
        <a:p>
          <a:endParaRPr lang="ru-RU"/>
        </a:p>
      </dgm:t>
    </dgm:pt>
    <dgm:pt modelId="{FDDF27CD-3F41-4BB4-B9CB-EB56AE35DBE0}" type="pres">
      <dgm:prSet presAssocID="{B8208B67-5051-4224-A3D5-60000BED4642}" presName="arrowDiagram" presStyleCnt="0">
        <dgm:presLayoutVars>
          <dgm:chMax val="5"/>
          <dgm:dir/>
          <dgm:resizeHandles val="exact"/>
        </dgm:presLayoutVars>
      </dgm:prSet>
      <dgm:spPr/>
    </dgm:pt>
    <dgm:pt modelId="{01B8C7BE-ACE0-423F-9044-96667ABF6CA5}" type="pres">
      <dgm:prSet presAssocID="{B8208B67-5051-4224-A3D5-60000BED4642}" presName="arrow" presStyleLbl="bgShp" presStyleIdx="0" presStyleCnt="1" custLinFactNeighborX="129"/>
      <dgm:spPr>
        <a:solidFill>
          <a:srgbClr val="66D058"/>
        </a:solidFill>
        <a:ln w="76200"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3C0AA643-B390-4088-A3BE-B141A2F5DC74}" type="pres">
      <dgm:prSet presAssocID="{B8208B67-5051-4224-A3D5-60000BED4642}" presName="arrowDiagram5" presStyleCnt="0"/>
      <dgm:spPr/>
    </dgm:pt>
    <dgm:pt modelId="{882E0608-F188-4F10-891E-F73BB6EA415B}" type="pres">
      <dgm:prSet presAssocID="{5825AA96-E1E0-431D-B653-273B0F0EA425}" presName="bullet5a" presStyleLbl="node1" presStyleIdx="0" presStyleCnt="5"/>
      <dgm:spPr>
        <a:solidFill>
          <a:srgbClr val="42EC20"/>
        </a:solidFill>
        <a:ln>
          <a:solidFill>
            <a:srgbClr val="003300"/>
          </a:solidFill>
        </a:ln>
      </dgm:spPr>
    </dgm:pt>
    <dgm:pt modelId="{1AC7B18D-584A-4095-9720-23C0FDE722CF}" type="pres">
      <dgm:prSet presAssocID="{5825AA96-E1E0-431D-B653-273B0F0EA425}" presName="textBox5a" presStyleLbl="revTx" presStyleIdx="0" presStyleCnt="5" custScaleX="122973" custScaleY="59844">
        <dgm:presLayoutVars>
          <dgm:bulletEnabled val="1"/>
        </dgm:presLayoutVars>
      </dgm:prSet>
      <dgm:spPr/>
    </dgm:pt>
    <dgm:pt modelId="{3300C9A8-92E1-46EA-8505-E58D5C9A256E}" type="pres">
      <dgm:prSet presAssocID="{ACCCF9F4-2033-4241-998A-30CBD32ACFC1}" presName="bullet5b" presStyleLbl="node1" presStyleIdx="1" presStyleCnt="5"/>
      <dgm:spPr>
        <a:solidFill>
          <a:srgbClr val="42EC20"/>
        </a:solidFill>
        <a:ln>
          <a:solidFill>
            <a:srgbClr val="003300"/>
          </a:solidFill>
        </a:ln>
      </dgm:spPr>
    </dgm:pt>
    <dgm:pt modelId="{068B0093-2B0D-4569-8CD5-42CDD854076D}" type="pres">
      <dgm:prSet presAssocID="{ACCCF9F4-2033-4241-998A-30CBD32ACFC1}" presName="textBox5b" presStyleLbl="revTx" presStyleIdx="1" presStyleCnt="5" custScaleX="104625" custScaleY="23222" custLinFactNeighborX="-2560" custLinFactNeighborY="-25942">
        <dgm:presLayoutVars>
          <dgm:bulletEnabled val="1"/>
        </dgm:presLayoutVars>
      </dgm:prSet>
      <dgm:spPr/>
    </dgm:pt>
    <dgm:pt modelId="{F1C8CC57-4E44-48CE-A06F-7D2434A5FEB6}" type="pres">
      <dgm:prSet presAssocID="{D81464C7-2FF5-48F6-B98D-2E5A60B63DB5}" presName="bullet5c" presStyleLbl="node1" presStyleIdx="2" presStyleCnt="5"/>
      <dgm:spPr>
        <a:solidFill>
          <a:srgbClr val="42EC20"/>
        </a:solidFill>
        <a:ln>
          <a:solidFill>
            <a:srgbClr val="003300"/>
          </a:solidFill>
        </a:ln>
      </dgm:spPr>
    </dgm:pt>
    <dgm:pt modelId="{AE431470-2B96-4232-B434-DDCC5961A71A}" type="pres">
      <dgm:prSet presAssocID="{D81464C7-2FF5-48F6-B98D-2E5A60B63DB5}" presName="textBox5c" presStyleLbl="revTx" presStyleIdx="2" presStyleCnt="5" custScaleX="104625" custScaleY="16044" custLinFactNeighborX="7698" custLinFactNeighborY="-26594">
        <dgm:presLayoutVars>
          <dgm:bulletEnabled val="1"/>
        </dgm:presLayoutVars>
      </dgm:prSet>
      <dgm:spPr/>
    </dgm:pt>
    <dgm:pt modelId="{F2859E6E-538C-4665-9E99-D87F3C7495BE}" type="pres">
      <dgm:prSet presAssocID="{58334359-AC01-4024-8A1A-2950B0F479BA}" presName="bullet5d" presStyleLbl="node1" presStyleIdx="3" presStyleCnt="5"/>
      <dgm:spPr>
        <a:solidFill>
          <a:srgbClr val="42EC20"/>
        </a:solidFill>
        <a:ln>
          <a:solidFill>
            <a:srgbClr val="003300"/>
          </a:solidFill>
        </a:ln>
      </dgm:spPr>
    </dgm:pt>
    <dgm:pt modelId="{4D3068A4-4FD1-43F7-82A4-795A1B0CB659}" type="pres">
      <dgm:prSet presAssocID="{58334359-AC01-4024-8A1A-2950B0F479BA}" presName="textBox5d" presStyleLbl="revTx" presStyleIdx="3" presStyleCnt="5" custScaleX="104625" custScaleY="13562" custLinFactNeighborX="174" custLinFactNeighborY="-28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CC8327-617F-4315-860B-DD83E7EA4349}" type="pres">
      <dgm:prSet presAssocID="{8EA1B664-5885-43EB-9A4F-196FD0D63F5C}" presName="bullet5e" presStyleLbl="node1" presStyleIdx="4" presStyleCnt="5"/>
      <dgm:spPr>
        <a:solidFill>
          <a:srgbClr val="42EC20"/>
        </a:solidFill>
        <a:ln>
          <a:solidFill>
            <a:srgbClr val="003300"/>
          </a:solidFill>
        </a:ln>
      </dgm:spPr>
    </dgm:pt>
    <dgm:pt modelId="{1C9A289E-D6F9-4051-8A22-914E17D7B84D}" type="pres">
      <dgm:prSet presAssocID="{8EA1B664-5885-43EB-9A4F-196FD0D63F5C}" presName="textBox5e" presStyleLbl="revTx" presStyleIdx="4" presStyleCnt="5" custScaleX="104625" custScaleY="14455" custLinFactNeighborX="6323" custLinFactNeighborY="-51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D6A5A1-474A-4DAD-BFD3-A8ED0890D1D0}" srcId="{B8208B67-5051-4224-A3D5-60000BED4642}" destId="{5825AA96-E1E0-431D-B653-273B0F0EA425}" srcOrd="0" destOrd="0" parTransId="{9F389F10-47B3-4412-9EC0-E89780618222}" sibTransId="{1D012147-051A-4085-95AB-D5CE6EF917FD}"/>
    <dgm:cxn modelId="{A75AB239-45A0-4A8E-9E48-251AA43C5E0B}" type="presOf" srcId="{58334359-AC01-4024-8A1A-2950B0F479BA}" destId="{4D3068A4-4FD1-43F7-82A4-795A1B0CB659}" srcOrd="0" destOrd="0" presId="urn:microsoft.com/office/officeart/2005/8/layout/arrow2"/>
    <dgm:cxn modelId="{5D609E80-3821-40CA-BC85-B7914613595B}" type="presOf" srcId="{5825AA96-E1E0-431D-B653-273B0F0EA425}" destId="{1AC7B18D-584A-4095-9720-23C0FDE722CF}" srcOrd="0" destOrd="0" presId="urn:microsoft.com/office/officeart/2005/8/layout/arrow2"/>
    <dgm:cxn modelId="{29860A3B-7FA8-480F-9ADE-F52EB7302F01}" type="presOf" srcId="{D81464C7-2FF5-48F6-B98D-2E5A60B63DB5}" destId="{AE431470-2B96-4232-B434-DDCC5961A71A}" srcOrd="0" destOrd="0" presId="urn:microsoft.com/office/officeart/2005/8/layout/arrow2"/>
    <dgm:cxn modelId="{1A6CC989-48A6-4FF4-8F1F-4C9FDF79AA59}" type="presOf" srcId="{ACCCF9F4-2033-4241-998A-30CBD32ACFC1}" destId="{068B0093-2B0D-4569-8CD5-42CDD854076D}" srcOrd="0" destOrd="0" presId="urn:microsoft.com/office/officeart/2005/8/layout/arrow2"/>
    <dgm:cxn modelId="{B15B449D-EA94-4ADB-B7B5-AFB979E29CE0}" srcId="{B8208B67-5051-4224-A3D5-60000BED4642}" destId="{8EA1B664-5885-43EB-9A4F-196FD0D63F5C}" srcOrd="4" destOrd="0" parTransId="{59E38385-8BB9-4955-9B69-3CCB4343D70B}" sibTransId="{931F3059-633E-4A80-933C-634D7160BA7A}"/>
    <dgm:cxn modelId="{250F1C8C-AF79-49E7-9FD8-4C6FA112DDB3}" srcId="{B8208B67-5051-4224-A3D5-60000BED4642}" destId="{D81464C7-2FF5-48F6-B98D-2E5A60B63DB5}" srcOrd="2" destOrd="0" parTransId="{1ED9CDB5-DBB1-4917-8820-57DBD5DF44F8}" sibTransId="{0BE9C15B-E897-46ED-BEF6-EDB6BCBAF17E}"/>
    <dgm:cxn modelId="{5FA4C6C7-E660-436F-BACE-E37890C8BC77}" type="presOf" srcId="{8EA1B664-5885-43EB-9A4F-196FD0D63F5C}" destId="{1C9A289E-D6F9-4051-8A22-914E17D7B84D}" srcOrd="0" destOrd="0" presId="urn:microsoft.com/office/officeart/2005/8/layout/arrow2"/>
    <dgm:cxn modelId="{3605592C-5008-45D6-9572-3BE2E372FB41}" srcId="{B8208B67-5051-4224-A3D5-60000BED4642}" destId="{58334359-AC01-4024-8A1A-2950B0F479BA}" srcOrd="3" destOrd="0" parTransId="{0B570C03-FDFE-4B49-A9C7-DF6511F1A196}" sibTransId="{9AD5F141-8E94-4921-9B99-A5C135BD6E9E}"/>
    <dgm:cxn modelId="{CDC7BD81-D8A2-4CB6-B0E1-60E1DEBBC790}" type="presOf" srcId="{B8208B67-5051-4224-A3D5-60000BED4642}" destId="{FDDF27CD-3F41-4BB4-B9CB-EB56AE35DBE0}" srcOrd="0" destOrd="0" presId="urn:microsoft.com/office/officeart/2005/8/layout/arrow2"/>
    <dgm:cxn modelId="{8C460122-50F6-47F6-BFA4-5588B5D5E5F4}" srcId="{B8208B67-5051-4224-A3D5-60000BED4642}" destId="{ACCCF9F4-2033-4241-998A-30CBD32ACFC1}" srcOrd="1" destOrd="0" parTransId="{8E3EBFB2-926F-4569-B67E-14138D7BA14D}" sibTransId="{2098F33B-109F-48CA-94E9-9B99901D48FE}"/>
    <dgm:cxn modelId="{7D5C58EE-A303-4AAD-95E5-F83860CA851E}" type="presParOf" srcId="{FDDF27CD-3F41-4BB4-B9CB-EB56AE35DBE0}" destId="{01B8C7BE-ACE0-423F-9044-96667ABF6CA5}" srcOrd="0" destOrd="0" presId="urn:microsoft.com/office/officeart/2005/8/layout/arrow2"/>
    <dgm:cxn modelId="{56E67164-D189-45CD-8A54-80EED465A63A}" type="presParOf" srcId="{FDDF27CD-3F41-4BB4-B9CB-EB56AE35DBE0}" destId="{3C0AA643-B390-4088-A3BE-B141A2F5DC74}" srcOrd="1" destOrd="0" presId="urn:microsoft.com/office/officeart/2005/8/layout/arrow2"/>
    <dgm:cxn modelId="{3A919E9D-6C34-4FA1-B20B-162E30010381}" type="presParOf" srcId="{3C0AA643-B390-4088-A3BE-B141A2F5DC74}" destId="{882E0608-F188-4F10-891E-F73BB6EA415B}" srcOrd="0" destOrd="0" presId="urn:microsoft.com/office/officeart/2005/8/layout/arrow2"/>
    <dgm:cxn modelId="{076C0550-F5EE-4A5D-8F6A-D614839358F5}" type="presParOf" srcId="{3C0AA643-B390-4088-A3BE-B141A2F5DC74}" destId="{1AC7B18D-584A-4095-9720-23C0FDE722CF}" srcOrd="1" destOrd="0" presId="urn:microsoft.com/office/officeart/2005/8/layout/arrow2"/>
    <dgm:cxn modelId="{9675FB61-D0C1-4C5B-97F0-CB81015F746A}" type="presParOf" srcId="{3C0AA643-B390-4088-A3BE-B141A2F5DC74}" destId="{3300C9A8-92E1-46EA-8505-E58D5C9A256E}" srcOrd="2" destOrd="0" presId="urn:microsoft.com/office/officeart/2005/8/layout/arrow2"/>
    <dgm:cxn modelId="{ED403203-A445-44D8-9CD4-278F1554453D}" type="presParOf" srcId="{3C0AA643-B390-4088-A3BE-B141A2F5DC74}" destId="{068B0093-2B0D-4569-8CD5-42CDD854076D}" srcOrd="3" destOrd="0" presId="urn:microsoft.com/office/officeart/2005/8/layout/arrow2"/>
    <dgm:cxn modelId="{D3FAF074-6D5C-4379-8A97-FDF26C9BA2E3}" type="presParOf" srcId="{3C0AA643-B390-4088-A3BE-B141A2F5DC74}" destId="{F1C8CC57-4E44-48CE-A06F-7D2434A5FEB6}" srcOrd="4" destOrd="0" presId="urn:microsoft.com/office/officeart/2005/8/layout/arrow2"/>
    <dgm:cxn modelId="{8A5612F7-BC80-49D5-8731-9F9DAC4C03C0}" type="presParOf" srcId="{3C0AA643-B390-4088-A3BE-B141A2F5DC74}" destId="{AE431470-2B96-4232-B434-DDCC5961A71A}" srcOrd="5" destOrd="0" presId="urn:microsoft.com/office/officeart/2005/8/layout/arrow2"/>
    <dgm:cxn modelId="{EAFB235B-FFF0-4E22-9A9F-9D2039067E7D}" type="presParOf" srcId="{3C0AA643-B390-4088-A3BE-B141A2F5DC74}" destId="{F2859E6E-538C-4665-9E99-D87F3C7495BE}" srcOrd="6" destOrd="0" presId="urn:microsoft.com/office/officeart/2005/8/layout/arrow2"/>
    <dgm:cxn modelId="{2311675F-5954-4715-83C8-205C82AC9298}" type="presParOf" srcId="{3C0AA643-B390-4088-A3BE-B141A2F5DC74}" destId="{4D3068A4-4FD1-43F7-82A4-795A1B0CB659}" srcOrd="7" destOrd="0" presId="urn:microsoft.com/office/officeart/2005/8/layout/arrow2"/>
    <dgm:cxn modelId="{4094047A-DD83-4EDD-9119-696F97F96F61}" type="presParOf" srcId="{3C0AA643-B390-4088-A3BE-B141A2F5DC74}" destId="{60CC8327-617F-4315-860B-DD83E7EA4349}" srcOrd="8" destOrd="0" presId="urn:microsoft.com/office/officeart/2005/8/layout/arrow2"/>
    <dgm:cxn modelId="{7358245F-5375-4C85-9373-0B300962577D}" type="presParOf" srcId="{3C0AA643-B390-4088-A3BE-B141A2F5DC74}" destId="{1C9A289E-D6F9-4051-8A22-914E17D7B84D}" srcOrd="9" destOrd="0" presId="urn:microsoft.com/office/officeart/2005/8/layout/arrow2"/>
  </dgm:cxnLst>
  <dgm:bg>
    <a:effectLst>
      <a:glow rad="228600">
        <a:schemeClr val="accent3">
          <a:satMod val="175000"/>
          <a:alpha val="40000"/>
        </a:schemeClr>
      </a:glow>
    </a:effectLst>
  </dgm:bg>
  <dgm:whole>
    <a:effectLst>
      <a:reflection blurRad="6350" stA="50000" endA="300" endPos="90000" dir="5400000" sy="-100000" algn="bl" rotWithShape="0"/>
    </a:effectLst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8DBC7F-F9CD-4B76-B3C8-11E1548E485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</dgm:spPr>
    </dgm:pt>
    <dgm:pt modelId="{88260BD2-7237-4971-A65C-FEF2B0127A81}">
      <dgm:prSet phldrT="[Текст]" custT="1"/>
      <dgm:spPr>
        <a:solidFill>
          <a:srgbClr val="17F586"/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uk-UA" sz="2600" dirty="0" smtClean="0">
              <a:solidFill>
                <a:srgbClr val="008000"/>
              </a:solidFill>
            </a:rPr>
            <a:t>З їжею чи водою</a:t>
          </a:r>
          <a:endParaRPr lang="ru-RU" sz="2600" dirty="0">
            <a:solidFill>
              <a:srgbClr val="008000"/>
            </a:solidFill>
          </a:endParaRPr>
        </a:p>
      </dgm:t>
    </dgm:pt>
    <dgm:pt modelId="{B2F0746C-E711-4D42-9BCE-4D1F54ECCCF2}" type="parTrans" cxnId="{79CEB3ED-F307-4D6B-8D61-A7041704AF40}">
      <dgm:prSet/>
      <dgm:spPr/>
      <dgm:t>
        <a:bodyPr/>
        <a:lstStyle/>
        <a:p>
          <a:endParaRPr lang="ru-RU"/>
        </a:p>
      </dgm:t>
    </dgm:pt>
    <dgm:pt modelId="{E7219B43-6B11-4371-89E5-6307AB7FCA50}" type="sibTrans" cxnId="{79CEB3ED-F307-4D6B-8D61-A7041704AF40}">
      <dgm:prSet/>
      <dgm:spPr/>
      <dgm:t>
        <a:bodyPr/>
        <a:lstStyle/>
        <a:p>
          <a:endParaRPr lang="ru-RU"/>
        </a:p>
      </dgm:t>
    </dgm:pt>
    <dgm:pt modelId="{E729D220-56E9-4D9D-BB28-A2941A668A94}">
      <dgm:prSet phldrT="[Текст]" custT="1"/>
      <dgm:spPr>
        <a:solidFill>
          <a:srgbClr val="17F586">
            <a:alpha val="49804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uk-UA" sz="2600" dirty="0" smtClean="0">
              <a:solidFill>
                <a:srgbClr val="008000"/>
              </a:solidFill>
            </a:rPr>
            <a:t>Під час дихання</a:t>
          </a:r>
          <a:endParaRPr lang="ru-RU" sz="2600" dirty="0">
            <a:solidFill>
              <a:srgbClr val="008000"/>
            </a:solidFill>
          </a:endParaRPr>
        </a:p>
      </dgm:t>
    </dgm:pt>
    <dgm:pt modelId="{BABEBCD6-022A-4747-879B-D58397A04161}" type="parTrans" cxnId="{72A6ECE7-F96D-4EE0-81C3-04C61AF244BD}">
      <dgm:prSet/>
      <dgm:spPr/>
      <dgm:t>
        <a:bodyPr/>
        <a:lstStyle/>
        <a:p>
          <a:endParaRPr lang="ru-RU"/>
        </a:p>
      </dgm:t>
    </dgm:pt>
    <dgm:pt modelId="{BF52D78F-3375-46CB-B74E-7F211100EC7B}" type="sibTrans" cxnId="{72A6ECE7-F96D-4EE0-81C3-04C61AF244BD}">
      <dgm:prSet/>
      <dgm:spPr/>
      <dgm:t>
        <a:bodyPr/>
        <a:lstStyle/>
        <a:p>
          <a:endParaRPr lang="ru-RU"/>
        </a:p>
      </dgm:t>
    </dgm:pt>
    <dgm:pt modelId="{C596E205-D4F9-49FA-9B11-78BC5706C470}">
      <dgm:prSet phldrT="[Текст]" custT="1"/>
      <dgm:spPr>
        <a:solidFill>
          <a:srgbClr val="52F8A5"/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uk-UA" sz="2600" dirty="0" smtClean="0">
              <a:solidFill>
                <a:srgbClr val="008000"/>
              </a:solidFill>
            </a:rPr>
            <a:t>Через атмосферні опади</a:t>
          </a:r>
          <a:endParaRPr lang="ru-RU" sz="2600" dirty="0">
            <a:solidFill>
              <a:srgbClr val="008000"/>
            </a:solidFill>
          </a:endParaRPr>
        </a:p>
      </dgm:t>
    </dgm:pt>
    <dgm:pt modelId="{852C7A31-8E4C-4FAE-ADBC-2DC5D9F93A6C}" type="parTrans" cxnId="{6CBE6974-F040-4280-8176-51C069D24068}">
      <dgm:prSet/>
      <dgm:spPr/>
      <dgm:t>
        <a:bodyPr/>
        <a:lstStyle/>
        <a:p>
          <a:endParaRPr lang="ru-RU"/>
        </a:p>
      </dgm:t>
    </dgm:pt>
    <dgm:pt modelId="{3A0AAC7F-CB12-4D7C-8CCD-57251A683086}" type="sibTrans" cxnId="{6CBE6974-F040-4280-8176-51C069D24068}">
      <dgm:prSet/>
      <dgm:spPr/>
      <dgm:t>
        <a:bodyPr/>
        <a:lstStyle/>
        <a:p>
          <a:endParaRPr lang="ru-RU"/>
        </a:p>
      </dgm:t>
    </dgm:pt>
    <dgm:pt modelId="{AEEAF251-FC25-43AB-80FD-148835FD7CB6}" type="pres">
      <dgm:prSet presAssocID="{728DBC7F-F9CD-4B76-B3C8-11E1548E4850}" presName="compositeShape" presStyleCnt="0">
        <dgm:presLayoutVars>
          <dgm:chMax val="7"/>
          <dgm:dir/>
          <dgm:resizeHandles val="exact"/>
        </dgm:presLayoutVars>
      </dgm:prSet>
      <dgm:spPr/>
    </dgm:pt>
    <dgm:pt modelId="{3D601DD3-4D86-4AB7-8AF6-5E9417E3F81C}" type="pres">
      <dgm:prSet presAssocID="{88260BD2-7237-4971-A65C-FEF2B0127A81}" presName="circ1" presStyleLbl="vennNode1" presStyleIdx="0" presStyleCnt="3"/>
      <dgm:spPr/>
    </dgm:pt>
    <dgm:pt modelId="{48970623-4EE6-4868-8BA9-01FA2C668269}" type="pres">
      <dgm:prSet presAssocID="{88260BD2-7237-4971-A65C-FEF2B0127A8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1A17158-5E8A-4407-9EFB-26AD52896233}" type="pres">
      <dgm:prSet presAssocID="{E729D220-56E9-4D9D-BB28-A2941A668A94}" presName="circ2" presStyleLbl="vennNode1" presStyleIdx="1" presStyleCnt="3"/>
      <dgm:spPr/>
    </dgm:pt>
    <dgm:pt modelId="{BAF08A25-663A-42AB-B67E-6524C31185BA}" type="pres">
      <dgm:prSet presAssocID="{E729D220-56E9-4D9D-BB28-A2941A668A9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0234087-76C3-4C70-A129-57F91AB3EF86}" type="pres">
      <dgm:prSet presAssocID="{C596E205-D4F9-49FA-9B11-78BC5706C470}" presName="circ3" presStyleLbl="vennNode1" presStyleIdx="2" presStyleCnt="3"/>
      <dgm:spPr/>
    </dgm:pt>
    <dgm:pt modelId="{CABA5F59-2193-4C9D-B008-7E4383CBD89F}" type="pres">
      <dgm:prSet presAssocID="{C596E205-D4F9-49FA-9B11-78BC5706C47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D287808-A949-4354-8D2A-BBEDEA06F88F}" type="presOf" srcId="{88260BD2-7237-4971-A65C-FEF2B0127A81}" destId="{3D601DD3-4D86-4AB7-8AF6-5E9417E3F81C}" srcOrd="0" destOrd="0" presId="urn:microsoft.com/office/officeart/2005/8/layout/venn1"/>
    <dgm:cxn modelId="{89BFDBD1-A488-410D-8C82-A11E6C22444C}" type="presOf" srcId="{E729D220-56E9-4D9D-BB28-A2941A668A94}" destId="{71A17158-5E8A-4407-9EFB-26AD52896233}" srcOrd="0" destOrd="0" presId="urn:microsoft.com/office/officeart/2005/8/layout/venn1"/>
    <dgm:cxn modelId="{79CEB3ED-F307-4D6B-8D61-A7041704AF40}" srcId="{728DBC7F-F9CD-4B76-B3C8-11E1548E4850}" destId="{88260BD2-7237-4971-A65C-FEF2B0127A81}" srcOrd="0" destOrd="0" parTransId="{B2F0746C-E711-4D42-9BCE-4D1F54ECCCF2}" sibTransId="{E7219B43-6B11-4371-89E5-6307AB7FCA50}"/>
    <dgm:cxn modelId="{502A2828-B20E-4A82-A56F-4093355BCCF2}" type="presOf" srcId="{728DBC7F-F9CD-4B76-B3C8-11E1548E4850}" destId="{AEEAF251-FC25-43AB-80FD-148835FD7CB6}" srcOrd="0" destOrd="0" presId="urn:microsoft.com/office/officeart/2005/8/layout/venn1"/>
    <dgm:cxn modelId="{5DB9C2AD-CC2C-430F-8DA5-7AC79BC21302}" type="presOf" srcId="{88260BD2-7237-4971-A65C-FEF2B0127A81}" destId="{48970623-4EE6-4868-8BA9-01FA2C668269}" srcOrd="1" destOrd="0" presId="urn:microsoft.com/office/officeart/2005/8/layout/venn1"/>
    <dgm:cxn modelId="{6E2B59CC-59F6-45A7-B190-D6AF09A180DE}" type="presOf" srcId="{E729D220-56E9-4D9D-BB28-A2941A668A94}" destId="{BAF08A25-663A-42AB-B67E-6524C31185BA}" srcOrd="1" destOrd="0" presId="urn:microsoft.com/office/officeart/2005/8/layout/venn1"/>
    <dgm:cxn modelId="{5CA60C88-8059-4F3C-976A-0AC3696D55E2}" type="presOf" srcId="{C596E205-D4F9-49FA-9B11-78BC5706C470}" destId="{CABA5F59-2193-4C9D-B008-7E4383CBD89F}" srcOrd="1" destOrd="0" presId="urn:microsoft.com/office/officeart/2005/8/layout/venn1"/>
    <dgm:cxn modelId="{72A6ECE7-F96D-4EE0-81C3-04C61AF244BD}" srcId="{728DBC7F-F9CD-4B76-B3C8-11E1548E4850}" destId="{E729D220-56E9-4D9D-BB28-A2941A668A94}" srcOrd="1" destOrd="0" parTransId="{BABEBCD6-022A-4747-879B-D58397A04161}" sibTransId="{BF52D78F-3375-46CB-B74E-7F211100EC7B}"/>
    <dgm:cxn modelId="{6CBE6974-F040-4280-8176-51C069D24068}" srcId="{728DBC7F-F9CD-4B76-B3C8-11E1548E4850}" destId="{C596E205-D4F9-49FA-9B11-78BC5706C470}" srcOrd="2" destOrd="0" parTransId="{852C7A31-8E4C-4FAE-ADBC-2DC5D9F93A6C}" sibTransId="{3A0AAC7F-CB12-4D7C-8CCD-57251A683086}"/>
    <dgm:cxn modelId="{7DD64819-895E-43B1-8F43-4CD04A25476C}" type="presOf" srcId="{C596E205-D4F9-49FA-9B11-78BC5706C470}" destId="{C0234087-76C3-4C70-A129-57F91AB3EF86}" srcOrd="0" destOrd="0" presId="urn:microsoft.com/office/officeart/2005/8/layout/venn1"/>
    <dgm:cxn modelId="{E1DC6042-CD63-44C4-BEBD-95830A05EC8A}" type="presParOf" srcId="{AEEAF251-FC25-43AB-80FD-148835FD7CB6}" destId="{3D601DD3-4D86-4AB7-8AF6-5E9417E3F81C}" srcOrd="0" destOrd="0" presId="urn:microsoft.com/office/officeart/2005/8/layout/venn1"/>
    <dgm:cxn modelId="{461EF9AA-31BC-4355-920C-AA1FD0E32A81}" type="presParOf" srcId="{AEEAF251-FC25-43AB-80FD-148835FD7CB6}" destId="{48970623-4EE6-4868-8BA9-01FA2C668269}" srcOrd="1" destOrd="0" presId="urn:microsoft.com/office/officeart/2005/8/layout/venn1"/>
    <dgm:cxn modelId="{1C8C0DEC-F302-45D3-9AE8-8E3856F7B004}" type="presParOf" srcId="{AEEAF251-FC25-43AB-80FD-148835FD7CB6}" destId="{71A17158-5E8A-4407-9EFB-26AD52896233}" srcOrd="2" destOrd="0" presId="urn:microsoft.com/office/officeart/2005/8/layout/venn1"/>
    <dgm:cxn modelId="{5AB6F22C-B4E9-4688-B965-2CF9BD833A11}" type="presParOf" srcId="{AEEAF251-FC25-43AB-80FD-148835FD7CB6}" destId="{BAF08A25-663A-42AB-B67E-6524C31185BA}" srcOrd="3" destOrd="0" presId="urn:microsoft.com/office/officeart/2005/8/layout/venn1"/>
    <dgm:cxn modelId="{9EF2DABB-B97B-4AF1-B27E-8F612CA1D346}" type="presParOf" srcId="{AEEAF251-FC25-43AB-80FD-148835FD7CB6}" destId="{C0234087-76C3-4C70-A129-57F91AB3EF86}" srcOrd="4" destOrd="0" presId="urn:microsoft.com/office/officeart/2005/8/layout/venn1"/>
    <dgm:cxn modelId="{3EA59E49-9761-4424-BC29-518E31E31F8D}" type="presParOf" srcId="{AEEAF251-FC25-43AB-80FD-148835FD7CB6}" destId="{CABA5F59-2193-4C9D-B008-7E4383CBD89F}" srcOrd="5" destOrd="0" presId="urn:microsoft.com/office/officeart/2005/8/layout/ven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81401B-38EF-431A-B137-6ED932A78D1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A7F170-A5FD-4CE6-9438-12CDED82E6B9}">
      <dgm:prSet phldrT="[Текст]"/>
      <dgm:spPr>
        <a:solidFill>
          <a:srgbClr val="006600"/>
        </a:solidFill>
      </dgm:spPr>
      <dgm:t>
        <a:bodyPr/>
        <a:lstStyle/>
        <a:p>
          <a:r>
            <a:rPr lang="ru-RU" dirty="0" err="1" smtClean="0"/>
            <a:t>Органи</a:t>
          </a:r>
          <a:r>
            <a:rPr lang="ru-RU" dirty="0" smtClean="0"/>
            <a:t> </a:t>
          </a:r>
          <a:r>
            <a:rPr lang="ru-RU" dirty="0" err="1" smtClean="0"/>
            <a:t>чуття</a:t>
          </a:r>
          <a:r>
            <a:rPr lang="ru-RU" dirty="0" smtClean="0"/>
            <a:t> не </a:t>
          </a:r>
          <a:r>
            <a:rPr lang="ru-RU" dirty="0" err="1" smtClean="0"/>
            <a:t>реагують</a:t>
          </a:r>
          <a:r>
            <a:rPr lang="ru-RU" dirty="0" smtClean="0"/>
            <a:t> на </a:t>
          </a:r>
          <a:r>
            <a:rPr lang="ru-RU" dirty="0" err="1" smtClean="0"/>
            <a:t>випромінювання</a:t>
          </a:r>
          <a:r>
            <a:rPr lang="ru-RU" dirty="0" smtClean="0"/>
            <a:t>;</a:t>
          </a:r>
          <a:endParaRPr lang="ru-RU" dirty="0"/>
        </a:p>
      </dgm:t>
    </dgm:pt>
    <dgm:pt modelId="{26E0D50B-B20A-4B59-BD9F-CB2D5F90790C}" type="parTrans" cxnId="{CA281AA4-CF86-43CB-8C3F-652051472C55}">
      <dgm:prSet/>
      <dgm:spPr/>
      <dgm:t>
        <a:bodyPr/>
        <a:lstStyle/>
        <a:p>
          <a:endParaRPr lang="ru-RU"/>
        </a:p>
      </dgm:t>
    </dgm:pt>
    <dgm:pt modelId="{E8EDAFB8-77BB-440B-9F1A-02A64B8EF531}" type="sibTrans" cxnId="{CA281AA4-CF86-43CB-8C3F-652051472C55}">
      <dgm:prSet/>
      <dgm:spPr/>
      <dgm:t>
        <a:bodyPr/>
        <a:lstStyle/>
        <a:p>
          <a:endParaRPr lang="ru-RU"/>
        </a:p>
      </dgm:t>
    </dgm:pt>
    <dgm:pt modelId="{6B56F5F6-DAFA-4C1F-8B0D-97D31AAFFC86}">
      <dgm:prSet phldrT="[Текст]"/>
      <dgm:spPr>
        <a:solidFill>
          <a:srgbClr val="008000"/>
        </a:solidFill>
      </dgm:spPr>
      <dgm:t>
        <a:bodyPr/>
        <a:lstStyle/>
        <a:p>
          <a:r>
            <a:rPr lang="ru-RU" dirty="0" err="1" smtClean="0"/>
            <a:t>Малі</a:t>
          </a:r>
          <a:r>
            <a:rPr lang="ru-RU" dirty="0" smtClean="0"/>
            <a:t> </a:t>
          </a:r>
          <a:r>
            <a:rPr lang="ru-RU" dirty="0" err="1" smtClean="0"/>
            <a:t>дози</a:t>
          </a:r>
          <a:r>
            <a:rPr lang="ru-RU" dirty="0" smtClean="0"/>
            <a:t> </a:t>
          </a:r>
          <a:r>
            <a:rPr lang="ru-RU" dirty="0" err="1" smtClean="0"/>
            <a:t>випромінювання</a:t>
          </a:r>
          <a:r>
            <a:rPr lang="ru-RU" dirty="0" smtClean="0"/>
            <a:t> </a:t>
          </a:r>
          <a:r>
            <a:rPr lang="ru-RU" dirty="0" err="1" smtClean="0"/>
            <a:t>можуть</a:t>
          </a:r>
          <a:r>
            <a:rPr lang="ru-RU" dirty="0" smtClean="0"/>
            <a:t> </a:t>
          </a:r>
          <a:r>
            <a:rPr lang="ru-RU" dirty="0" err="1" smtClean="0"/>
            <a:t>підсумовуватися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накопичуватися</a:t>
          </a:r>
          <a:r>
            <a:rPr lang="ru-RU" dirty="0" smtClean="0"/>
            <a:t> в </a:t>
          </a:r>
          <a:r>
            <a:rPr lang="ru-RU" dirty="0" err="1" smtClean="0"/>
            <a:t>організмі</a:t>
          </a:r>
          <a:endParaRPr lang="ru-RU" dirty="0"/>
        </a:p>
      </dgm:t>
    </dgm:pt>
    <dgm:pt modelId="{FFEC000A-4841-4532-943E-30579FD54E96}" type="parTrans" cxnId="{82B13CEC-0C39-4F24-BA40-8C2105E798C6}">
      <dgm:prSet/>
      <dgm:spPr/>
      <dgm:t>
        <a:bodyPr/>
        <a:lstStyle/>
        <a:p>
          <a:endParaRPr lang="ru-RU"/>
        </a:p>
      </dgm:t>
    </dgm:pt>
    <dgm:pt modelId="{D8622FC1-4103-4225-838B-16B4F594A943}" type="sibTrans" cxnId="{82B13CEC-0C39-4F24-BA40-8C2105E798C6}">
      <dgm:prSet/>
      <dgm:spPr/>
      <dgm:t>
        <a:bodyPr/>
        <a:lstStyle/>
        <a:p>
          <a:endParaRPr lang="ru-RU"/>
        </a:p>
      </dgm:t>
    </dgm:pt>
    <dgm:pt modelId="{35702C37-30AE-4648-B702-531A9F6C11E2}">
      <dgm:prSet phldrT="[Текст]"/>
      <dgm:spPr>
        <a:solidFill>
          <a:srgbClr val="42B333"/>
        </a:solidFill>
      </dgm:spPr>
      <dgm:t>
        <a:bodyPr/>
        <a:lstStyle/>
        <a:p>
          <a:r>
            <a:rPr lang="ru-RU" dirty="0" err="1" smtClean="0"/>
            <a:t>Випромінювання</a:t>
          </a:r>
          <a:r>
            <a:rPr lang="ru-RU" dirty="0" smtClean="0"/>
            <a:t> </a:t>
          </a:r>
          <a:r>
            <a:rPr lang="ru-RU" dirty="0" err="1" smtClean="0"/>
            <a:t>діє</a:t>
          </a:r>
          <a:r>
            <a:rPr lang="ru-RU" dirty="0" smtClean="0"/>
            <a:t> не </a:t>
          </a:r>
          <a:r>
            <a:rPr lang="ru-RU" dirty="0" err="1" smtClean="0"/>
            <a:t>тільки</a:t>
          </a:r>
          <a:r>
            <a:rPr lang="ru-RU" dirty="0" smtClean="0"/>
            <a:t> на </a:t>
          </a:r>
          <a:r>
            <a:rPr lang="ru-RU" dirty="0" err="1" smtClean="0"/>
            <a:t>даний</a:t>
          </a:r>
          <a:r>
            <a:rPr lang="ru-RU" dirty="0" smtClean="0"/>
            <a:t> </a:t>
          </a:r>
          <a:r>
            <a:rPr lang="ru-RU" dirty="0" err="1" smtClean="0"/>
            <a:t>живий</a:t>
          </a:r>
          <a:r>
            <a:rPr lang="ru-RU" dirty="0" smtClean="0"/>
            <a:t> </a:t>
          </a:r>
          <a:r>
            <a:rPr lang="ru-RU" dirty="0" err="1" smtClean="0"/>
            <a:t>організм</a:t>
          </a:r>
          <a:r>
            <a:rPr lang="ru-RU" dirty="0" smtClean="0"/>
            <a:t>, </a:t>
          </a:r>
          <a:r>
            <a:rPr lang="ru-RU" dirty="0" err="1" smtClean="0"/>
            <a:t>але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на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, </a:t>
          </a:r>
          <a:r>
            <a:rPr lang="ru-RU" dirty="0" err="1" smtClean="0"/>
            <a:t>спадкоємців</a:t>
          </a:r>
          <a:endParaRPr lang="ru-RU" dirty="0"/>
        </a:p>
      </dgm:t>
    </dgm:pt>
    <dgm:pt modelId="{A1701DBC-740C-4E49-A9FF-1D5093F2168A}" type="parTrans" cxnId="{2EBB3CA8-27B8-4D87-99CB-DC06B890363F}">
      <dgm:prSet/>
      <dgm:spPr/>
      <dgm:t>
        <a:bodyPr/>
        <a:lstStyle/>
        <a:p>
          <a:endParaRPr lang="ru-RU"/>
        </a:p>
      </dgm:t>
    </dgm:pt>
    <dgm:pt modelId="{EB8FDC55-1DC1-4771-9035-B4EC3261B149}" type="sibTrans" cxnId="{2EBB3CA8-27B8-4D87-99CB-DC06B890363F}">
      <dgm:prSet/>
      <dgm:spPr/>
      <dgm:t>
        <a:bodyPr/>
        <a:lstStyle/>
        <a:p>
          <a:endParaRPr lang="ru-RU"/>
        </a:p>
      </dgm:t>
    </dgm:pt>
    <dgm:pt modelId="{A1975784-E5ED-4738-A6BE-5F78CCD53D10}">
      <dgm:prSet phldrT="[Текст]"/>
      <dgm:spPr>
        <a:solidFill>
          <a:srgbClr val="66D058"/>
        </a:solidFill>
      </dgm:spPr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Різні</a:t>
          </a:r>
          <a:r>
            <a:rPr lang="ru-RU" dirty="0" smtClean="0"/>
            <a:t> </a:t>
          </a:r>
          <a:r>
            <a:rPr lang="ru-RU" dirty="0" err="1" smtClean="0"/>
            <a:t>організми</a:t>
          </a:r>
          <a:r>
            <a:rPr lang="ru-RU" dirty="0" smtClean="0"/>
            <a:t> </a:t>
          </a:r>
          <a:r>
            <a:rPr lang="ru-RU" dirty="0" err="1" smtClean="0"/>
            <a:t>мають</a:t>
          </a:r>
          <a:r>
            <a:rPr lang="ru-RU" dirty="0" smtClean="0"/>
            <a:t> </a:t>
          </a:r>
          <a:r>
            <a:rPr lang="ru-RU" dirty="0" err="1" smtClean="0"/>
            <a:t>різну</a:t>
          </a:r>
          <a:r>
            <a:rPr lang="ru-RU" dirty="0" smtClean="0"/>
            <a:t> </a:t>
          </a:r>
          <a:r>
            <a:rPr lang="ru-RU" dirty="0" err="1" smtClean="0"/>
            <a:t>чутливість</a:t>
          </a:r>
          <a:r>
            <a:rPr lang="ru-RU" dirty="0" smtClean="0"/>
            <a:t> до </a:t>
          </a:r>
          <a:r>
            <a:rPr lang="ru-RU" dirty="0" err="1" smtClean="0"/>
            <a:t>випромінювання</a:t>
          </a:r>
          <a:r>
            <a:rPr lang="ru-RU" dirty="0" smtClean="0"/>
            <a:t>.</a:t>
          </a:r>
          <a:endParaRPr lang="ru-RU" dirty="0"/>
        </a:p>
      </dgm:t>
    </dgm:pt>
    <dgm:pt modelId="{BEF264C4-69B5-4CBE-9BA7-EA5D945119FC}" type="parTrans" cxnId="{616056DA-8E37-4562-A9BD-901CCA87ABEE}">
      <dgm:prSet/>
      <dgm:spPr/>
      <dgm:t>
        <a:bodyPr/>
        <a:lstStyle/>
        <a:p>
          <a:endParaRPr lang="ru-RU"/>
        </a:p>
      </dgm:t>
    </dgm:pt>
    <dgm:pt modelId="{4CF4202D-FAD8-43A9-8BDF-110817D6E1F1}" type="sibTrans" cxnId="{616056DA-8E37-4562-A9BD-901CCA87ABEE}">
      <dgm:prSet/>
      <dgm:spPr/>
      <dgm:t>
        <a:bodyPr/>
        <a:lstStyle/>
        <a:p>
          <a:endParaRPr lang="ru-RU"/>
        </a:p>
      </dgm:t>
    </dgm:pt>
    <dgm:pt modelId="{9925BC95-3168-4FE7-BB63-4AC76A28E8AA}" type="pres">
      <dgm:prSet presAssocID="{8C81401B-38EF-431A-B137-6ED932A78D12}" presName="linear" presStyleCnt="0">
        <dgm:presLayoutVars>
          <dgm:animLvl val="lvl"/>
          <dgm:resizeHandles val="exact"/>
        </dgm:presLayoutVars>
      </dgm:prSet>
      <dgm:spPr/>
    </dgm:pt>
    <dgm:pt modelId="{411367C4-FA5F-4BA8-927B-804D02229427}" type="pres">
      <dgm:prSet presAssocID="{5FA7F170-A5FD-4CE6-9438-12CDED82E6B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78995-CB0D-4B54-8CD0-7B4A8E9BB313}" type="pres">
      <dgm:prSet presAssocID="{E8EDAFB8-77BB-440B-9F1A-02A64B8EF531}" presName="spacer" presStyleCnt="0"/>
      <dgm:spPr/>
    </dgm:pt>
    <dgm:pt modelId="{0B85404D-7B03-438B-A432-CAD1FDCA9433}" type="pres">
      <dgm:prSet presAssocID="{6B56F5F6-DAFA-4C1F-8B0D-97D31AAFFC8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64E05-C5B1-47CF-B4F2-2816CBAC65CA}" type="pres">
      <dgm:prSet presAssocID="{D8622FC1-4103-4225-838B-16B4F594A943}" presName="spacer" presStyleCnt="0"/>
      <dgm:spPr/>
    </dgm:pt>
    <dgm:pt modelId="{C98135AB-AE28-4104-AA27-3DB25884DD6E}" type="pres">
      <dgm:prSet presAssocID="{35702C37-30AE-4648-B702-531A9F6C11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053DB-D36E-412D-A0A0-1EA6B1C592E5}" type="pres">
      <dgm:prSet presAssocID="{EB8FDC55-1DC1-4771-9035-B4EC3261B149}" presName="spacer" presStyleCnt="0"/>
      <dgm:spPr/>
    </dgm:pt>
    <dgm:pt modelId="{59A36CEE-3978-4A2D-850C-28BBBEE1A64B}" type="pres">
      <dgm:prSet presAssocID="{A1975784-E5ED-4738-A6BE-5F78CCD53D1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C991A9-3C99-470E-8D85-D7FDE22959C6}" type="presOf" srcId="{6B56F5F6-DAFA-4C1F-8B0D-97D31AAFFC86}" destId="{0B85404D-7B03-438B-A432-CAD1FDCA9433}" srcOrd="0" destOrd="0" presId="urn:microsoft.com/office/officeart/2005/8/layout/vList2"/>
    <dgm:cxn modelId="{8F999754-FB14-4F88-B0A9-10DE54F5FC3A}" type="presOf" srcId="{A1975784-E5ED-4738-A6BE-5F78CCD53D10}" destId="{59A36CEE-3978-4A2D-850C-28BBBEE1A64B}" srcOrd="0" destOrd="0" presId="urn:microsoft.com/office/officeart/2005/8/layout/vList2"/>
    <dgm:cxn modelId="{616056DA-8E37-4562-A9BD-901CCA87ABEE}" srcId="{8C81401B-38EF-431A-B137-6ED932A78D12}" destId="{A1975784-E5ED-4738-A6BE-5F78CCD53D10}" srcOrd="3" destOrd="0" parTransId="{BEF264C4-69B5-4CBE-9BA7-EA5D945119FC}" sibTransId="{4CF4202D-FAD8-43A9-8BDF-110817D6E1F1}"/>
    <dgm:cxn modelId="{E1C71328-710D-4183-B566-20BC9E32AB87}" type="presOf" srcId="{8C81401B-38EF-431A-B137-6ED932A78D12}" destId="{9925BC95-3168-4FE7-BB63-4AC76A28E8AA}" srcOrd="0" destOrd="0" presId="urn:microsoft.com/office/officeart/2005/8/layout/vList2"/>
    <dgm:cxn modelId="{2EBB3CA8-27B8-4D87-99CB-DC06B890363F}" srcId="{8C81401B-38EF-431A-B137-6ED932A78D12}" destId="{35702C37-30AE-4648-B702-531A9F6C11E2}" srcOrd="2" destOrd="0" parTransId="{A1701DBC-740C-4E49-A9FF-1D5093F2168A}" sibTransId="{EB8FDC55-1DC1-4771-9035-B4EC3261B149}"/>
    <dgm:cxn modelId="{CA281AA4-CF86-43CB-8C3F-652051472C55}" srcId="{8C81401B-38EF-431A-B137-6ED932A78D12}" destId="{5FA7F170-A5FD-4CE6-9438-12CDED82E6B9}" srcOrd="0" destOrd="0" parTransId="{26E0D50B-B20A-4B59-BD9F-CB2D5F90790C}" sibTransId="{E8EDAFB8-77BB-440B-9F1A-02A64B8EF531}"/>
    <dgm:cxn modelId="{57567173-A640-4A9E-849F-FFDD1AEE626A}" type="presOf" srcId="{35702C37-30AE-4648-B702-531A9F6C11E2}" destId="{C98135AB-AE28-4104-AA27-3DB25884DD6E}" srcOrd="0" destOrd="0" presId="urn:microsoft.com/office/officeart/2005/8/layout/vList2"/>
    <dgm:cxn modelId="{5A1D9256-2437-4D5E-9CC6-9CDC26A339F1}" type="presOf" srcId="{5FA7F170-A5FD-4CE6-9438-12CDED82E6B9}" destId="{411367C4-FA5F-4BA8-927B-804D02229427}" srcOrd="0" destOrd="0" presId="urn:microsoft.com/office/officeart/2005/8/layout/vList2"/>
    <dgm:cxn modelId="{82B13CEC-0C39-4F24-BA40-8C2105E798C6}" srcId="{8C81401B-38EF-431A-B137-6ED932A78D12}" destId="{6B56F5F6-DAFA-4C1F-8B0D-97D31AAFFC86}" srcOrd="1" destOrd="0" parTransId="{FFEC000A-4841-4532-943E-30579FD54E96}" sibTransId="{D8622FC1-4103-4225-838B-16B4F594A943}"/>
    <dgm:cxn modelId="{0ACBB373-2740-4BF1-9110-0F4EEE46DE3D}" type="presParOf" srcId="{9925BC95-3168-4FE7-BB63-4AC76A28E8AA}" destId="{411367C4-FA5F-4BA8-927B-804D02229427}" srcOrd="0" destOrd="0" presId="urn:microsoft.com/office/officeart/2005/8/layout/vList2"/>
    <dgm:cxn modelId="{048006F9-9755-4371-B81A-90F65A33D578}" type="presParOf" srcId="{9925BC95-3168-4FE7-BB63-4AC76A28E8AA}" destId="{C4878995-CB0D-4B54-8CD0-7B4A8E9BB313}" srcOrd="1" destOrd="0" presId="urn:microsoft.com/office/officeart/2005/8/layout/vList2"/>
    <dgm:cxn modelId="{EA273A25-6E12-4916-90C3-51BC9A18D011}" type="presParOf" srcId="{9925BC95-3168-4FE7-BB63-4AC76A28E8AA}" destId="{0B85404D-7B03-438B-A432-CAD1FDCA9433}" srcOrd="2" destOrd="0" presId="urn:microsoft.com/office/officeart/2005/8/layout/vList2"/>
    <dgm:cxn modelId="{651E7227-BE16-4E44-A5D8-87C049EBAC08}" type="presParOf" srcId="{9925BC95-3168-4FE7-BB63-4AC76A28E8AA}" destId="{39F64E05-C5B1-47CF-B4F2-2816CBAC65CA}" srcOrd="3" destOrd="0" presId="urn:microsoft.com/office/officeart/2005/8/layout/vList2"/>
    <dgm:cxn modelId="{1C65518B-2226-4E0D-B01F-EED0EF280833}" type="presParOf" srcId="{9925BC95-3168-4FE7-BB63-4AC76A28E8AA}" destId="{C98135AB-AE28-4104-AA27-3DB25884DD6E}" srcOrd="4" destOrd="0" presId="urn:microsoft.com/office/officeart/2005/8/layout/vList2"/>
    <dgm:cxn modelId="{D36BD21D-6F7F-4ED7-B4A6-692971F3E617}" type="presParOf" srcId="{9925BC95-3168-4FE7-BB63-4AC76A28E8AA}" destId="{2E6053DB-D36E-412D-A0A0-1EA6B1C592E5}" srcOrd="5" destOrd="0" presId="urn:microsoft.com/office/officeart/2005/8/layout/vList2"/>
    <dgm:cxn modelId="{B019A8AF-10B3-433E-B081-E6EBB99A56E7}" type="presParOf" srcId="{9925BC95-3168-4FE7-BB63-4AC76A28E8AA}" destId="{59A36CEE-3978-4A2D-850C-28BBBEE1A64B}" srcOrd="6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F1823E-0DDD-4047-83A7-8E039240E65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ru-RU"/>
        </a:p>
      </dgm:t>
    </dgm:pt>
    <dgm:pt modelId="{BAF2030C-4047-4C76-BA08-D77C9E221814}">
      <dgm:prSet phldrT="[Текст]" phldr="1" custT="1"/>
      <dgm:spPr>
        <a:solidFill>
          <a:srgbClr val="33CC33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sz="2400" dirty="0"/>
        </a:p>
      </dgm:t>
    </dgm:pt>
    <dgm:pt modelId="{733DA9DF-7835-4C8E-9CA1-FF862E9DF746}" type="parTrans" cxnId="{D64025D7-5E12-4AFD-B1DD-098F94C982E5}">
      <dgm:prSet/>
      <dgm:spPr/>
      <dgm:t>
        <a:bodyPr/>
        <a:lstStyle/>
        <a:p>
          <a:endParaRPr lang="ru-RU"/>
        </a:p>
      </dgm:t>
    </dgm:pt>
    <dgm:pt modelId="{8FD55678-B3DB-4996-AA17-5878DC452CA8}" type="sibTrans" cxnId="{D64025D7-5E12-4AFD-B1DD-098F94C982E5}">
      <dgm:prSet/>
      <dgm:spPr/>
      <dgm:t>
        <a:bodyPr/>
        <a:lstStyle/>
        <a:p>
          <a:endParaRPr lang="ru-RU"/>
        </a:p>
      </dgm:t>
    </dgm:pt>
    <dgm:pt modelId="{79394185-34E4-4BFF-993A-3EB4DB1560F5}">
      <dgm:prSet phldrT="[Текст]" custT="1"/>
      <dgm:spPr>
        <a:solidFill>
          <a:srgbClr val="CCFFCC">
            <a:alpha val="8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400" dirty="0" err="1" smtClean="0"/>
            <a:t>локальний</a:t>
          </a:r>
          <a:r>
            <a:rPr lang="ru-RU" sz="2400" dirty="0" smtClean="0"/>
            <a:t> </a:t>
          </a:r>
          <a:r>
            <a:rPr lang="ru-RU" sz="2400" dirty="0" err="1" smtClean="0"/>
            <a:t>механічний</a:t>
          </a:r>
          <a:r>
            <a:rPr lang="ru-RU" sz="2400" dirty="0" smtClean="0"/>
            <a:t> </a:t>
          </a:r>
          <a:r>
            <a:rPr lang="ru-RU" sz="2400" dirty="0" err="1" smtClean="0"/>
            <a:t>вплив</a:t>
          </a:r>
          <a:r>
            <a:rPr lang="ru-RU" sz="2400" dirty="0" smtClean="0"/>
            <a:t> на </a:t>
          </a:r>
          <a:r>
            <a:rPr lang="ru-RU" sz="2400" dirty="0" err="1" smtClean="0"/>
            <a:t>рельєф</a:t>
          </a:r>
          <a:r>
            <a:rPr lang="ru-RU" sz="2400" dirty="0" smtClean="0"/>
            <a:t> - при </a:t>
          </a:r>
          <a:r>
            <a:rPr lang="ru-RU" sz="2400" dirty="0" err="1" smtClean="0"/>
            <a:t>будівництві</a:t>
          </a:r>
          <a:endParaRPr lang="ru-RU" sz="2400" dirty="0"/>
        </a:p>
      </dgm:t>
    </dgm:pt>
    <dgm:pt modelId="{C682BFBB-F2BB-4EE2-A006-ED6BA7E1B4A8}" type="parTrans" cxnId="{458B55BB-A99A-4ED6-AC83-45EF0835B9C2}">
      <dgm:prSet/>
      <dgm:spPr/>
      <dgm:t>
        <a:bodyPr/>
        <a:lstStyle/>
        <a:p>
          <a:endParaRPr lang="ru-RU"/>
        </a:p>
      </dgm:t>
    </dgm:pt>
    <dgm:pt modelId="{EAC25815-29DB-43D8-8978-0BF62026F34D}" type="sibTrans" cxnId="{458B55BB-A99A-4ED6-AC83-45EF0835B9C2}">
      <dgm:prSet/>
      <dgm:spPr/>
      <dgm:t>
        <a:bodyPr/>
        <a:lstStyle/>
        <a:p>
          <a:endParaRPr lang="ru-RU"/>
        </a:p>
      </dgm:t>
    </dgm:pt>
    <dgm:pt modelId="{4C11943A-940D-49B6-BE39-B69EEA8BBE84}">
      <dgm:prSet phldrT="[Текст]" custT="1"/>
      <dgm:spPr>
        <a:solidFill>
          <a:srgbClr val="99FF99">
            <a:alpha val="8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400" dirty="0" err="1" smtClean="0"/>
            <a:t>стік</a:t>
          </a:r>
          <a:r>
            <a:rPr lang="ru-RU" sz="2400" dirty="0" smtClean="0"/>
            <a:t> </a:t>
          </a:r>
          <a:r>
            <a:rPr lang="ru-RU" sz="2400" dirty="0" err="1" smtClean="0"/>
            <a:t>поверхневих</a:t>
          </a:r>
          <a:r>
            <a:rPr lang="ru-RU" sz="2400" dirty="0" smtClean="0"/>
            <a:t> </a:t>
          </a:r>
          <a:r>
            <a:rPr lang="ru-RU" sz="2400" dirty="0" err="1" smtClean="0"/>
            <a:t>і</a:t>
          </a:r>
          <a:r>
            <a:rPr lang="ru-RU" sz="2400" dirty="0" smtClean="0"/>
            <a:t> </a:t>
          </a:r>
          <a:r>
            <a:rPr lang="ru-RU" sz="2400" dirty="0" err="1" smtClean="0"/>
            <a:t>ґрунтових</a:t>
          </a:r>
          <a:r>
            <a:rPr lang="ru-RU" sz="2400" dirty="0" smtClean="0"/>
            <a:t> вод, </a:t>
          </a:r>
          <a:r>
            <a:rPr lang="ru-RU" sz="2400" dirty="0" err="1" smtClean="0"/>
            <a:t>що</a:t>
          </a:r>
          <a:r>
            <a:rPr lang="ru-RU" sz="2400" dirty="0" smtClean="0"/>
            <a:t> </a:t>
          </a:r>
          <a:r>
            <a:rPr lang="ru-RU" sz="2400" dirty="0" err="1" smtClean="0"/>
            <a:t>містять</a:t>
          </a:r>
          <a:r>
            <a:rPr lang="ru-RU" sz="2400" dirty="0" smtClean="0"/>
            <a:t> </a:t>
          </a:r>
          <a:r>
            <a:rPr lang="ru-RU" sz="2400" dirty="0" err="1" smtClean="0"/>
            <a:t>хімічні</a:t>
          </a:r>
          <a:r>
            <a:rPr lang="ru-RU" sz="2400" dirty="0" smtClean="0"/>
            <a:t> </a:t>
          </a:r>
          <a:r>
            <a:rPr lang="ru-RU" sz="2400" dirty="0" err="1" smtClean="0"/>
            <a:t>і</a:t>
          </a:r>
          <a:r>
            <a:rPr lang="ru-RU" sz="2400" dirty="0" smtClean="0"/>
            <a:t> </a:t>
          </a:r>
          <a:r>
            <a:rPr lang="ru-RU" sz="2400" dirty="0" err="1" smtClean="0"/>
            <a:t>радіоактивні</a:t>
          </a:r>
          <a:r>
            <a:rPr lang="ru-RU" sz="2400" dirty="0" smtClean="0"/>
            <a:t> </a:t>
          </a:r>
          <a:r>
            <a:rPr lang="ru-RU" sz="2400" dirty="0" err="1" smtClean="0"/>
            <a:t>компоненти</a:t>
          </a:r>
          <a:r>
            <a:rPr lang="ru-RU" sz="2400" dirty="0" smtClean="0"/>
            <a:t>;</a:t>
          </a:r>
          <a:endParaRPr lang="ru-RU" sz="2400" dirty="0"/>
        </a:p>
      </dgm:t>
    </dgm:pt>
    <dgm:pt modelId="{A4AFC781-1600-45E3-8B95-F9333C8E06F6}" type="parTrans" cxnId="{297705E5-1DC8-438D-B4A7-ABA8C42FDFD2}">
      <dgm:prSet/>
      <dgm:spPr/>
      <dgm:t>
        <a:bodyPr/>
        <a:lstStyle/>
        <a:p>
          <a:endParaRPr lang="ru-RU"/>
        </a:p>
      </dgm:t>
    </dgm:pt>
    <dgm:pt modelId="{E39498EC-FFA0-4415-987D-ADB7A719E103}" type="sibTrans" cxnId="{297705E5-1DC8-438D-B4A7-ABA8C42FDFD2}">
      <dgm:prSet/>
      <dgm:spPr/>
      <dgm:t>
        <a:bodyPr/>
        <a:lstStyle/>
        <a:p>
          <a:endParaRPr lang="ru-RU"/>
        </a:p>
      </dgm:t>
    </dgm:pt>
    <dgm:pt modelId="{5E2E556F-FF13-4F38-B2B0-6E268E3B0C09}">
      <dgm:prSet phldrT="[Текст]" phldr="1" custT="1"/>
      <dgm:spPr>
        <a:solidFill>
          <a:srgbClr val="33CC33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sz="2400" dirty="0"/>
        </a:p>
      </dgm:t>
    </dgm:pt>
    <dgm:pt modelId="{8080C65C-B4D5-4A51-BC0F-51358C9D1FF5}" type="parTrans" cxnId="{4A89503F-F7D6-4E7F-B326-0392194996C0}">
      <dgm:prSet/>
      <dgm:spPr/>
      <dgm:t>
        <a:bodyPr/>
        <a:lstStyle/>
        <a:p>
          <a:endParaRPr lang="ru-RU"/>
        </a:p>
      </dgm:t>
    </dgm:pt>
    <dgm:pt modelId="{FDB1AD6A-64A4-431E-B18D-297B040F86BB}" type="sibTrans" cxnId="{4A89503F-F7D6-4E7F-B326-0392194996C0}">
      <dgm:prSet/>
      <dgm:spPr/>
      <dgm:t>
        <a:bodyPr/>
        <a:lstStyle/>
        <a:p>
          <a:endParaRPr lang="ru-RU"/>
        </a:p>
      </dgm:t>
    </dgm:pt>
    <dgm:pt modelId="{EFDA6DBD-85CA-4000-A47D-2BAE0FF946BF}">
      <dgm:prSet phldrT="[Текст]" custT="1"/>
      <dgm:spPr>
        <a:solidFill>
          <a:srgbClr val="66FF66">
            <a:alpha val="8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400" dirty="0" err="1" smtClean="0"/>
            <a:t>зміна</a:t>
          </a:r>
          <a:r>
            <a:rPr lang="ru-RU" sz="2400" dirty="0" smtClean="0"/>
            <a:t> характеру </a:t>
          </a:r>
          <a:r>
            <a:rPr lang="ru-RU" sz="2400" dirty="0" err="1" smtClean="0"/>
            <a:t>землекористування</a:t>
          </a:r>
          <a:r>
            <a:rPr lang="ru-RU" sz="2400" dirty="0" smtClean="0"/>
            <a:t> </a:t>
          </a:r>
          <a:r>
            <a:rPr lang="ru-RU" sz="2400" dirty="0" err="1" smtClean="0"/>
            <a:t>й</a:t>
          </a:r>
          <a:r>
            <a:rPr lang="ru-RU" sz="2400" dirty="0" smtClean="0"/>
            <a:t> </a:t>
          </a:r>
          <a:r>
            <a:rPr lang="ru-RU" sz="2400" dirty="0" err="1" smtClean="0"/>
            <a:t>обмінних</a:t>
          </a:r>
          <a:r>
            <a:rPr lang="ru-RU" sz="2400" dirty="0" smtClean="0"/>
            <a:t> </a:t>
          </a:r>
          <a:r>
            <a:rPr lang="ru-RU" sz="2400" dirty="0" err="1" smtClean="0"/>
            <a:t>процесів</a:t>
          </a:r>
          <a:r>
            <a:rPr lang="ru-RU" sz="2400" dirty="0" smtClean="0"/>
            <a:t> у </a:t>
          </a:r>
          <a:r>
            <a:rPr lang="ru-RU" sz="2400" dirty="0" err="1" smtClean="0"/>
            <a:t>безпосередній</a:t>
          </a:r>
          <a:r>
            <a:rPr lang="ru-RU" sz="2400" dirty="0" smtClean="0"/>
            <a:t> </a:t>
          </a:r>
          <a:r>
            <a:rPr lang="ru-RU" sz="2400" dirty="0" err="1" smtClean="0"/>
            <a:t>близькості</a:t>
          </a:r>
          <a:r>
            <a:rPr lang="ru-RU" sz="2400" dirty="0" smtClean="0"/>
            <a:t> </a:t>
          </a:r>
          <a:r>
            <a:rPr lang="ru-RU" sz="2400" dirty="0" err="1" smtClean="0"/>
            <a:t>від</a:t>
          </a:r>
          <a:r>
            <a:rPr lang="ru-RU" sz="2400" dirty="0" smtClean="0"/>
            <a:t> АЕС,</a:t>
          </a:r>
          <a:endParaRPr lang="ru-RU" sz="2400" dirty="0"/>
        </a:p>
      </dgm:t>
    </dgm:pt>
    <dgm:pt modelId="{B2AC1617-8098-4414-990E-7540AC8F3423}" type="parTrans" cxnId="{43BEBFB1-8704-41B5-A724-CF39AE3D6AB9}">
      <dgm:prSet/>
      <dgm:spPr/>
      <dgm:t>
        <a:bodyPr/>
        <a:lstStyle/>
        <a:p>
          <a:endParaRPr lang="ru-RU"/>
        </a:p>
      </dgm:t>
    </dgm:pt>
    <dgm:pt modelId="{1CF2BA6F-E051-44BE-9EC1-8A6E93594C35}" type="sibTrans" cxnId="{43BEBFB1-8704-41B5-A724-CF39AE3D6AB9}">
      <dgm:prSet/>
      <dgm:spPr/>
      <dgm:t>
        <a:bodyPr/>
        <a:lstStyle/>
        <a:p>
          <a:endParaRPr lang="ru-RU"/>
        </a:p>
      </dgm:t>
    </dgm:pt>
    <dgm:pt modelId="{3E5BCA60-31D1-4689-A717-7E21B512AC42}">
      <dgm:prSet phldrT="[Текст]" custT="1"/>
      <dgm:spPr>
        <a:solidFill>
          <a:srgbClr val="33CC33">
            <a:alpha val="8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sz="2400" dirty="0"/>
        </a:p>
      </dgm:t>
    </dgm:pt>
    <dgm:pt modelId="{004A9044-1B42-4A95-B24B-71089A36BFF7}" type="parTrans" cxnId="{1FFCDA47-B593-4C97-B385-F3DC52D1DB62}">
      <dgm:prSet/>
      <dgm:spPr/>
      <dgm:t>
        <a:bodyPr/>
        <a:lstStyle/>
        <a:p>
          <a:endParaRPr lang="ru-RU"/>
        </a:p>
      </dgm:t>
    </dgm:pt>
    <dgm:pt modelId="{514B9666-DAA1-4BA0-8E26-905A4C173C58}" type="sibTrans" cxnId="{1FFCDA47-B593-4C97-B385-F3DC52D1DB62}">
      <dgm:prSet/>
      <dgm:spPr/>
      <dgm:t>
        <a:bodyPr/>
        <a:lstStyle/>
        <a:p>
          <a:endParaRPr lang="ru-RU"/>
        </a:p>
      </dgm:t>
    </dgm:pt>
    <dgm:pt modelId="{7ED9F2D8-BCCE-4DAD-A1B3-94F4B1BB30B7}">
      <dgm:prSet phldrT="[Текст]" custT="1"/>
      <dgm:spPr>
        <a:solidFill>
          <a:srgbClr val="33CC33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sz="2400" dirty="0"/>
        </a:p>
      </dgm:t>
    </dgm:pt>
    <dgm:pt modelId="{F75BFE4B-812D-4747-A493-A5676A159492}" type="parTrans" cxnId="{6928949C-BBAF-480C-85A0-2A60A29994F7}">
      <dgm:prSet/>
      <dgm:spPr/>
      <dgm:t>
        <a:bodyPr/>
        <a:lstStyle/>
        <a:p>
          <a:endParaRPr lang="ru-RU"/>
        </a:p>
      </dgm:t>
    </dgm:pt>
    <dgm:pt modelId="{8098FD1F-206F-4025-9DE6-F25E392B4CDB}" type="sibTrans" cxnId="{6928949C-BBAF-480C-85A0-2A60A29994F7}">
      <dgm:prSet/>
      <dgm:spPr/>
      <dgm:t>
        <a:bodyPr/>
        <a:lstStyle/>
        <a:p>
          <a:endParaRPr lang="ru-RU"/>
        </a:p>
      </dgm:t>
    </dgm:pt>
    <dgm:pt modelId="{DA0C085B-C0F1-491B-AEE9-23D8F5840039}">
      <dgm:prSet custT="1"/>
      <dgm:spPr>
        <a:solidFill>
          <a:srgbClr val="33CC33">
            <a:alpha val="8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400" dirty="0" smtClean="0"/>
            <a:t>зміна мікрокліматичних характеристик прилеглих </a:t>
          </a:r>
          <a:r>
            <a:rPr lang="ru-RU" sz="2400" dirty="0" smtClean="0">
              <a:solidFill>
                <a:schemeClr val="tx1"/>
              </a:solidFill>
            </a:rPr>
            <a:t>районів.</a:t>
          </a:r>
          <a:endParaRPr lang="ru-RU" sz="2400" dirty="0">
            <a:solidFill>
              <a:schemeClr val="tx1"/>
            </a:solidFill>
          </a:endParaRPr>
        </a:p>
      </dgm:t>
    </dgm:pt>
    <dgm:pt modelId="{D94E7BA8-6C70-448C-A862-2B13B5C9084E}" type="parTrans" cxnId="{9CC3BBCB-1B3C-4C82-A40E-432374F40D83}">
      <dgm:prSet/>
      <dgm:spPr/>
      <dgm:t>
        <a:bodyPr/>
        <a:lstStyle/>
        <a:p>
          <a:endParaRPr lang="ru-RU"/>
        </a:p>
      </dgm:t>
    </dgm:pt>
    <dgm:pt modelId="{33CA7C4D-8721-4554-AE3D-B6B403D90577}" type="sibTrans" cxnId="{9CC3BBCB-1B3C-4C82-A40E-432374F40D83}">
      <dgm:prSet/>
      <dgm:spPr/>
      <dgm:t>
        <a:bodyPr/>
        <a:lstStyle/>
        <a:p>
          <a:endParaRPr lang="ru-RU"/>
        </a:p>
      </dgm:t>
    </dgm:pt>
    <dgm:pt modelId="{7F55280C-77B6-4160-9681-557C1A536EA2}">
      <dgm:prSet phldrT="[Текст]"/>
      <dgm:spPr>
        <a:solidFill>
          <a:srgbClr val="33CC33">
            <a:alpha val="8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sz="1500" dirty="0"/>
        </a:p>
      </dgm:t>
    </dgm:pt>
    <dgm:pt modelId="{3CA4996B-8B47-4D6F-92F0-467315553828}" type="parTrans" cxnId="{E10F0F8D-572F-4D57-8689-134294F858AE}">
      <dgm:prSet/>
      <dgm:spPr/>
      <dgm:t>
        <a:bodyPr/>
        <a:lstStyle/>
        <a:p>
          <a:endParaRPr lang="ru-RU"/>
        </a:p>
      </dgm:t>
    </dgm:pt>
    <dgm:pt modelId="{1B9228BC-DA1B-405A-9096-67E6AB7FCB35}" type="sibTrans" cxnId="{E10F0F8D-572F-4D57-8689-134294F858AE}">
      <dgm:prSet/>
      <dgm:spPr/>
      <dgm:t>
        <a:bodyPr/>
        <a:lstStyle/>
        <a:p>
          <a:endParaRPr lang="ru-RU"/>
        </a:p>
      </dgm:t>
    </dgm:pt>
    <dgm:pt modelId="{8839F76B-60A2-4F26-B992-9FD582ECDE69}">
      <dgm:prSet phldrT="[Текст]" phldr="1" custT="1"/>
      <dgm:spPr>
        <a:solidFill>
          <a:srgbClr val="33CC33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sz="2400" dirty="0"/>
        </a:p>
      </dgm:t>
    </dgm:pt>
    <dgm:pt modelId="{9CE05D00-9EAB-4178-929E-DE85DF4F7366}" type="sibTrans" cxnId="{3119BFEC-EF65-4E55-A4FF-9150638864C5}">
      <dgm:prSet/>
      <dgm:spPr/>
      <dgm:t>
        <a:bodyPr/>
        <a:lstStyle/>
        <a:p>
          <a:endParaRPr lang="ru-RU"/>
        </a:p>
      </dgm:t>
    </dgm:pt>
    <dgm:pt modelId="{C83F716F-DD04-46A2-B58E-626A2029A65D}" type="parTrans" cxnId="{3119BFEC-EF65-4E55-A4FF-9150638864C5}">
      <dgm:prSet/>
      <dgm:spPr/>
      <dgm:t>
        <a:bodyPr/>
        <a:lstStyle/>
        <a:p>
          <a:endParaRPr lang="ru-RU"/>
        </a:p>
      </dgm:t>
    </dgm:pt>
    <dgm:pt modelId="{33837DA6-169F-47DC-A605-86FCC5144560}" type="pres">
      <dgm:prSet presAssocID="{BAF1823E-0DDD-4047-83A7-8E039240E65A}" presName="linearFlow" presStyleCnt="0">
        <dgm:presLayoutVars>
          <dgm:dir/>
          <dgm:animLvl val="lvl"/>
          <dgm:resizeHandles val="exact"/>
        </dgm:presLayoutVars>
      </dgm:prSet>
      <dgm:spPr/>
    </dgm:pt>
    <dgm:pt modelId="{F590B248-6930-47B6-AE62-B2FF352108BC}" type="pres">
      <dgm:prSet presAssocID="{BAF2030C-4047-4C76-BA08-D77C9E221814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D0D310A-7DCC-4E9E-BEAA-0E31035F292C}" type="pres">
      <dgm:prSet presAssocID="{BAF2030C-4047-4C76-BA08-D77C9E221814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0B695B89-5139-4767-A1B4-EFE8C643F6FB}" type="pres">
      <dgm:prSet presAssocID="{BAF2030C-4047-4C76-BA08-D77C9E22181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79DAB-034C-4DBE-BC44-93C483DAB968}" type="pres">
      <dgm:prSet presAssocID="{8FD55678-B3DB-4996-AA17-5878DC452CA8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5DEE806-6DEA-4F17-B519-324B4E4B8DA4}" type="pres">
      <dgm:prSet presAssocID="{8839F76B-60A2-4F26-B992-9FD582ECDE69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396BE73C-86CB-490F-A8CA-D526941FF9E6}" type="pres">
      <dgm:prSet presAssocID="{8839F76B-60A2-4F26-B992-9FD582ECDE6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7BF6C2-A5D7-4135-B9E8-AAD00D146FD3}" type="pres">
      <dgm:prSet presAssocID="{8839F76B-60A2-4F26-B992-9FD582ECDE6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549EB-8B5E-4DC5-9EC2-20CFC3E3FBFD}" type="pres">
      <dgm:prSet presAssocID="{9CE05D00-9EAB-4178-929E-DE85DF4F7366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AB55F69-42DF-4A0A-9D6E-BDFF0A75ECBA}" type="pres">
      <dgm:prSet presAssocID="{5E2E556F-FF13-4F38-B2B0-6E268E3B0C09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A39E687-E18B-46B4-8CE0-09B93DE86258}" type="pres">
      <dgm:prSet presAssocID="{5E2E556F-FF13-4F38-B2B0-6E268E3B0C09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097487E1-F92E-4C28-AA15-65C7A9BF80C9}" type="pres">
      <dgm:prSet presAssocID="{5E2E556F-FF13-4F38-B2B0-6E268E3B0C0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4D8A9-42F8-4236-B963-032FA2ACDF82}" type="pres">
      <dgm:prSet presAssocID="{FDB1AD6A-64A4-431E-B18D-297B040F86BB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DC5E25A2-FAB6-4549-9650-98E1BD8E34AA}" type="pres">
      <dgm:prSet presAssocID="{7ED9F2D8-BCCE-4DAD-A1B3-94F4B1BB30B7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5EE468D-FADC-45BD-92C0-29725BDA9DE4}" type="pres">
      <dgm:prSet presAssocID="{7ED9F2D8-BCCE-4DAD-A1B3-94F4B1BB30B7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FF301F5A-34DF-4922-8B6C-446986AB6EB3}" type="pres">
      <dgm:prSet presAssocID="{7ED9F2D8-BCCE-4DAD-A1B3-94F4B1BB30B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0F0F8D-572F-4D57-8689-134294F858AE}" srcId="{7ED9F2D8-BCCE-4DAD-A1B3-94F4B1BB30B7}" destId="{7F55280C-77B6-4160-9681-557C1A536EA2}" srcOrd="2" destOrd="0" parTransId="{3CA4996B-8B47-4D6F-92F0-467315553828}" sibTransId="{1B9228BC-DA1B-405A-9096-67E6AB7FCB35}"/>
    <dgm:cxn modelId="{3119BFEC-EF65-4E55-A4FF-9150638864C5}" srcId="{BAF1823E-0DDD-4047-83A7-8E039240E65A}" destId="{8839F76B-60A2-4F26-B992-9FD582ECDE69}" srcOrd="1" destOrd="0" parTransId="{C83F716F-DD04-46A2-B58E-626A2029A65D}" sibTransId="{9CE05D00-9EAB-4178-929E-DE85DF4F7366}"/>
    <dgm:cxn modelId="{7C19B9A5-AEAA-4DE5-A31D-5945F0A243B5}" type="presOf" srcId="{BAF1823E-0DDD-4047-83A7-8E039240E65A}" destId="{33837DA6-169F-47DC-A605-86FCC5144560}" srcOrd="0" destOrd="0" presId="urn:microsoft.com/office/officeart/2005/8/layout/chevron2"/>
    <dgm:cxn modelId="{3593D280-C863-45A1-9A22-63F0606E76DC}" type="presOf" srcId="{8839F76B-60A2-4F26-B992-9FD582ECDE69}" destId="{396BE73C-86CB-490F-A8CA-D526941FF9E6}" srcOrd="0" destOrd="0" presId="urn:microsoft.com/office/officeart/2005/8/layout/chevron2"/>
    <dgm:cxn modelId="{458B55BB-A99A-4ED6-AC83-45EF0835B9C2}" srcId="{BAF2030C-4047-4C76-BA08-D77C9E221814}" destId="{79394185-34E4-4BFF-993A-3EB4DB1560F5}" srcOrd="0" destOrd="0" parTransId="{C682BFBB-F2BB-4EE2-A006-ED6BA7E1B4A8}" sibTransId="{EAC25815-29DB-43D8-8978-0BF62026F34D}"/>
    <dgm:cxn modelId="{342FD95F-10FB-419E-84BD-34C2B8B1B162}" type="presOf" srcId="{79394185-34E4-4BFF-993A-3EB4DB1560F5}" destId="{0B695B89-5139-4767-A1B4-EFE8C643F6FB}" srcOrd="0" destOrd="0" presId="urn:microsoft.com/office/officeart/2005/8/layout/chevron2"/>
    <dgm:cxn modelId="{9CC3BBCB-1B3C-4C82-A40E-432374F40D83}" srcId="{7ED9F2D8-BCCE-4DAD-A1B3-94F4B1BB30B7}" destId="{DA0C085B-C0F1-491B-AEE9-23D8F5840039}" srcOrd="1" destOrd="0" parTransId="{D94E7BA8-6C70-448C-A862-2B13B5C9084E}" sibTransId="{33CA7C4D-8721-4554-AE3D-B6B403D90577}"/>
    <dgm:cxn modelId="{6928949C-BBAF-480C-85A0-2A60A29994F7}" srcId="{BAF1823E-0DDD-4047-83A7-8E039240E65A}" destId="{7ED9F2D8-BCCE-4DAD-A1B3-94F4B1BB30B7}" srcOrd="3" destOrd="0" parTransId="{F75BFE4B-812D-4747-A493-A5676A159492}" sibTransId="{8098FD1F-206F-4025-9DE6-F25E392B4CDB}"/>
    <dgm:cxn modelId="{167E18CD-B8B2-4348-A49E-FEB75F902136}" type="presOf" srcId="{5E2E556F-FF13-4F38-B2B0-6E268E3B0C09}" destId="{4A39E687-E18B-46B4-8CE0-09B93DE86258}" srcOrd="0" destOrd="0" presId="urn:microsoft.com/office/officeart/2005/8/layout/chevron2"/>
    <dgm:cxn modelId="{5A256F25-4759-487F-B019-252FC5F1DC16}" type="presOf" srcId="{EFDA6DBD-85CA-4000-A47D-2BAE0FF946BF}" destId="{097487E1-F92E-4C28-AA15-65C7A9BF80C9}" srcOrd="0" destOrd="0" presId="urn:microsoft.com/office/officeart/2005/8/layout/chevron2"/>
    <dgm:cxn modelId="{297705E5-1DC8-438D-B4A7-ABA8C42FDFD2}" srcId="{8839F76B-60A2-4F26-B992-9FD582ECDE69}" destId="{4C11943A-940D-49B6-BE39-B69EEA8BBE84}" srcOrd="0" destOrd="0" parTransId="{A4AFC781-1600-45E3-8B95-F9333C8E06F6}" sibTransId="{E39498EC-FFA0-4415-987D-ADB7A719E103}"/>
    <dgm:cxn modelId="{27A903E2-44AC-41B7-B6EB-839996EDC723}" type="presOf" srcId="{BAF2030C-4047-4C76-BA08-D77C9E221814}" destId="{2D0D310A-7DCC-4E9E-BEAA-0E31035F292C}" srcOrd="0" destOrd="0" presId="urn:microsoft.com/office/officeart/2005/8/layout/chevron2"/>
    <dgm:cxn modelId="{21A56471-75CB-46A8-A578-017101E58254}" type="presOf" srcId="{7ED9F2D8-BCCE-4DAD-A1B3-94F4B1BB30B7}" destId="{A5EE468D-FADC-45BD-92C0-29725BDA9DE4}" srcOrd="0" destOrd="0" presId="urn:microsoft.com/office/officeart/2005/8/layout/chevron2"/>
    <dgm:cxn modelId="{4A89503F-F7D6-4E7F-B326-0392194996C0}" srcId="{BAF1823E-0DDD-4047-83A7-8E039240E65A}" destId="{5E2E556F-FF13-4F38-B2B0-6E268E3B0C09}" srcOrd="2" destOrd="0" parTransId="{8080C65C-B4D5-4A51-BC0F-51358C9D1FF5}" sibTransId="{FDB1AD6A-64A4-431E-B18D-297B040F86BB}"/>
    <dgm:cxn modelId="{43BEBFB1-8704-41B5-A724-CF39AE3D6AB9}" srcId="{5E2E556F-FF13-4F38-B2B0-6E268E3B0C09}" destId="{EFDA6DBD-85CA-4000-A47D-2BAE0FF946BF}" srcOrd="0" destOrd="0" parTransId="{B2AC1617-8098-4414-990E-7540AC8F3423}" sibTransId="{1CF2BA6F-E051-44BE-9EC1-8A6E93594C35}"/>
    <dgm:cxn modelId="{3F45A81A-52EA-4E46-B4BF-3B9A9806790A}" type="presOf" srcId="{7F55280C-77B6-4160-9681-557C1A536EA2}" destId="{FF301F5A-34DF-4922-8B6C-446986AB6EB3}" srcOrd="0" destOrd="2" presId="urn:microsoft.com/office/officeart/2005/8/layout/chevron2"/>
    <dgm:cxn modelId="{D64025D7-5E12-4AFD-B1DD-098F94C982E5}" srcId="{BAF1823E-0DDD-4047-83A7-8E039240E65A}" destId="{BAF2030C-4047-4C76-BA08-D77C9E221814}" srcOrd="0" destOrd="0" parTransId="{733DA9DF-7835-4C8E-9CA1-FF862E9DF746}" sibTransId="{8FD55678-B3DB-4996-AA17-5878DC452CA8}"/>
    <dgm:cxn modelId="{1FFCDA47-B593-4C97-B385-F3DC52D1DB62}" srcId="{7ED9F2D8-BCCE-4DAD-A1B3-94F4B1BB30B7}" destId="{3E5BCA60-31D1-4689-A717-7E21B512AC42}" srcOrd="0" destOrd="0" parTransId="{004A9044-1B42-4A95-B24B-71089A36BFF7}" sibTransId="{514B9666-DAA1-4BA0-8E26-905A4C173C58}"/>
    <dgm:cxn modelId="{1D00E480-6EC5-4970-BEF3-88AE926628CB}" type="presOf" srcId="{4C11943A-940D-49B6-BE39-B69EEA8BBE84}" destId="{B97BF6C2-A5D7-4135-B9E8-AAD00D146FD3}" srcOrd="0" destOrd="0" presId="urn:microsoft.com/office/officeart/2005/8/layout/chevron2"/>
    <dgm:cxn modelId="{D331D6D4-E580-46F1-9906-F6A339BEEFB8}" type="presOf" srcId="{3E5BCA60-31D1-4689-A717-7E21B512AC42}" destId="{FF301F5A-34DF-4922-8B6C-446986AB6EB3}" srcOrd="0" destOrd="0" presId="urn:microsoft.com/office/officeart/2005/8/layout/chevron2"/>
    <dgm:cxn modelId="{94D667DB-1885-43B1-9472-B7A9329251B3}" type="presOf" srcId="{DA0C085B-C0F1-491B-AEE9-23D8F5840039}" destId="{FF301F5A-34DF-4922-8B6C-446986AB6EB3}" srcOrd="0" destOrd="1" presId="urn:microsoft.com/office/officeart/2005/8/layout/chevron2"/>
    <dgm:cxn modelId="{B670430D-E18D-4E10-966C-2CD9498D8635}" type="presParOf" srcId="{33837DA6-169F-47DC-A605-86FCC5144560}" destId="{F590B248-6930-47B6-AE62-B2FF352108BC}" srcOrd="0" destOrd="0" presId="urn:microsoft.com/office/officeart/2005/8/layout/chevron2"/>
    <dgm:cxn modelId="{2155109A-1C53-40A0-9FDA-8087DBE8FAE4}" type="presParOf" srcId="{F590B248-6930-47B6-AE62-B2FF352108BC}" destId="{2D0D310A-7DCC-4E9E-BEAA-0E31035F292C}" srcOrd="0" destOrd="0" presId="urn:microsoft.com/office/officeart/2005/8/layout/chevron2"/>
    <dgm:cxn modelId="{A6FC08A3-0A7F-4FFF-8EC7-C9AA3F598803}" type="presParOf" srcId="{F590B248-6930-47B6-AE62-B2FF352108BC}" destId="{0B695B89-5139-4767-A1B4-EFE8C643F6FB}" srcOrd="1" destOrd="0" presId="urn:microsoft.com/office/officeart/2005/8/layout/chevron2"/>
    <dgm:cxn modelId="{96CDEC29-BE65-4605-AE13-3281B0C7E9CC}" type="presParOf" srcId="{33837DA6-169F-47DC-A605-86FCC5144560}" destId="{C9B79DAB-034C-4DBE-BC44-93C483DAB968}" srcOrd="1" destOrd="0" presId="urn:microsoft.com/office/officeart/2005/8/layout/chevron2"/>
    <dgm:cxn modelId="{607710A9-761B-421A-8093-EA0542C4F926}" type="presParOf" srcId="{33837DA6-169F-47DC-A605-86FCC5144560}" destId="{65DEE806-6DEA-4F17-B519-324B4E4B8DA4}" srcOrd="2" destOrd="0" presId="urn:microsoft.com/office/officeart/2005/8/layout/chevron2"/>
    <dgm:cxn modelId="{B259CEE1-2FCC-4019-87EE-A4461C0E68A2}" type="presParOf" srcId="{65DEE806-6DEA-4F17-B519-324B4E4B8DA4}" destId="{396BE73C-86CB-490F-A8CA-D526941FF9E6}" srcOrd="0" destOrd="0" presId="urn:microsoft.com/office/officeart/2005/8/layout/chevron2"/>
    <dgm:cxn modelId="{C1DFA90D-FDA3-4D3F-9C66-0403227D850E}" type="presParOf" srcId="{65DEE806-6DEA-4F17-B519-324B4E4B8DA4}" destId="{B97BF6C2-A5D7-4135-B9E8-AAD00D146FD3}" srcOrd="1" destOrd="0" presId="urn:microsoft.com/office/officeart/2005/8/layout/chevron2"/>
    <dgm:cxn modelId="{9FECD2EC-E391-4B30-BB20-673F07E43F67}" type="presParOf" srcId="{33837DA6-169F-47DC-A605-86FCC5144560}" destId="{824549EB-8B5E-4DC5-9EC2-20CFC3E3FBFD}" srcOrd="3" destOrd="0" presId="urn:microsoft.com/office/officeart/2005/8/layout/chevron2"/>
    <dgm:cxn modelId="{0786476E-6114-4084-9679-B2A8A7A27335}" type="presParOf" srcId="{33837DA6-169F-47DC-A605-86FCC5144560}" destId="{AAB55F69-42DF-4A0A-9D6E-BDFF0A75ECBA}" srcOrd="4" destOrd="0" presId="urn:microsoft.com/office/officeart/2005/8/layout/chevron2"/>
    <dgm:cxn modelId="{41B2072F-428B-41E2-A911-258451B89E40}" type="presParOf" srcId="{AAB55F69-42DF-4A0A-9D6E-BDFF0A75ECBA}" destId="{4A39E687-E18B-46B4-8CE0-09B93DE86258}" srcOrd="0" destOrd="0" presId="urn:microsoft.com/office/officeart/2005/8/layout/chevron2"/>
    <dgm:cxn modelId="{363A4DFC-290F-4F8A-A7AA-8794F156AC45}" type="presParOf" srcId="{AAB55F69-42DF-4A0A-9D6E-BDFF0A75ECBA}" destId="{097487E1-F92E-4C28-AA15-65C7A9BF80C9}" srcOrd="1" destOrd="0" presId="urn:microsoft.com/office/officeart/2005/8/layout/chevron2"/>
    <dgm:cxn modelId="{4357CEA3-7E94-42B3-9FC0-193F5C50A3C0}" type="presParOf" srcId="{33837DA6-169F-47DC-A605-86FCC5144560}" destId="{2FB4D8A9-42F8-4236-B963-032FA2ACDF82}" srcOrd="5" destOrd="0" presId="urn:microsoft.com/office/officeart/2005/8/layout/chevron2"/>
    <dgm:cxn modelId="{E9EEC872-A563-4A23-9477-4A48E622E995}" type="presParOf" srcId="{33837DA6-169F-47DC-A605-86FCC5144560}" destId="{DC5E25A2-FAB6-4549-9650-98E1BD8E34AA}" srcOrd="6" destOrd="0" presId="urn:microsoft.com/office/officeart/2005/8/layout/chevron2"/>
    <dgm:cxn modelId="{D27612EC-DF49-416E-8FA8-B7E7F8FF8C60}" type="presParOf" srcId="{DC5E25A2-FAB6-4549-9650-98E1BD8E34AA}" destId="{A5EE468D-FADC-45BD-92C0-29725BDA9DE4}" srcOrd="0" destOrd="0" presId="urn:microsoft.com/office/officeart/2005/8/layout/chevron2"/>
    <dgm:cxn modelId="{7C0A0E1D-D186-4C6B-93E8-960C5BEC58F8}" type="presParOf" srcId="{DC5E25A2-FAB6-4549-9650-98E1BD8E34AA}" destId="{FF301F5A-34DF-4922-8B6C-446986AB6EB3}" srcOrd="1" destOrd="0" presId="urn:microsoft.com/office/officeart/2005/8/layout/chevr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43C4A6-8902-4F6B-BA33-58D946AC3ABF}" type="doc">
      <dgm:prSet loTypeId="urn:microsoft.com/office/officeart/2005/8/layout/lProcess3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640E09-9465-442D-AD2B-73C1C823BCCE}">
      <dgm:prSet phldrT="[Текст]" phldr="1"/>
      <dgm:spPr>
        <a:solidFill>
          <a:srgbClr val="42B333"/>
        </a:solidFill>
      </dgm:spPr>
      <dgm:t>
        <a:bodyPr/>
        <a:lstStyle/>
        <a:p>
          <a:endParaRPr lang="ru-RU" dirty="0"/>
        </a:p>
      </dgm:t>
    </dgm:pt>
    <dgm:pt modelId="{C2A8DEE4-5D6F-420C-A6D8-CB3785ACDA2C}" type="parTrans" cxnId="{4B2E470E-F105-45B1-9D14-2253EF21C841}">
      <dgm:prSet/>
      <dgm:spPr/>
      <dgm:t>
        <a:bodyPr/>
        <a:lstStyle/>
        <a:p>
          <a:endParaRPr lang="ru-RU"/>
        </a:p>
      </dgm:t>
    </dgm:pt>
    <dgm:pt modelId="{21E5A651-FB91-4767-9C73-90FABE597364}" type="sibTrans" cxnId="{4B2E470E-F105-45B1-9D14-2253EF21C841}">
      <dgm:prSet/>
      <dgm:spPr/>
      <dgm:t>
        <a:bodyPr/>
        <a:lstStyle/>
        <a:p>
          <a:endParaRPr lang="ru-RU"/>
        </a:p>
      </dgm:t>
    </dgm:pt>
    <dgm:pt modelId="{2251BD42-E3B8-4C5A-855B-D4A4632D566F}">
      <dgm:prSet phldrT="[Текст]"/>
      <dgm:spPr>
        <a:solidFill>
          <a:srgbClr val="99FF99">
            <a:alpha val="90000"/>
          </a:srgbClr>
        </a:solidFill>
      </dgm:spPr>
      <dgm:t>
        <a:bodyPr/>
        <a:lstStyle/>
        <a:p>
          <a:r>
            <a:rPr lang="ru-RU" dirty="0" err="1" smtClean="0">
              <a:solidFill>
                <a:srgbClr val="006600"/>
              </a:solidFill>
            </a:rPr>
            <a:t>Радіоактивне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забруднення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складових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частин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екосистеми</a:t>
          </a:r>
          <a:endParaRPr lang="ru-RU" dirty="0">
            <a:solidFill>
              <a:srgbClr val="006600"/>
            </a:solidFill>
          </a:endParaRPr>
        </a:p>
      </dgm:t>
    </dgm:pt>
    <dgm:pt modelId="{4BDEF7CE-DB22-4D9B-9374-D33732648722}" type="parTrans" cxnId="{21C80733-97D7-434F-9CF9-C2E0FDBD45B1}">
      <dgm:prSet/>
      <dgm:spPr/>
      <dgm:t>
        <a:bodyPr/>
        <a:lstStyle/>
        <a:p>
          <a:endParaRPr lang="ru-RU"/>
        </a:p>
      </dgm:t>
    </dgm:pt>
    <dgm:pt modelId="{129E1272-E090-444E-9D04-DFDED8047BB1}" type="sibTrans" cxnId="{21C80733-97D7-434F-9CF9-C2E0FDBD45B1}">
      <dgm:prSet/>
      <dgm:spPr/>
      <dgm:t>
        <a:bodyPr/>
        <a:lstStyle/>
        <a:p>
          <a:endParaRPr lang="ru-RU"/>
        </a:p>
      </dgm:t>
    </dgm:pt>
    <dgm:pt modelId="{9B7FCB9F-F09E-4B10-AC3E-22FF0C7A687D}">
      <dgm:prSet phldrT="[Текст]" phldr="1"/>
      <dgm:spPr>
        <a:solidFill>
          <a:srgbClr val="42B333"/>
        </a:solidFill>
      </dgm:spPr>
      <dgm:t>
        <a:bodyPr/>
        <a:lstStyle/>
        <a:p>
          <a:endParaRPr lang="ru-RU" dirty="0"/>
        </a:p>
      </dgm:t>
    </dgm:pt>
    <dgm:pt modelId="{ABB6378F-8611-4B31-85C2-257DC8F8BC9D}" type="parTrans" cxnId="{E9ADDDF2-605E-4A7F-B600-F3653F42BDCF}">
      <dgm:prSet/>
      <dgm:spPr/>
      <dgm:t>
        <a:bodyPr/>
        <a:lstStyle/>
        <a:p>
          <a:endParaRPr lang="ru-RU"/>
        </a:p>
      </dgm:t>
    </dgm:pt>
    <dgm:pt modelId="{0BEAC4EB-B666-43E1-8DFB-3B25A73AF6B0}" type="sibTrans" cxnId="{E9ADDDF2-605E-4A7F-B600-F3653F42BDCF}">
      <dgm:prSet/>
      <dgm:spPr/>
      <dgm:t>
        <a:bodyPr/>
        <a:lstStyle/>
        <a:p>
          <a:endParaRPr lang="ru-RU"/>
        </a:p>
      </dgm:t>
    </dgm:pt>
    <dgm:pt modelId="{83FEFC5B-A611-4B7F-861F-0567F32577DE}">
      <dgm:prSet phldrT="[Текст]"/>
      <dgm:spPr>
        <a:solidFill>
          <a:srgbClr val="99FF99">
            <a:alpha val="90000"/>
          </a:srgbClr>
        </a:solidFill>
      </dgm:spPr>
      <dgm:t>
        <a:bodyPr/>
        <a:lstStyle/>
        <a:p>
          <a:r>
            <a:rPr lang="ru-RU" dirty="0" err="1" smtClean="0">
              <a:solidFill>
                <a:srgbClr val="006600"/>
              </a:solidFill>
            </a:rPr>
            <a:t>Згубний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вплив</a:t>
          </a:r>
          <a:r>
            <a:rPr lang="ru-RU" dirty="0" smtClean="0">
              <a:solidFill>
                <a:srgbClr val="006600"/>
              </a:solidFill>
            </a:rPr>
            <a:t> на </a:t>
          </a:r>
          <a:r>
            <a:rPr lang="ru-RU" dirty="0" err="1" smtClean="0">
              <a:solidFill>
                <a:srgbClr val="006600"/>
              </a:solidFill>
            </a:rPr>
            <a:t>здоров'я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живих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організмів</a:t>
          </a:r>
          <a:endParaRPr lang="ru-RU" dirty="0">
            <a:solidFill>
              <a:srgbClr val="006600"/>
            </a:solidFill>
          </a:endParaRPr>
        </a:p>
      </dgm:t>
    </dgm:pt>
    <dgm:pt modelId="{7B0CFE1A-9907-43DE-A457-972C08EE82AE}" type="parTrans" cxnId="{18332A6B-6777-4D0F-98CA-EB7F1BF1B375}">
      <dgm:prSet/>
      <dgm:spPr/>
      <dgm:t>
        <a:bodyPr/>
        <a:lstStyle/>
        <a:p>
          <a:endParaRPr lang="ru-RU"/>
        </a:p>
      </dgm:t>
    </dgm:pt>
    <dgm:pt modelId="{39F3BD76-88F4-4C5C-BC7B-9F76FC6FFE04}" type="sibTrans" cxnId="{18332A6B-6777-4D0F-98CA-EB7F1BF1B375}">
      <dgm:prSet/>
      <dgm:spPr/>
      <dgm:t>
        <a:bodyPr/>
        <a:lstStyle/>
        <a:p>
          <a:endParaRPr lang="ru-RU"/>
        </a:p>
      </dgm:t>
    </dgm:pt>
    <dgm:pt modelId="{4B46F73B-3E00-4E94-AB68-E3848025356A}">
      <dgm:prSet phldrT="[Текст]" phldr="1"/>
      <dgm:spPr>
        <a:solidFill>
          <a:srgbClr val="42B333"/>
        </a:solidFill>
      </dgm:spPr>
      <dgm:t>
        <a:bodyPr/>
        <a:lstStyle/>
        <a:p>
          <a:endParaRPr lang="ru-RU" dirty="0"/>
        </a:p>
      </dgm:t>
    </dgm:pt>
    <dgm:pt modelId="{8E80C882-9530-49A9-AF6F-490E07E7A441}" type="parTrans" cxnId="{D72FDCF8-F668-4031-88B9-3B82E5029DCF}">
      <dgm:prSet/>
      <dgm:spPr/>
      <dgm:t>
        <a:bodyPr/>
        <a:lstStyle/>
        <a:p>
          <a:endParaRPr lang="ru-RU"/>
        </a:p>
      </dgm:t>
    </dgm:pt>
    <dgm:pt modelId="{6ED303BF-B8AF-4F51-91AD-738C487A02BA}" type="sibTrans" cxnId="{D72FDCF8-F668-4031-88B9-3B82E5029DCF}">
      <dgm:prSet/>
      <dgm:spPr/>
      <dgm:t>
        <a:bodyPr/>
        <a:lstStyle/>
        <a:p>
          <a:endParaRPr lang="ru-RU"/>
        </a:p>
      </dgm:t>
    </dgm:pt>
    <dgm:pt modelId="{A39EC5DB-B733-41A1-91C7-8F4CAEB9DBE5}">
      <dgm:prSet phldrT="[Текст]"/>
      <dgm:spPr>
        <a:solidFill>
          <a:srgbClr val="99FF99">
            <a:alpha val="90000"/>
          </a:srgbClr>
        </a:solidFill>
      </dgm:spPr>
      <dgm:t>
        <a:bodyPr/>
        <a:lstStyle/>
        <a:p>
          <a:r>
            <a:rPr lang="ru-RU" dirty="0" err="1" smtClean="0">
              <a:solidFill>
                <a:srgbClr val="006600"/>
              </a:solidFill>
            </a:rPr>
            <a:t>Вилучення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з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народногосподарського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використання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значних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територій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і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природних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ресурсів</a:t>
          </a:r>
          <a:r>
            <a:rPr lang="ru-RU" dirty="0" smtClean="0">
              <a:solidFill>
                <a:srgbClr val="006600"/>
              </a:solidFill>
            </a:rPr>
            <a:t>.</a:t>
          </a:r>
          <a:endParaRPr lang="ru-RU" dirty="0">
            <a:solidFill>
              <a:srgbClr val="006600"/>
            </a:solidFill>
          </a:endParaRPr>
        </a:p>
      </dgm:t>
    </dgm:pt>
    <dgm:pt modelId="{24568068-B004-4CFF-8E31-1FF1AA6AA3F3}" type="parTrans" cxnId="{06B92DC9-8489-41F0-8C1C-5F18962BF536}">
      <dgm:prSet/>
      <dgm:spPr/>
      <dgm:t>
        <a:bodyPr/>
        <a:lstStyle/>
        <a:p>
          <a:endParaRPr lang="ru-RU"/>
        </a:p>
      </dgm:t>
    </dgm:pt>
    <dgm:pt modelId="{74A2DE35-95DE-4EF8-8E50-303A5C1F5A99}" type="sibTrans" cxnId="{06B92DC9-8489-41F0-8C1C-5F18962BF536}">
      <dgm:prSet/>
      <dgm:spPr/>
      <dgm:t>
        <a:bodyPr/>
        <a:lstStyle/>
        <a:p>
          <a:endParaRPr lang="ru-RU"/>
        </a:p>
      </dgm:t>
    </dgm:pt>
    <dgm:pt modelId="{45FD82F0-CF36-48D1-8121-B46A201AE04B}" type="pres">
      <dgm:prSet presAssocID="{D043C4A6-8902-4F6B-BA33-58D946AC3AB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4C4AB48-DB07-4C37-9E29-1B4D3AB2A953}" type="pres">
      <dgm:prSet presAssocID="{16640E09-9465-442D-AD2B-73C1C823BCCE}" presName="horFlow" presStyleCnt="0"/>
      <dgm:spPr/>
    </dgm:pt>
    <dgm:pt modelId="{4CAB8376-03EB-4E80-B4F1-EA07E5279176}" type="pres">
      <dgm:prSet presAssocID="{16640E09-9465-442D-AD2B-73C1C823BCCE}" presName="bigChev" presStyleLbl="node1" presStyleIdx="0" presStyleCnt="3" custScaleX="45136"/>
      <dgm:spPr/>
    </dgm:pt>
    <dgm:pt modelId="{935B6CAE-FCAA-4441-AC24-E877C37F527B}" type="pres">
      <dgm:prSet presAssocID="{4BDEF7CE-DB22-4D9B-9374-D33732648722}" presName="parTrans" presStyleCnt="0"/>
      <dgm:spPr/>
    </dgm:pt>
    <dgm:pt modelId="{331C1A24-B059-4D5D-933C-552D512E0F2E}" type="pres">
      <dgm:prSet presAssocID="{2251BD42-E3B8-4C5A-855B-D4A4632D566F}" presName="node" presStyleLbl="alignAccFollowNode1" presStyleIdx="0" presStyleCnt="3" custScaleX="220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B70CB-B7F5-4BB7-815F-0E3939251B20}" type="pres">
      <dgm:prSet presAssocID="{16640E09-9465-442D-AD2B-73C1C823BCCE}" presName="vSp" presStyleCnt="0"/>
      <dgm:spPr/>
    </dgm:pt>
    <dgm:pt modelId="{9BA4AB03-A23A-4B4B-ABFC-4429F542E860}" type="pres">
      <dgm:prSet presAssocID="{9B7FCB9F-F09E-4B10-AC3E-22FF0C7A687D}" presName="horFlow" presStyleCnt="0"/>
      <dgm:spPr/>
    </dgm:pt>
    <dgm:pt modelId="{6BD91E59-988B-4942-895C-2ADFFFE9B375}" type="pres">
      <dgm:prSet presAssocID="{9B7FCB9F-F09E-4B10-AC3E-22FF0C7A687D}" presName="bigChev" presStyleLbl="node1" presStyleIdx="1" presStyleCnt="3" custScaleX="45136"/>
      <dgm:spPr/>
    </dgm:pt>
    <dgm:pt modelId="{79479B0F-6B2D-4B7E-9ACB-5BFFC026F802}" type="pres">
      <dgm:prSet presAssocID="{7B0CFE1A-9907-43DE-A457-972C08EE82AE}" presName="parTrans" presStyleCnt="0"/>
      <dgm:spPr/>
    </dgm:pt>
    <dgm:pt modelId="{B48A53CF-4CA1-4EEB-894A-F280E12D17FD}" type="pres">
      <dgm:prSet presAssocID="{83FEFC5B-A611-4B7F-861F-0567F32577DE}" presName="node" presStyleLbl="alignAccFollowNode1" presStyleIdx="1" presStyleCnt="3" custScaleX="225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988B5-6F55-4175-84A2-7F765FD2A8B1}" type="pres">
      <dgm:prSet presAssocID="{9B7FCB9F-F09E-4B10-AC3E-22FF0C7A687D}" presName="vSp" presStyleCnt="0"/>
      <dgm:spPr/>
    </dgm:pt>
    <dgm:pt modelId="{74596E33-E80F-48E8-8619-038A5C8ACBF7}" type="pres">
      <dgm:prSet presAssocID="{4B46F73B-3E00-4E94-AB68-E3848025356A}" presName="horFlow" presStyleCnt="0"/>
      <dgm:spPr/>
    </dgm:pt>
    <dgm:pt modelId="{23361786-EE0F-4074-8F2C-F8FF3E149B15}" type="pres">
      <dgm:prSet presAssocID="{4B46F73B-3E00-4E94-AB68-E3848025356A}" presName="bigChev" presStyleLbl="node1" presStyleIdx="2" presStyleCnt="3" custScaleX="45136"/>
      <dgm:spPr/>
    </dgm:pt>
    <dgm:pt modelId="{8D8B6ED4-B5A9-4392-8F53-A360FA30D740}" type="pres">
      <dgm:prSet presAssocID="{24568068-B004-4CFF-8E31-1FF1AA6AA3F3}" presName="parTrans" presStyleCnt="0"/>
      <dgm:spPr/>
    </dgm:pt>
    <dgm:pt modelId="{9651BBEE-EBF3-4AD4-8119-046959278B5F}" type="pres">
      <dgm:prSet presAssocID="{A39EC5DB-B733-41A1-91C7-8F4CAEB9DBE5}" presName="node" presStyleLbl="alignAccFollowNode1" presStyleIdx="2" presStyleCnt="3" custScaleX="233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B92DC9-8489-41F0-8C1C-5F18962BF536}" srcId="{4B46F73B-3E00-4E94-AB68-E3848025356A}" destId="{A39EC5DB-B733-41A1-91C7-8F4CAEB9DBE5}" srcOrd="0" destOrd="0" parTransId="{24568068-B004-4CFF-8E31-1FF1AA6AA3F3}" sibTransId="{74A2DE35-95DE-4EF8-8E50-303A5C1F5A99}"/>
    <dgm:cxn modelId="{04179ED3-606F-4254-A667-ACE6E616B053}" type="presOf" srcId="{A39EC5DB-B733-41A1-91C7-8F4CAEB9DBE5}" destId="{9651BBEE-EBF3-4AD4-8119-046959278B5F}" srcOrd="0" destOrd="0" presId="urn:microsoft.com/office/officeart/2005/8/layout/lProcess3"/>
    <dgm:cxn modelId="{E143415D-756D-4BA7-873A-BAC3BAFE5D5C}" type="presOf" srcId="{83FEFC5B-A611-4B7F-861F-0567F32577DE}" destId="{B48A53CF-4CA1-4EEB-894A-F280E12D17FD}" srcOrd="0" destOrd="0" presId="urn:microsoft.com/office/officeart/2005/8/layout/lProcess3"/>
    <dgm:cxn modelId="{27E9E294-6D39-450C-9393-DC51DEE386AB}" type="presOf" srcId="{9B7FCB9F-F09E-4B10-AC3E-22FF0C7A687D}" destId="{6BD91E59-988B-4942-895C-2ADFFFE9B375}" srcOrd="0" destOrd="0" presId="urn:microsoft.com/office/officeart/2005/8/layout/lProcess3"/>
    <dgm:cxn modelId="{E9ADDDF2-605E-4A7F-B600-F3653F42BDCF}" srcId="{D043C4A6-8902-4F6B-BA33-58D946AC3ABF}" destId="{9B7FCB9F-F09E-4B10-AC3E-22FF0C7A687D}" srcOrd="1" destOrd="0" parTransId="{ABB6378F-8611-4B31-85C2-257DC8F8BC9D}" sibTransId="{0BEAC4EB-B666-43E1-8DFB-3B25A73AF6B0}"/>
    <dgm:cxn modelId="{21C80733-97D7-434F-9CF9-C2E0FDBD45B1}" srcId="{16640E09-9465-442D-AD2B-73C1C823BCCE}" destId="{2251BD42-E3B8-4C5A-855B-D4A4632D566F}" srcOrd="0" destOrd="0" parTransId="{4BDEF7CE-DB22-4D9B-9374-D33732648722}" sibTransId="{129E1272-E090-444E-9D04-DFDED8047BB1}"/>
    <dgm:cxn modelId="{4B2E470E-F105-45B1-9D14-2253EF21C841}" srcId="{D043C4A6-8902-4F6B-BA33-58D946AC3ABF}" destId="{16640E09-9465-442D-AD2B-73C1C823BCCE}" srcOrd="0" destOrd="0" parTransId="{C2A8DEE4-5D6F-420C-A6D8-CB3785ACDA2C}" sibTransId="{21E5A651-FB91-4767-9C73-90FABE597364}"/>
    <dgm:cxn modelId="{B03F1CC5-B6CB-4663-AB8E-B2D566CF5DA8}" type="presOf" srcId="{2251BD42-E3B8-4C5A-855B-D4A4632D566F}" destId="{331C1A24-B059-4D5D-933C-552D512E0F2E}" srcOrd="0" destOrd="0" presId="urn:microsoft.com/office/officeart/2005/8/layout/lProcess3"/>
    <dgm:cxn modelId="{F7A3DAE3-192F-4328-9F33-D85C5C6BB7C6}" type="presOf" srcId="{16640E09-9465-442D-AD2B-73C1C823BCCE}" destId="{4CAB8376-03EB-4E80-B4F1-EA07E5279176}" srcOrd="0" destOrd="0" presId="urn:microsoft.com/office/officeart/2005/8/layout/lProcess3"/>
    <dgm:cxn modelId="{41D5B64B-4BA6-43A0-884E-0D1CCC296D49}" type="presOf" srcId="{4B46F73B-3E00-4E94-AB68-E3848025356A}" destId="{23361786-EE0F-4074-8F2C-F8FF3E149B15}" srcOrd="0" destOrd="0" presId="urn:microsoft.com/office/officeart/2005/8/layout/lProcess3"/>
    <dgm:cxn modelId="{538181C2-4CB3-4008-BC05-8AAFE5B9BBC9}" type="presOf" srcId="{D043C4A6-8902-4F6B-BA33-58D946AC3ABF}" destId="{45FD82F0-CF36-48D1-8121-B46A201AE04B}" srcOrd="0" destOrd="0" presId="urn:microsoft.com/office/officeart/2005/8/layout/lProcess3"/>
    <dgm:cxn modelId="{D72FDCF8-F668-4031-88B9-3B82E5029DCF}" srcId="{D043C4A6-8902-4F6B-BA33-58D946AC3ABF}" destId="{4B46F73B-3E00-4E94-AB68-E3848025356A}" srcOrd="2" destOrd="0" parTransId="{8E80C882-9530-49A9-AF6F-490E07E7A441}" sibTransId="{6ED303BF-B8AF-4F51-91AD-738C487A02BA}"/>
    <dgm:cxn modelId="{18332A6B-6777-4D0F-98CA-EB7F1BF1B375}" srcId="{9B7FCB9F-F09E-4B10-AC3E-22FF0C7A687D}" destId="{83FEFC5B-A611-4B7F-861F-0567F32577DE}" srcOrd="0" destOrd="0" parTransId="{7B0CFE1A-9907-43DE-A457-972C08EE82AE}" sibTransId="{39F3BD76-88F4-4C5C-BC7B-9F76FC6FFE04}"/>
    <dgm:cxn modelId="{BE8E0590-E22D-45FB-8248-8DEF0E34AF0D}" type="presParOf" srcId="{45FD82F0-CF36-48D1-8121-B46A201AE04B}" destId="{44C4AB48-DB07-4C37-9E29-1B4D3AB2A953}" srcOrd="0" destOrd="0" presId="urn:microsoft.com/office/officeart/2005/8/layout/lProcess3"/>
    <dgm:cxn modelId="{EACDA152-438A-4551-8598-9693CE72B91C}" type="presParOf" srcId="{44C4AB48-DB07-4C37-9E29-1B4D3AB2A953}" destId="{4CAB8376-03EB-4E80-B4F1-EA07E5279176}" srcOrd="0" destOrd="0" presId="urn:microsoft.com/office/officeart/2005/8/layout/lProcess3"/>
    <dgm:cxn modelId="{965502D9-5188-4B92-B608-9C44591771B3}" type="presParOf" srcId="{44C4AB48-DB07-4C37-9E29-1B4D3AB2A953}" destId="{935B6CAE-FCAA-4441-AC24-E877C37F527B}" srcOrd="1" destOrd="0" presId="urn:microsoft.com/office/officeart/2005/8/layout/lProcess3"/>
    <dgm:cxn modelId="{A01A9695-4600-40AC-B1B9-A91C67DC6091}" type="presParOf" srcId="{44C4AB48-DB07-4C37-9E29-1B4D3AB2A953}" destId="{331C1A24-B059-4D5D-933C-552D512E0F2E}" srcOrd="2" destOrd="0" presId="urn:microsoft.com/office/officeart/2005/8/layout/lProcess3"/>
    <dgm:cxn modelId="{D16F06B7-3FE9-4DB4-93B3-C38DBB4BB125}" type="presParOf" srcId="{45FD82F0-CF36-48D1-8121-B46A201AE04B}" destId="{994B70CB-B7F5-4BB7-815F-0E3939251B20}" srcOrd="1" destOrd="0" presId="urn:microsoft.com/office/officeart/2005/8/layout/lProcess3"/>
    <dgm:cxn modelId="{D2728FDB-C66B-4A95-A36A-C553E26B0521}" type="presParOf" srcId="{45FD82F0-CF36-48D1-8121-B46A201AE04B}" destId="{9BA4AB03-A23A-4B4B-ABFC-4429F542E860}" srcOrd="2" destOrd="0" presId="urn:microsoft.com/office/officeart/2005/8/layout/lProcess3"/>
    <dgm:cxn modelId="{7FECD300-040D-488C-A5F3-D65CF6C8208B}" type="presParOf" srcId="{9BA4AB03-A23A-4B4B-ABFC-4429F542E860}" destId="{6BD91E59-988B-4942-895C-2ADFFFE9B375}" srcOrd="0" destOrd="0" presId="urn:microsoft.com/office/officeart/2005/8/layout/lProcess3"/>
    <dgm:cxn modelId="{A0B62811-1E1D-49EA-A659-1F5EF68FB5D2}" type="presParOf" srcId="{9BA4AB03-A23A-4B4B-ABFC-4429F542E860}" destId="{79479B0F-6B2D-4B7E-9ACB-5BFFC026F802}" srcOrd="1" destOrd="0" presId="urn:microsoft.com/office/officeart/2005/8/layout/lProcess3"/>
    <dgm:cxn modelId="{BA849151-D931-4E91-B139-4D46199AFD4E}" type="presParOf" srcId="{9BA4AB03-A23A-4B4B-ABFC-4429F542E860}" destId="{B48A53CF-4CA1-4EEB-894A-F280E12D17FD}" srcOrd="2" destOrd="0" presId="urn:microsoft.com/office/officeart/2005/8/layout/lProcess3"/>
    <dgm:cxn modelId="{4540BD1F-BC02-47D6-B497-AE0A77A71B3B}" type="presParOf" srcId="{45FD82F0-CF36-48D1-8121-B46A201AE04B}" destId="{61B988B5-6F55-4175-84A2-7F765FD2A8B1}" srcOrd="3" destOrd="0" presId="urn:microsoft.com/office/officeart/2005/8/layout/lProcess3"/>
    <dgm:cxn modelId="{A9BD6574-98E9-40ED-8F92-BDA355277197}" type="presParOf" srcId="{45FD82F0-CF36-48D1-8121-B46A201AE04B}" destId="{74596E33-E80F-48E8-8619-038A5C8ACBF7}" srcOrd="4" destOrd="0" presId="urn:microsoft.com/office/officeart/2005/8/layout/lProcess3"/>
    <dgm:cxn modelId="{F258DF7F-C233-4029-A9AE-667C102F22D7}" type="presParOf" srcId="{74596E33-E80F-48E8-8619-038A5C8ACBF7}" destId="{23361786-EE0F-4074-8F2C-F8FF3E149B15}" srcOrd="0" destOrd="0" presId="urn:microsoft.com/office/officeart/2005/8/layout/lProcess3"/>
    <dgm:cxn modelId="{35FA485E-B754-4FE4-8151-4EC00B97096B}" type="presParOf" srcId="{74596E33-E80F-48E8-8619-038A5C8ACBF7}" destId="{8D8B6ED4-B5A9-4392-8F53-A360FA30D740}" srcOrd="1" destOrd="0" presId="urn:microsoft.com/office/officeart/2005/8/layout/lProcess3"/>
    <dgm:cxn modelId="{93704A65-50E4-4FC0-8218-13FE57D34EAA}" type="presParOf" srcId="{74596E33-E80F-48E8-8619-038A5C8ACBF7}" destId="{9651BBEE-EBF3-4AD4-8119-046959278B5F}" srcOrd="2" destOrd="0" presId="urn:microsoft.com/office/officeart/2005/8/layout/lProcess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BDDBA5-080C-4322-8DB4-2E390DF6E5A0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97DEB5-FF45-487E-9064-BD702E89DFDF}">
      <dgm:prSet phldrT="[Текст]" custT="1"/>
      <dgm:spPr>
        <a:solidFill>
          <a:srgbClr val="66FF66"/>
        </a:solidFill>
      </dgm:spPr>
      <dgm:t>
        <a:bodyPr/>
        <a:lstStyle/>
        <a:p>
          <a:r>
            <a:rPr lang="uk-UA" sz="2800" dirty="0" smtClean="0"/>
            <a:t>ЇЇ аспекти:</a:t>
          </a:r>
          <a:endParaRPr lang="ru-RU" sz="2800" dirty="0"/>
        </a:p>
      </dgm:t>
    </dgm:pt>
    <dgm:pt modelId="{213A2107-3877-4E74-A2C1-D782DCED9F4C}" type="parTrans" cxnId="{51EA437D-07E7-4097-90FF-CDD0B1ECBF3B}">
      <dgm:prSet/>
      <dgm:spPr/>
      <dgm:t>
        <a:bodyPr/>
        <a:lstStyle/>
        <a:p>
          <a:endParaRPr lang="ru-RU"/>
        </a:p>
      </dgm:t>
    </dgm:pt>
    <dgm:pt modelId="{DA09DB81-80C7-4A7B-832D-3FB38DF0FD87}" type="sibTrans" cxnId="{51EA437D-07E7-4097-90FF-CDD0B1ECBF3B}">
      <dgm:prSet/>
      <dgm:spPr/>
      <dgm:t>
        <a:bodyPr/>
        <a:lstStyle/>
        <a:p>
          <a:endParaRPr lang="ru-RU"/>
        </a:p>
      </dgm:t>
    </dgm:pt>
    <dgm:pt modelId="{A777479F-482B-45E4-9727-F5848413A846}">
      <dgm:prSet phldrT="[Текст]" custT="1"/>
      <dgm:spPr>
        <a:solidFill>
          <a:srgbClr val="33CC33"/>
        </a:solidFill>
      </dgm:spPr>
      <dgm:t>
        <a:bodyPr/>
        <a:lstStyle/>
        <a:p>
          <a:r>
            <a:rPr lang="ru-RU" sz="2800" dirty="0" err="1" smtClean="0"/>
            <a:t>Вивчення</a:t>
          </a:r>
          <a:r>
            <a:rPr lang="ru-RU" sz="2800" dirty="0" smtClean="0"/>
            <a:t> природного </a:t>
          </a:r>
          <a:r>
            <a:rPr lang="ru-RU" sz="2800" dirty="0" err="1" smtClean="0"/>
            <a:t>радіоактивного</a:t>
          </a:r>
          <a:r>
            <a:rPr lang="ru-RU" sz="2800" dirty="0" smtClean="0"/>
            <a:t> фону</a:t>
          </a:r>
          <a:endParaRPr lang="ru-RU" sz="2800" dirty="0"/>
        </a:p>
      </dgm:t>
    </dgm:pt>
    <dgm:pt modelId="{32C50C0B-C13F-40DB-8049-C19B27B39B74}" type="parTrans" cxnId="{C7B56980-A870-47AD-B60E-6F019EE90A1C}">
      <dgm:prSet/>
      <dgm:spPr/>
      <dgm:t>
        <a:bodyPr/>
        <a:lstStyle/>
        <a:p>
          <a:endParaRPr lang="ru-RU"/>
        </a:p>
      </dgm:t>
    </dgm:pt>
    <dgm:pt modelId="{DCE033DB-3E7F-473B-93E8-9CAEA8F78C93}" type="sibTrans" cxnId="{C7B56980-A870-47AD-B60E-6F019EE90A1C}">
      <dgm:prSet/>
      <dgm:spPr/>
      <dgm:t>
        <a:bodyPr/>
        <a:lstStyle/>
        <a:p>
          <a:endParaRPr lang="ru-RU"/>
        </a:p>
      </dgm:t>
    </dgm:pt>
    <dgm:pt modelId="{1130341D-CCD5-42AC-9BAF-BCF6BF664501}">
      <dgm:prSet phldrT="[Текст]" custT="1"/>
      <dgm:spPr>
        <a:solidFill>
          <a:srgbClr val="2CAE2C"/>
        </a:solidFill>
      </dgm:spPr>
      <dgm:t>
        <a:bodyPr/>
        <a:lstStyle/>
        <a:p>
          <a:r>
            <a:rPr lang="ru-RU" sz="2800" dirty="0" err="1" smtClean="0"/>
            <a:t>Вивчення</a:t>
          </a:r>
          <a:r>
            <a:rPr lang="ru-RU" sz="2800" dirty="0" smtClean="0"/>
            <a:t> характеру </a:t>
          </a:r>
          <a:r>
            <a:rPr lang="ru-RU" sz="2800" dirty="0" err="1" smtClean="0"/>
            <a:t>антропогенних</a:t>
          </a:r>
          <a:r>
            <a:rPr lang="ru-RU" sz="2800" dirty="0" smtClean="0"/>
            <a:t> </a:t>
          </a:r>
          <a:r>
            <a:rPr lang="ru-RU" sz="2800" dirty="0" err="1" smtClean="0"/>
            <a:t>радіоактивних</a:t>
          </a:r>
          <a:r>
            <a:rPr lang="ru-RU" sz="2800" dirty="0" smtClean="0"/>
            <a:t> </a:t>
          </a:r>
          <a:r>
            <a:rPr lang="ru-RU" sz="2800" dirty="0" err="1" smtClean="0"/>
            <a:t>забруднень</a:t>
          </a:r>
          <a:r>
            <a:rPr lang="ru-RU" sz="2800" dirty="0" smtClean="0"/>
            <a:t> геосфер</a:t>
          </a:r>
          <a:endParaRPr lang="ru-RU" sz="2800" dirty="0"/>
        </a:p>
      </dgm:t>
    </dgm:pt>
    <dgm:pt modelId="{D67FBBA8-A0F0-4065-B7C5-12D06B4306CC}" type="parTrans" cxnId="{243434AE-BE9C-4151-8040-3D9BC86C2357}">
      <dgm:prSet/>
      <dgm:spPr/>
      <dgm:t>
        <a:bodyPr/>
        <a:lstStyle/>
        <a:p>
          <a:endParaRPr lang="ru-RU"/>
        </a:p>
      </dgm:t>
    </dgm:pt>
    <dgm:pt modelId="{E1FD7727-4F5F-4EA2-B0BB-53B0102C430A}" type="sibTrans" cxnId="{243434AE-BE9C-4151-8040-3D9BC86C2357}">
      <dgm:prSet/>
      <dgm:spPr/>
      <dgm:t>
        <a:bodyPr/>
        <a:lstStyle/>
        <a:p>
          <a:endParaRPr lang="ru-RU"/>
        </a:p>
      </dgm:t>
    </dgm:pt>
    <dgm:pt modelId="{71D23DE9-DCDA-4800-A8E9-32FC558042A3}">
      <dgm:prSet phldrT="[Текст]" custT="1"/>
      <dgm:spPr>
        <a:solidFill>
          <a:srgbClr val="228622"/>
        </a:solidFill>
      </dgm:spPr>
      <dgm:t>
        <a:bodyPr/>
        <a:lstStyle/>
        <a:p>
          <a:r>
            <a:rPr lang="ru-RU" sz="2800" dirty="0" err="1" smtClean="0"/>
            <a:t>Встановлення</a:t>
          </a:r>
          <a:r>
            <a:rPr lang="ru-RU" sz="2800" dirty="0" smtClean="0"/>
            <a:t> </a:t>
          </a:r>
          <a:r>
            <a:rPr lang="ru-RU" sz="2800" dirty="0" err="1" smtClean="0"/>
            <a:t>нормативів</a:t>
          </a:r>
          <a:r>
            <a:rPr lang="ru-RU" sz="2800" dirty="0" smtClean="0"/>
            <a:t> </a:t>
          </a:r>
          <a:r>
            <a:rPr lang="ru-RU" sz="2800" dirty="0" err="1" smtClean="0"/>
            <a:t>іонізаційного</a:t>
          </a:r>
          <a:r>
            <a:rPr lang="ru-RU" sz="2800" dirty="0" smtClean="0"/>
            <a:t> </a:t>
          </a:r>
          <a:r>
            <a:rPr lang="ru-RU" sz="2800" dirty="0" err="1" smtClean="0"/>
            <a:t>опромінення</a:t>
          </a:r>
          <a:r>
            <a:rPr lang="ru-RU" sz="2800" dirty="0" smtClean="0"/>
            <a:t>.</a:t>
          </a:r>
          <a:endParaRPr lang="ru-RU" sz="2800" dirty="0"/>
        </a:p>
      </dgm:t>
    </dgm:pt>
    <dgm:pt modelId="{537BD44A-B45D-4BB2-9496-07325C4DA2A5}" type="parTrans" cxnId="{8386A7FA-2F30-4C79-BEFB-889688BF141C}">
      <dgm:prSet/>
      <dgm:spPr/>
      <dgm:t>
        <a:bodyPr/>
        <a:lstStyle/>
        <a:p>
          <a:endParaRPr lang="ru-RU"/>
        </a:p>
      </dgm:t>
    </dgm:pt>
    <dgm:pt modelId="{1C99518A-18ED-4193-ABF0-16390405D665}" type="sibTrans" cxnId="{8386A7FA-2F30-4C79-BEFB-889688BF141C}">
      <dgm:prSet/>
      <dgm:spPr/>
      <dgm:t>
        <a:bodyPr/>
        <a:lstStyle/>
        <a:p>
          <a:endParaRPr lang="ru-RU"/>
        </a:p>
      </dgm:t>
    </dgm:pt>
    <dgm:pt modelId="{92194F86-14D7-4279-8309-9BA1FD4412D8}">
      <dgm:prSet phldrT="[Текст]" custT="1"/>
      <dgm:spPr>
        <a:solidFill>
          <a:srgbClr val="196119"/>
        </a:solidFill>
      </dgm:spPr>
      <dgm:t>
        <a:bodyPr/>
        <a:lstStyle/>
        <a:p>
          <a:r>
            <a:rPr lang="ru-RU" sz="2800" dirty="0" err="1" smtClean="0"/>
            <a:t>Дослідження</a:t>
          </a:r>
          <a:r>
            <a:rPr lang="ru-RU" sz="2800" dirty="0" smtClean="0"/>
            <a:t> </a:t>
          </a:r>
          <a:r>
            <a:rPr lang="ru-RU" sz="2800" dirty="0" err="1" smtClean="0"/>
            <a:t>ефектів</a:t>
          </a:r>
          <a:r>
            <a:rPr lang="ru-RU" sz="2800" dirty="0" smtClean="0"/>
            <a:t> </a:t>
          </a:r>
          <a:r>
            <a:rPr lang="ru-RU" sz="2800" dirty="0" err="1" smtClean="0"/>
            <a:t>іонізаційного</a:t>
          </a:r>
          <a:r>
            <a:rPr lang="ru-RU" sz="2800" dirty="0" smtClean="0"/>
            <a:t> </a:t>
          </a:r>
          <a:r>
            <a:rPr lang="ru-RU" sz="2800" dirty="0" err="1" smtClean="0"/>
            <a:t>опромінення</a:t>
          </a:r>
          <a:endParaRPr lang="ru-RU" sz="2800" dirty="0"/>
        </a:p>
      </dgm:t>
    </dgm:pt>
    <dgm:pt modelId="{2CF2DCE4-3CF0-417E-8A19-89BB16D16F8D}" type="parTrans" cxnId="{8D44AD3D-2AED-4305-9AA9-C480B67CE832}">
      <dgm:prSet/>
      <dgm:spPr/>
      <dgm:t>
        <a:bodyPr/>
        <a:lstStyle/>
        <a:p>
          <a:endParaRPr lang="ru-RU"/>
        </a:p>
      </dgm:t>
    </dgm:pt>
    <dgm:pt modelId="{CFD18204-8010-46C5-ABB9-93140DBEC7A8}" type="sibTrans" cxnId="{8D44AD3D-2AED-4305-9AA9-C480B67CE832}">
      <dgm:prSet/>
      <dgm:spPr/>
      <dgm:t>
        <a:bodyPr/>
        <a:lstStyle/>
        <a:p>
          <a:endParaRPr lang="ru-RU"/>
        </a:p>
      </dgm:t>
    </dgm:pt>
    <dgm:pt modelId="{2A499F34-D397-4BAD-A9B0-63041C4FC1D1}" type="pres">
      <dgm:prSet presAssocID="{04BDDBA5-080C-4322-8DB4-2E390DF6E5A0}" presName="Name0" presStyleCnt="0">
        <dgm:presLayoutVars>
          <dgm:dir/>
          <dgm:animLvl val="lvl"/>
          <dgm:resizeHandles val="exact"/>
        </dgm:presLayoutVars>
      </dgm:prSet>
      <dgm:spPr/>
    </dgm:pt>
    <dgm:pt modelId="{49F35197-D8E3-4A24-B5A9-8CAF2685A8A0}" type="pres">
      <dgm:prSet presAssocID="{92194F86-14D7-4279-8309-9BA1FD4412D8}" presName="boxAndChildren" presStyleCnt="0"/>
      <dgm:spPr/>
    </dgm:pt>
    <dgm:pt modelId="{01E473E5-CE28-49E2-977E-CFB192223BFD}" type="pres">
      <dgm:prSet presAssocID="{92194F86-14D7-4279-8309-9BA1FD4412D8}" presName="parentTextBox" presStyleLbl="node1" presStyleIdx="0" presStyleCnt="5"/>
      <dgm:spPr/>
      <dgm:t>
        <a:bodyPr/>
        <a:lstStyle/>
        <a:p>
          <a:endParaRPr lang="ru-RU"/>
        </a:p>
      </dgm:t>
    </dgm:pt>
    <dgm:pt modelId="{5618857B-39A1-42F4-9E62-BB99D9721FDA}" type="pres">
      <dgm:prSet presAssocID="{1C99518A-18ED-4193-ABF0-16390405D665}" presName="sp" presStyleCnt="0"/>
      <dgm:spPr/>
    </dgm:pt>
    <dgm:pt modelId="{7D233FE6-DAB7-4813-87F9-8229E91324EC}" type="pres">
      <dgm:prSet presAssocID="{71D23DE9-DCDA-4800-A8E9-32FC558042A3}" presName="arrowAndChildren" presStyleCnt="0"/>
      <dgm:spPr/>
    </dgm:pt>
    <dgm:pt modelId="{4C494220-7462-45EA-B3DD-6034E3067862}" type="pres">
      <dgm:prSet presAssocID="{71D23DE9-DCDA-4800-A8E9-32FC558042A3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1D30E3B6-2B35-41E3-A3B0-639EA6B7C674}" type="pres">
      <dgm:prSet presAssocID="{E1FD7727-4F5F-4EA2-B0BB-53B0102C430A}" presName="sp" presStyleCnt="0"/>
      <dgm:spPr/>
    </dgm:pt>
    <dgm:pt modelId="{22C3CE74-C72A-45ED-8D7E-17225AB5E012}" type="pres">
      <dgm:prSet presAssocID="{1130341D-CCD5-42AC-9BAF-BCF6BF664501}" presName="arrowAndChildren" presStyleCnt="0"/>
      <dgm:spPr/>
    </dgm:pt>
    <dgm:pt modelId="{58A9DDBF-33F9-4D57-9D60-DEECF9506187}" type="pres">
      <dgm:prSet presAssocID="{1130341D-CCD5-42AC-9BAF-BCF6BF66450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DDB91CC5-4136-49B2-8BBA-7200FDC67EB4}" type="pres">
      <dgm:prSet presAssocID="{DCE033DB-3E7F-473B-93E8-9CAEA8F78C93}" presName="sp" presStyleCnt="0"/>
      <dgm:spPr/>
    </dgm:pt>
    <dgm:pt modelId="{81EF05DF-47B8-435B-B2CC-F86B642E55A0}" type="pres">
      <dgm:prSet presAssocID="{A777479F-482B-45E4-9727-F5848413A846}" presName="arrowAndChildren" presStyleCnt="0"/>
      <dgm:spPr/>
    </dgm:pt>
    <dgm:pt modelId="{223062A7-0948-41CD-9554-88A8C22B8481}" type="pres">
      <dgm:prSet presAssocID="{A777479F-482B-45E4-9727-F5848413A846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A315E38D-3953-4D72-8EF8-0FD20CE4A5C5}" type="pres">
      <dgm:prSet presAssocID="{DA09DB81-80C7-4A7B-832D-3FB38DF0FD87}" presName="sp" presStyleCnt="0"/>
      <dgm:spPr/>
    </dgm:pt>
    <dgm:pt modelId="{E10888A2-0BB0-4650-BB92-7F8796FE736D}" type="pres">
      <dgm:prSet presAssocID="{5197DEB5-FF45-487E-9064-BD702E89DFDF}" presName="arrowAndChildren" presStyleCnt="0"/>
      <dgm:spPr/>
    </dgm:pt>
    <dgm:pt modelId="{5495C596-7682-49BD-BF90-80404B1FCF8E}" type="pres">
      <dgm:prSet presAssocID="{5197DEB5-FF45-487E-9064-BD702E89DFDF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54A7465D-4FCB-4979-BF5E-D124CD26E3F3}" type="presOf" srcId="{71D23DE9-DCDA-4800-A8E9-32FC558042A3}" destId="{4C494220-7462-45EA-B3DD-6034E3067862}" srcOrd="0" destOrd="0" presId="urn:microsoft.com/office/officeart/2005/8/layout/process4"/>
    <dgm:cxn modelId="{8386A7FA-2F30-4C79-BEFB-889688BF141C}" srcId="{04BDDBA5-080C-4322-8DB4-2E390DF6E5A0}" destId="{71D23DE9-DCDA-4800-A8E9-32FC558042A3}" srcOrd="3" destOrd="0" parTransId="{537BD44A-B45D-4BB2-9496-07325C4DA2A5}" sibTransId="{1C99518A-18ED-4193-ABF0-16390405D665}"/>
    <dgm:cxn modelId="{5A1F3900-5417-44D6-8291-740292439DDA}" type="presOf" srcId="{1130341D-CCD5-42AC-9BAF-BCF6BF664501}" destId="{58A9DDBF-33F9-4D57-9D60-DEECF9506187}" srcOrd="0" destOrd="0" presId="urn:microsoft.com/office/officeart/2005/8/layout/process4"/>
    <dgm:cxn modelId="{BBE1CDCF-3EDE-4179-AED6-5F009F0F2B78}" type="presOf" srcId="{92194F86-14D7-4279-8309-9BA1FD4412D8}" destId="{01E473E5-CE28-49E2-977E-CFB192223BFD}" srcOrd="0" destOrd="0" presId="urn:microsoft.com/office/officeart/2005/8/layout/process4"/>
    <dgm:cxn modelId="{28A418CC-2718-418B-BF28-D64790AA0E4D}" type="presOf" srcId="{A777479F-482B-45E4-9727-F5848413A846}" destId="{223062A7-0948-41CD-9554-88A8C22B8481}" srcOrd="0" destOrd="0" presId="urn:microsoft.com/office/officeart/2005/8/layout/process4"/>
    <dgm:cxn modelId="{8D44AD3D-2AED-4305-9AA9-C480B67CE832}" srcId="{04BDDBA5-080C-4322-8DB4-2E390DF6E5A0}" destId="{92194F86-14D7-4279-8309-9BA1FD4412D8}" srcOrd="4" destOrd="0" parTransId="{2CF2DCE4-3CF0-417E-8A19-89BB16D16F8D}" sibTransId="{CFD18204-8010-46C5-ABB9-93140DBEC7A8}"/>
    <dgm:cxn modelId="{3B4B2E9E-50A8-42D7-B181-28853106710F}" type="presOf" srcId="{04BDDBA5-080C-4322-8DB4-2E390DF6E5A0}" destId="{2A499F34-D397-4BAD-A9B0-63041C4FC1D1}" srcOrd="0" destOrd="0" presId="urn:microsoft.com/office/officeart/2005/8/layout/process4"/>
    <dgm:cxn modelId="{51EA437D-07E7-4097-90FF-CDD0B1ECBF3B}" srcId="{04BDDBA5-080C-4322-8DB4-2E390DF6E5A0}" destId="{5197DEB5-FF45-487E-9064-BD702E89DFDF}" srcOrd="0" destOrd="0" parTransId="{213A2107-3877-4E74-A2C1-D782DCED9F4C}" sibTransId="{DA09DB81-80C7-4A7B-832D-3FB38DF0FD87}"/>
    <dgm:cxn modelId="{C7B56980-A870-47AD-B60E-6F019EE90A1C}" srcId="{04BDDBA5-080C-4322-8DB4-2E390DF6E5A0}" destId="{A777479F-482B-45E4-9727-F5848413A846}" srcOrd="1" destOrd="0" parTransId="{32C50C0B-C13F-40DB-8049-C19B27B39B74}" sibTransId="{DCE033DB-3E7F-473B-93E8-9CAEA8F78C93}"/>
    <dgm:cxn modelId="{243434AE-BE9C-4151-8040-3D9BC86C2357}" srcId="{04BDDBA5-080C-4322-8DB4-2E390DF6E5A0}" destId="{1130341D-CCD5-42AC-9BAF-BCF6BF664501}" srcOrd="2" destOrd="0" parTransId="{D67FBBA8-A0F0-4065-B7C5-12D06B4306CC}" sibTransId="{E1FD7727-4F5F-4EA2-B0BB-53B0102C430A}"/>
    <dgm:cxn modelId="{635C67E5-A45A-4270-82D8-B0C77CFC50CA}" type="presOf" srcId="{5197DEB5-FF45-487E-9064-BD702E89DFDF}" destId="{5495C596-7682-49BD-BF90-80404B1FCF8E}" srcOrd="0" destOrd="0" presId="urn:microsoft.com/office/officeart/2005/8/layout/process4"/>
    <dgm:cxn modelId="{391AC250-8800-4738-A8D8-50E76FEA7052}" type="presParOf" srcId="{2A499F34-D397-4BAD-A9B0-63041C4FC1D1}" destId="{49F35197-D8E3-4A24-B5A9-8CAF2685A8A0}" srcOrd="0" destOrd="0" presId="urn:microsoft.com/office/officeart/2005/8/layout/process4"/>
    <dgm:cxn modelId="{C1FCFFC3-4BC8-4C3B-A402-6247A3D89997}" type="presParOf" srcId="{49F35197-D8E3-4A24-B5A9-8CAF2685A8A0}" destId="{01E473E5-CE28-49E2-977E-CFB192223BFD}" srcOrd="0" destOrd="0" presId="urn:microsoft.com/office/officeart/2005/8/layout/process4"/>
    <dgm:cxn modelId="{A2EBD35D-CB03-4FE3-9E04-D907BE0EAFC6}" type="presParOf" srcId="{2A499F34-D397-4BAD-A9B0-63041C4FC1D1}" destId="{5618857B-39A1-42F4-9E62-BB99D9721FDA}" srcOrd="1" destOrd="0" presId="urn:microsoft.com/office/officeart/2005/8/layout/process4"/>
    <dgm:cxn modelId="{5CB16CA1-53A5-464F-84D8-D087D14A8726}" type="presParOf" srcId="{2A499F34-D397-4BAD-A9B0-63041C4FC1D1}" destId="{7D233FE6-DAB7-4813-87F9-8229E91324EC}" srcOrd="2" destOrd="0" presId="urn:microsoft.com/office/officeart/2005/8/layout/process4"/>
    <dgm:cxn modelId="{C7F796A5-5B58-46AC-A594-893A55739C8B}" type="presParOf" srcId="{7D233FE6-DAB7-4813-87F9-8229E91324EC}" destId="{4C494220-7462-45EA-B3DD-6034E3067862}" srcOrd="0" destOrd="0" presId="urn:microsoft.com/office/officeart/2005/8/layout/process4"/>
    <dgm:cxn modelId="{E5EEA0EC-3B78-4C2C-8582-682D54558B3F}" type="presParOf" srcId="{2A499F34-D397-4BAD-A9B0-63041C4FC1D1}" destId="{1D30E3B6-2B35-41E3-A3B0-639EA6B7C674}" srcOrd="3" destOrd="0" presId="urn:microsoft.com/office/officeart/2005/8/layout/process4"/>
    <dgm:cxn modelId="{C9CE7237-8B56-4446-85FD-11BBA117316F}" type="presParOf" srcId="{2A499F34-D397-4BAD-A9B0-63041C4FC1D1}" destId="{22C3CE74-C72A-45ED-8D7E-17225AB5E012}" srcOrd="4" destOrd="0" presId="urn:microsoft.com/office/officeart/2005/8/layout/process4"/>
    <dgm:cxn modelId="{D85564EE-2A5B-4104-935E-3FFA1D7E9E61}" type="presParOf" srcId="{22C3CE74-C72A-45ED-8D7E-17225AB5E012}" destId="{58A9DDBF-33F9-4D57-9D60-DEECF9506187}" srcOrd="0" destOrd="0" presId="urn:microsoft.com/office/officeart/2005/8/layout/process4"/>
    <dgm:cxn modelId="{A23DE878-0189-4B2F-9FF2-4462A53B512D}" type="presParOf" srcId="{2A499F34-D397-4BAD-A9B0-63041C4FC1D1}" destId="{DDB91CC5-4136-49B2-8BBA-7200FDC67EB4}" srcOrd="5" destOrd="0" presId="urn:microsoft.com/office/officeart/2005/8/layout/process4"/>
    <dgm:cxn modelId="{F3C93933-5CC2-4C14-B100-DBEF6EAA4314}" type="presParOf" srcId="{2A499F34-D397-4BAD-A9B0-63041C4FC1D1}" destId="{81EF05DF-47B8-435B-B2CC-F86B642E55A0}" srcOrd="6" destOrd="0" presId="urn:microsoft.com/office/officeart/2005/8/layout/process4"/>
    <dgm:cxn modelId="{45BAC362-D128-4AF9-9E48-D137576BE906}" type="presParOf" srcId="{81EF05DF-47B8-435B-B2CC-F86B642E55A0}" destId="{223062A7-0948-41CD-9554-88A8C22B8481}" srcOrd="0" destOrd="0" presId="urn:microsoft.com/office/officeart/2005/8/layout/process4"/>
    <dgm:cxn modelId="{BE8D7264-4112-4FEB-913B-1187293886FD}" type="presParOf" srcId="{2A499F34-D397-4BAD-A9B0-63041C4FC1D1}" destId="{A315E38D-3953-4D72-8EF8-0FD20CE4A5C5}" srcOrd="7" destOrd="0" presId="urn:microsoft.com/office/officeart/2005/8/layout/process4"/>
    <dgm:cxn modelId="{65C66105-CCE7-4EF8-A75F-5E8794292671}" type="presParOf" srcId="{2A499F34-D397-4BAD-A9B0-63041C4FC1D1}" destId="{E10888A2-0BB0-4650-BB92-7F8796FE736D}" srcOrd="8" destOrd="0" presId="urn:microsoft.com/office/officeart/2005/8/layout/process4"/>
    <dgm:cxn modelId="{1BF87E9F-F895-4E47-8402-12B2B2EDBEE7}" type="presParOf" srcId="{E10888A2-0BB0-4650-BB92-7F8796FE736D}" destId="{5495C596-7682-49BD-BF90-80404B1FCF8E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  <p:sndAc>
      <p:stSnd>
        <p:snd r:embed="rId13" name="chimes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Вплив радіації на навколишнє середовище</a:t>
            </a:r>
            <a:endParaRPr lang="ru-RU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00298" y="457200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uk-UA" sz="2800" dirty="0" smtClean="0">
                <a:solidFill>
                  <a:srgbClr val="008000"/>
                </a:solidFill>
              </a:rPr>
              <a:t>Виконала:</a:t>
            </a:r>
          </a:p>
          <a:p>
            <a:pPr algn="r"/>
            <a:r>
              <a:rPr lang="uk-UA" sz="2800" dirty="0" smtClean="0">
                <a:solidFill>
                  <a:srgbClr val="008000"/>
                </a:solidFill>
              </a:rPr>
              <a:t>у</a:t>
            </a:r>
            <a:r>
              <a:rPr lang="uk-UA" sz="2800" dirty="0" smtClean="0">
                <a:solidFill>
                  <a:srgbClr val="008000"/>
                </a:solidFill>
              </a:rPr>
              <a:t>чениця 11-А класу</a:t>
            </a:r>
          </a:p>
          <a:p>
            <a:pPr algn="r"/>
            <a:r>
              <a:rPr lang="uk-UA" sz="2800" dirty="0" err="1" smtClean="0">
                <a:solidFill>
                  <a:srgbClr val="008000"/>
                </a:solidFill>
              </a:rPr>
              <a:t>Сайфудінова</a:t>
            </a:r>
            <a:r>
              <a:rPr lang="uk-UA" sz="2800" dirty="0" smtClean="0">
                <a:solidFill>
                  <a:srgbClr val="008000"/>
                </a:solidFill>
              </a:rPr>
              <a:t> Карина</a:t>
            </a:r>
            <a:endParaRPr lang="ru-RU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6600"/>
                </a:solidFill>
              </a:rPr>
              <a:t>Екологічні наслідки Чорнобильської катастрофи</a:t>
            </a:r>
            <a:endParaRPr lang="ru-RU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4615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6600"/>
                </a:solidFill>
              </a:rPr>
              <a:t>Р</a:t>
            </a:r>
            <a:r>
              <a:rPr lang="uk-UA" dirty="0" smtClean="0">
                <a:solidFill>
                  <a:srgbClr val="006600"/>
                </a:solidFill>
              </a:rPr>
              <a:t>адіоекологія.</a:t>
            </a:r>
            <a:endParaRPr lang="ru-RU" dirty="0">
              <a:solidFill>
                <a:srgbClr val="0066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7200" dirty="0" smtClean="0">
                <a:solidFill>
                  <a:srgbClr val="006600"/>
                </a:solidFill>
              </a:rPr>
              <a:t>    Дякую за увагу!</a:t>
            </a:r>
            <a:endParaRPr lang="ru-RU" sz="7200" dirty="0">
              <a:solidFill>
                <a:srgbClr val="006600"/>
              </a:solidFill>
            </a:endParaRPr>
          </a:p>
        </p:txBody>
      </p:sp>
      <p:pic>
        <p:nvPicPr>
          <p:cNvPr id="4" name="Рисунок 3" descr="0102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3500438"/>
            <a:ext cx="3611570" cy="288925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1759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8000"/>
                </a:solidFill>
              </a:rPr>
              <a:t>Термінологічний словник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686800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6600"/>
                </a:solidFill>
              </a:rPr>
              <a:t>    </a:t>
            </a:r>
            <a:r>
              <a:rPr lang="ru-RU" b="1" i="1" dirty="0" err="1" smtClean="0">
                <a:solidFill>
                  <a:srgbClr val="006600"/>
                </a:solidFill>
              </a:rPr>
              <a:t>Радіоактивність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smtClean="0">
                <a:solidFill>
                  <a:srgbClr val="006600"/>
                </a:solidFill>
              </a:rPr>
              <a:t>- </a:t>
            </a:r>
            <a:r>
              <a:rPr lang="ru-RU" dirty="0" err="1" smtClean="0">
                <a:solidFill>
                  <a:srgbClr val="006600"/>
                </a:solidFill>
              </a:rPr>
              <a:t>нестійкість</a:t>
            </a:r>
            <a:r>
              <a:rPr lang="ru-RU" dirty="0" smtClean="0">
                <a:solidFill>
                  <a:srgbClr val="006600"/>
                </a:solidFill>
              </a:rPr>
              <a:t> ядер </a:t>
            </a:r>
            <a:r>
              <a:rPr lang="ru-RU" dirty="0" err="1" smtClean="0">
                <a:solidFill>
                  <a:srgbClr val="006600"/>
                </a:solidFill>
              </a:rPr>
              <a:t>деяких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атомів</a:t>
            </a:r>
            <a:r>
              <a:rPr lang="ru-RU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що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виявляється</a:t>
            </a:r>
            <a:r>
              <a:rPr lang="ru-RU" dirty="0" smtClean="0">
                <a:solidFill>
                  <a:srgbClr val="006600"/>
                </a:solidFill>
              </a:rPr>
              <a:t> в </a:t>
            </a:r>
            <a:r>
              <a:rPr lang="ru-RU" dirty="0" err="1" smtClean="0">
                <a:solidFill>
                  <a:srgbClr val="006600"/>
                </a:solidFill>
              </a:rPr>
              <a:t>їх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здатності</a:t>
            </a:r>
            <a:r>
              <a:rPr lang="ru-RU" dirty="0" smtClean="0">
                <a:solidFill>
                  <a:srgbClr val="006600"/>
                </a:solidFill>
              </a:rPr>
              <a:t> до </a:t>
            </a:r>
            <a:r>
              <a:rPr lang="ru-RU" dirty="0" err="1" smtClean="0">
                <a:solidFill>
                  <a:srgbClr val="006600"/>
                </a:solidFill>
              </a:rPr>
              <a:t>мимовільних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перетворень</a:t>
            </a:r>
            <a:r>
              <a:rPr lang="ru-RU" dirty="0" smtClean="0">
                <a:solidFill>
                  <a:srgbClr val="006600"/>
                </a:solidFill>
              </a:rPr>
              <a:t> (</a:t>
            </a:r>
            <a:r>
              <a:rPr lang="ru-RU" dirty="0" err="1" smtClean="0">
                <a:solidFill>
                  <a:srgbClr val="006600"/>
                </a:solidFill>
              </a:rPr>
              <a:t>розпаду</a:t>
            </a:r>
            <a:r>
              <a:rPr lang="ru-RU" dirty="0" smtClean="0">
                <a:solidFill>
                  <a:srgbClr val="006600"/>
                </a:solidFill>
              </a:rPr>
              <a:t>), </a:t>
            </a:r>
            <a:r>
              <a:rPr lang="ru-RU" dirty="0" err="1" smtClean="0">
                <a:solidFill>
                  <a:srgbClr val="006600"/>
                </a:solidFill>
              </a:rPr>
              <a:t>що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супроводжується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виділенням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іонізуючого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випромінювання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або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радіацією</a:t>
            </a:r>
            <a:r>
              <a:rPr lang="ru-RU" dirty="0" smtClean="0">
                <a:solidFill>
                  <a:srgbClr val="006600"/>
                </a:solidFill>
              </a:rPr>
              <a:t>. </a:t>
            </a:r>
            <a:endParaRPr lang="ru-RU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6600"/>
                </a:solidFill>
              </a:rPr>
              <a:t>    </a:t>
            </a:r>
            <a:r>
              <a:rPr lang="ru-RU" b="1" i="1" dirty="0" err="1" smtClean="0">
                <a:solidFill>
                  <a:srgbClr val="006600"/>
                </a:solidFill>
              </a:rPr>
              <a:t>Радіоекологія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smtClean="0">
                <a:solidFill>
                  <a:srgbClr val="006600"/>
                </a:solidFill>
              </a:rPr>
              <a:t>- </a:t>
            </a:r>
            <a:r>
              <a:rPr lang="ru-RU" dirty="0" err="1" smtClean="0">
                <a:solidFill>
                  <a:srgbClr val="006600"/>
                </a:solidFill>
              </a:rPr>
              <a:t>це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розділ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медицини</a:t>
            </a:r>
            <a:r>
              <a:rPr lang="ru-RU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зв'язаний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з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медичною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екологією</a:t>
            </a:r>
            <a:r>
              <a:rPr lang="ru-RU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екологією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людини</a:t>
            </a:r>
            <a:r>
              <a:rPr lang="ru-RU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що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вивчає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дії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радіоактивних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випромінювань</a:t>
            </a:r>
            <a:r>
              <a:rPr lang="ru-RU" dirty="0" smtClean="0">
                <a:solidFill>
                  <a:srgbClr val="006600"/>
                </a:solidFill>
              </a:rPr>
              <a:t> на </a:t>
            </a:r>
            <a:r>
              <a:rPr lang="ru-RU" dirty="0" err="1" smtClean="0">
                <a:solidFill>
                  <a:srgbClr val="006600"/>
                </a:solidFill>
              </a:rPr>
              <a:t>організми</a:t>
            </a:r>
            <a:r>
              <a:rPr lang="ru-RU" dirty="0" smtClean="0">
                <a:solidFill>
                  <a:srgbClr val="0066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smtClean="0">
                <a:solidFill>
                  <a:srgbClr val="006600"/>
                </a:solidFill>
              </a:rPr>
              <a:t>   </a:t>
            </a:r>
            <a:endParaRPr lang="ru-RU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>
                <a:solidFill>
                  <a:srgbClr val="008000"/>
                </a:solidFill>
              </a:rPr>
              <a:t>Антропогенні</a:t>
            </a:r>
            <a:r>
              <a:rPr lang="ru-RU" sz="3600" dirty="0" smtClean="0">
                <a:solidFill>
                  <a:srgbClr val="008000"/>
                </a:solidFill>
              </a:rPr>
              <a:t> </a:t>
            </a:r>
            <a:r>
              <a:rPr lang="ru-RU" sz="3600" dirty="0" err="1" smtClean="0">
                <a:solidFill>
                  <a:srgbClr val="008000"/>
                </a:solidFill>
              </a:rPr>
              <a:t>радіаційні</a:t>
            </a:r>
            <a:r>
              <a:rPr lang="ru-RU" sz="3600" dirty="0" smtClean="0">
                <a:solidFill>
                  <a:srgbClr val="008000"/>
                </a:solidFill>
              </a:rPr>
              <a:t> </a:t>
            </a:r>
            <a:r>
              <a:rPr lang="ru-RU" sz="3600" dirty="0" err="1" smtClean="0">
                <a:solidFill>
                  <a:srgbClr val="008000"/>
                </a:solidFill>
              </a:rPr>
              <a:t>впливи</a:t>
            </a:r>
            <a:r>
              <a:rPr lang="ru-RU" sz="3600" dirty="0" smtClean="0">
                <a:solidFill>
                  <a:srgbClr val="008000"/>
                </a:solidFill>
              </a:rPr>
              <a:t> на </a:t>
            </a:r>
            <a:r>
              <a:rPr lang="ru-RU" sz="3600" dirty="0" err="1" smtClean="0">
                <a:solidFill>
                  <a:srgbClr val="008000"/>
                </a:solidFill>
              </a:rPr>
              <a:t>навколишнє</a:t>
            </a:r>
            <a:r>
              <a:rPr lang="ru-RU" sz="3600" dirty="0" smtClean="0">
                <a:solidFill>
                  <a:srgbClr val="008000"/>
                </a:solidFill>
              </a:rPr>
              <a:t> </a:t>
            </a:r>
            <a:r>
              <a:rPr lang="ru-RU" sz="3600" dirty="0" err="1" smtClean="0">
                <a:solidFill>
                  <a:srgbClr val="008000"/>
                </a:solidFill>
              </a:rPr>
              <a:t>середовище</a:t>
            </a:r>
            <a:r>
              <a:rPr lang="ru-RU" sz="3600" dirty="0" smtClean="0">
                <a:solidFill>
                  <a:srgbClr val="008000"/>
                </a:solidFill>
              </a:rPr>
              <a:t>:</a:t>
            </a:r>
            <a:endParaRPr lang="ru-RU" sz="3600" dirty="0">
              <a:solidFill>
                <a:srgbClr val="008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8000"/>
                </a:solidFill>
              </a:rPr>
              <a:t>Чутливість живих організмів до радіаційного опромінення</a:t>
            </a:r>
            <a:endParaRPr lang="ru-RU" dirty="0">
              <a:solidFill>
                <a:srgbClr val="008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8000"/>
                </a:solidFill>
              </a:rPr>
              <a:t>Як радіація потрапляє в організм людини?</a:t>
            </a:r>
            <a:endParaRPr lang="ru-RU" dirty="0">
              <a:solidFill>
                <a:srgbClr val="008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857288" y="1500174"/>
          <a:ext cx="7043758" cy="4625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Рисунок 4" descr="image050.jpg"/>
          <p:cNvPicPr>
            <a:picLocks noChangeAspect="1"/>
          </p:cNvPicPr>
          <p:nvPr/>
        </p:nvPicPr>
        <p:blipFill>
          <a:blip r:embed="rId8"/>
          <a:srcRect l="3400" r="6489" b="16977"/>
          <a:stretch>
            <a:fillRect/>
          </a:stretch>
        </p:blipFill>
        <p:spPr>
          <a:xfrm>
            <a:off x="4786314" y="1571612"/>
            <a:ext cx="3786214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>
                <a:solidFill>
                  <a:srgbClr val="008000"/>
                </a:solidFill>
              </a:rPr>
              <a:t>Особливості</a:t>
            </a:r>
            <a:r>
              <a:rPr lang="ru-RU" sz="3600" dirty="0" smtClean="0">
                <a:solidFill>
                  <a:srgbClr val="008000"/>
                </a:solidFill>
              </a:rPr>
              <a:t> </a:t>
            </a:r>
            <a:r>
              <a:rPr lang="ru-RU" sz="3600" dirty="0" err="1" smtClean="0">
                <a:solidFill>
                  <a:srgbClr val="008000"/>
                </a:solidFill>
              </a:rPr>
              <a:t>дії</a:t>
            </a:r>
            <a:r>
              <a:rPr lang="ru-RU" sz="3600" dirty="0" smtClean="0">
                <a:solidFill>
                  <a:srgbClr val="008000"/>
                </a:solidFill>
              </a:rPr>
              <a:t> </a:t>
            </a:r>
            <a:r>
              <a:rPr lang="ru-RU" sz="3600" dirty="0" err="1" smtClean="0">
                <a:solidFill>
                  <a:srgbClr val="008000"/>
                </a:solidFill>
              </a:rPr>
              <a:t>іонізуючого</a:t>
            </a:r>
            <a:r>
              <a:rPr lang="ru-RU" sz="3600" dirty="0" smtClean="0">
                <a:solidFill>
                  <a:srgbClr val="008000"/>
                </a:solidFill>
              </a:rPr>
              <a:t> </a:t>
            </a:r>
            <a:r>
              <a:rPr lang="ru-RU" sz="3600" dirty="0" err="1" smtClean="0">
                <a:solidFill>
                  <a:srgbClr val="008000"/>
                </a:solidFill>
              </a:rPr>
              <a:t>випромінювання</a:t>
            </a:r>
            <a:r>
              <a:rPr lang="ru-RU" sz="3600" dirty="0" smtClean="0">
                <a:solidFill>
                  <a:srgbClr val="008000"/>
                </a:solidFill>
              </a:rPr>
              <a:t> на </a:t>
            </a:r>
            <a:r>
              <a:rPr lang="ru-RU" sz="3600" dirty="0" err="1" smtClean="0">
                <a:solidFill>
                  <a:srgbClr val="008000"/>
                </a:solidFill>
              </a:rPr>
              <a:t>організм</a:t>
            </a:r>
            <a:r>
              <a:rPr lang="ru-RU" sz="3600" dirty="0" smtClean="0">
                <a:solidFill>
                  <a:srgbClr val="008000"/>
                </a:solidFill>
              </a:rPr>
              <a:t> </a:t>
            </a:r>
            <a:r>
              <a:rPr lang="ru-RU" sz="3600" dirty="0" err="1" smtClean="0">
                <a:solidFill>
                  <a:srgbClr val="008000"/>
                </a:solidFill>
              </a:rPr>
              <a:t>людини</a:t>
            </a:r>
            <a:r>
              <a:rPr lang="ru-RU" sz="3600" dirty="0" smtClean="0">
                <a:solidFill>
                  <a:srgbClr val="008000"/>
                </a:solidFill>
              </a:rPr>
              <a:t>:</a:t>
            </a:r>
            <a:endParaRPr lang="ru-RU" sz="3600" dirty="0">
              <a:solidFill>
                <a:srgbClr val="008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571480"/>
            <a:ext cx="3400420" cy="4868874"/>
          </a:xfrm>
        </p:spPr>
        <p:txBody>
          <a:bodyPr>
            <a:normAutofit/>
          </a:bodyPr>
          <a:lstStyle/>
          <a:p>
            <a:pPr algn="l"/>
            <a:r>
              <a:rPr lang="uk-UA" i="1" dirty="0" smtClean="0">
                <a:solidFill>
                  <a:srgbClr val="008000"/>
                </a:solidFill>
              </a:rPr>
              <a:t>Ступінь чутливості різних органів людини до радіації</a:t>
            </a:r>
            <a:endParaRPr lang="ru-RU" i="1" dirty="0">
              <a:solidFill>
                <a:srgbClr val="008000"/>
              </a:solidFill>
            </a:endParaRPr>
          </a:p>
        </p:txBody>
      </p:sp>
      <p:pic>
        <p:nvPicPr>
          <p:cNvPr id="4" name="Содержимое 3" descr="аавмч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42910" y="285728"/>
            <a:ext cx="3429024" cy="61436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8000"/>
                </a:solidFill>
              </a:rPr>
              <a:t>Вплив</a:t>
            </a:r>
            <a:r>
              <a:rPr lang="ru-RU" dirty="0" smtClean="0">
                <a:solidFill>
                  <a:srgbClr val="008000"/>
                </a:solidFill>
              </a:rPr>
              <a:t> </a:t>
            </a:r>
            <a:r>
              <a:rPr lang="ru-RU" dirty="0" err="1" smtClean="0">
                <a:solidFill>
                  <a:srgbClr val="008000"/>
                </a:solidFill>
              </a:rPr>
              <a:t>атомних</a:t>
            </a:r>
            <a:r>
              <a:rPr lang="ru-RU" dirty="0" smtClean="0">
                <a:solidFill>
                  <a:srgbClr val="008000"/>
                </a:solidFill>
              </a:rPr>
              <a:t> </a:t>
            </a:r>
            <a:r>
              <a:rPr lang="ru-RU" dirty="0" err="1" smtClean="0">
                <a:solidFill>
                  <a:srgbClr val="008000"/>
                </a:solidFill>
              </a:rPr>
              <a:t>станцій</a:t>
            </a:r>
            <a:r>
              <a:rPr lang="ru-RU" dirty="0" smtClean="0">
                <a:solidFill>
                  <a:srgbClr val="008000"/>
                </a:solidFill>
              </a:rPr>
              <a:t> на </a:t>
            </a:r>
            <a:br>
              <a:rPr lang="ru-RU" dirty="0" smtClean="0">
                <a:solidFill>
                  <a:srgbClr val="008000"/>
                </a:solidFill>
              </a:rPr>
            </a:br>
            <a:r>
              <a:rPr lang="ru-RU" dirty="0" err="1" smtClean="0">
                <a:solidFill>
                  <a:srgbClr val="008000"/>
                </a:solidFill>
              </a:rPr>
              <a:t>навколишнє</a:t>
            </a:r>
            <a:r>
              <a:rPr lang="ru-RU" dirty="0" smtClean="0">
                <a:solidFill>
                  <a:srgbClr val="008000"/>
                </a:solidFill>
              </a:rPr>
              <a:t> </a:t>
            </a:r>
            <a:r>
              <a:rPr lang="ru-RU" dirty="0" err="1" smtClean="0">
                <a:solidFill>
                  <a:srgbClr val="008000"/>
                </a:solidFill>
              </a:rPr>
              <a:t>середовище</a:t>
            </a:r>
            <a:endParaRPr lang="ru-RU" dirty="0">
              <a:solidFill>
                <a:srgbClr val="008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71472" y="20002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291</Words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Вплив радіації на навколишнє середовище</vt:lpstr>
      <vt:lpstr>Термінологічний словник</vt:lpstr>
      <vt:lpstr>Антропогенні радіаційні впливи на навколишнє середовище:</vt:lpstr>
      <vt:lpstr>Чутливість живих організмів до радіаційного опромінення</vt:lpstr>
      <vt:lpstr>Як радіація потрапляє в організм людини?</vt:lpstr>
      <vt:lpstr>Особливості дії іонізуючого випромінювання на організм людини:</vt:lpstr>
      <vt:lpstr>Ступінь чутливості різних органів людини до радіації</vt:lpstr>
      <vt:lpstr>Вплив атомних станцій на  навколишнє середовище</vt:lpstr>
      <vt:lpstr>Слайд 9</vt:lpstr>
      <vt:lpstr>Екологічні наслідки Чорнобильської катастрофи</vt:lpstr>
      <vt:lpstr>Радіоекологія.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радіації на навколишнє середовище</dc:title>
  <dc:creator>Карина</dc:creator>
  <cp:lastModifiedBy>Слава</cp:lastModifiedBy>
  <cp:revision>14</cp:revision>
  <dcterms:created xsi:type="dcterms:W3CDTF">2014-12-21T08:35:00Z</dcterms:created>
  <dcterms:modified xsi:type="dcterms:W3CDTF">2014-12-21T10:56:03Z</dcterms:modified>
</cp:coreProperties>
</file>