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FF174EC-1574-41CB-973E-9731B520C78B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9C3C4D-0D28-4215-8301-0CEAA3A91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74EC-1574-41CB-973E-9731B520C78B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3C4D-0D28-4215-8301-0CEAA3A91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74EC-1574-41CB-973E-9731B520C78B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3C4D-0D28-4215-8301-0CEAA3A91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74EC-1574-41CB-973E-9731B520C78B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3C4D-0D28-4215-8301-0CEAA3A91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74EC-1574-41CB-973E-9731B520C78B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3C4D-0D28-4215-8301-0CEAA3A91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74EC-1574-41CB-973E-9731B520C78B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3C4D-0D28-4215-8301-0CEAA3A91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F174EC-1574-41CB-973E-9731B520C78B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9C3C4D-0D28-4215-8301-0CEAA3A91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FF174EC-1574-41CB-973E-9731B520C78B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9C3C4D-0D28-4215-8301-0CEAA3A91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74EC-1574-41CB-973E-9731B520C78B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3C4D-0D28-4215-8301-0CEAA3A91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74EC-1574-41CB-973E-9731B520C78B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3C4D-0D28-4215-8301-0CEAA3A91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74EC-1574-41CB-973E-9731B520C78B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3C4D-0D28-4215-8301-0CEAA3A91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FF174EC-1574-41CB-973E-9731B520C78B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9C3C4D-0D28-4215-8301-0CEAA3A91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800" b="1" i="1" cap="none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Гучномовець</a:t>
            </a:r>
            <a:endParaRPr lang="ru-RU" sz="8800" b="1" i="1" cap="none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истратор\Desktop\cs-zx6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lg-lt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54711"/>
            <a:ext cx="6336704" cy="56032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i="1" dirty="0" smtClean="0">
                <a:solidFill>
                  <a:srgbClr val="FF0000"/>
                </a:solidFill>
              </a:rPr>
              <a:t>В телевізорах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bytteh_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81336"/>
            <a:ext cx="5976664" cy="59766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</a:rPr>
              <a:t>В побутовій техніці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19418"/>
            <a:ext cx="6984776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115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Мікрофон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278" y="4005064"/>
            <a:ext cx="415572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186" y="4221088"/>
            <a:ext cx="301361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4104456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</a:rPr>
              <a:t>Мікрофон</a:t>
            </a:r>
            <a:r>
              <a:rPr lang="ru-RU" sz="4800" dirty="0" smtClean="0"/>
              <a:t> — </a:t>
            </a:r>
            <a:r>
              <a:rPr lang="ru-RU" sz="4800" dirty="0" err="1" smtClean="0"/>
              <a:t>прилад</a:t>
            </a:r>
            <a:r>
              <a:rPr lang="ru-RU" sz="4800" dirty="0" smtClean="0"/>
              <a:t>, </a:t>
            </a:r>
            <a:r>
              <a:rPr lang="ru-RU" sz="4800" dirty="0" err="1" smtClean="0"/>
              <a:t>що</a:t>
            </a:r>
            <a:r>
              <a:rPr lang="ru-RU" sz="4800" dirty="0" smtClean="0"/>
              <a:t> </a:t>
            </a:r>
            <a:r>
              <a:rPr lang="ru-RU" sz="4800" dirty="0" err="1" smtClean="0"/>
              <a:t>перетворює</a:t>
            </a:r>
            <a:r>
              <a:rPr lang="ru-RU" sz="4800" dirty="0" smtClean="0"/>
              <a:t> </a:t>
            </a:r>
            <a:r>
              <a:rPr lang="ru-RU" sz="4800" dirty="0" err="1" smtClean="0"/>
              <a:t>звукові</a:t>
            </a:r>
            <a:r>
              <a:rPr lang="ru-RU" sz="4800" dirty="0" smtClean="0"/>
              <a:t> </a:t>
            </a:r>
            <a:r>
              <a:rPr lang="ru-RU" sz="4800" dirty="0" err="1" smtClean="0"/>
              <a:t>коливання</a:t>
            </a:r>
            <a:r>
              <a:rPr lang="ru-RU" sz="4800" dirty="0" smtClean="0"/>
              <a:t> на </a:t>
            </a:r>
            <a:r>
              <a:rPr lang="ru-RU" sz="4800" dirty="0" err="1" smtClean="0"/>
              <a:t>електричні</a:t>
            </a:r>
            <a:r>
              <a:rPr lang="ru-RU" sz="4800" dirty="0" smtClean="0"/>
              <a:t> та </a:t>
            </a:r>
            <a:r>
              <a:rPr lang="ru-RU" sz="4800" dirty="0" err="1" smtClean="0"/>
              <a:t>застосовується</a:t>
            </a:r>
            <a:r>
              <a:rPr lang="ru-RU" sz="4800" dirty="0" smtClean="0"/>
              <a:t> для </a:t>
            </a:r>
            <a:r>
              <a:rPr lang="ru-RU" sz="4800" dirty="0" err="1" smtClean="0"/>
              <a:t>передачі</a:t>
            </a:r>
            <a:r>
              <a:rPr lang="ru-RU" sz="4800" dirty="0" smtClean="0"/>
              <a:t> </a:t>
            </a:r>
            <a:r>
              <a:rPr lang="ru-RU" sz="4800" dirty="0" err="1" smtClean="0"/>
              <a:t>звукових</a:t>
            </a:r>
            <a:r>
              <a:rPr lang="ru-RU" sz="4800" dirty="0" smtClean="0"/>
              <a:t> </a:t>
            </a:r>
            <a:r>
              <a:rPr lang="ru-RU" sz="4800" dirty="0" err="1" smtClean="0"/>
              <a:t>коливань</a:t>
            </a:r>
            <a:r>
              <a:rPr lang="ru-RU" sz="4800" dirty="0" smtClean="0"/>
              <a:t> на </a:t>
            </a:r>
            <a:r>
              <a:rPr lang="ru-RU" sz="4800" dirty="0" err="1" smtClean="0"/>
              <a:t>велику</a:t>
            </a:r>
            <a:r>
              <a:rPr lang="ru-RU" sz="4800" dirty="0" smtClean="0"/>
              <a:t> </a:t>
            </a:r>
            <a:r>
              <a:rPr lang="ru-RU" sz="4800" dirty="0" err="1" smtClean="0"/>
              <a:t>відстань</a:t>
            </a:r>
            <a:r>
              <a:rPr lang="ru-RU" sz="4800" dirty="0" smtClean="0"/>
              <a:t>. </a:t>
            </a:r>
            <a:endParaRPr lang="ru-RU"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64096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rgbClr val="FF0000"/>
                </a:solidFill>
              </a:rPr>
              <a:t>Історія</a:t>
            </a:r>
            <a:r>
              <a:rPr lang="ru-RU" sz="4800" b="1" i="1" dirty="0" smtClean="0">
                <a:solidFill>
                  <a:srgbClr val="FF0000"/>
                </a:solidFill>
              </a:rPr>
              <a:t> та принцип </a:t>
            </a:r>
            <a:r>
              <a:rPr lang="ru-RU" sz="4800" b="1" i="1" dirty="0" err="1" smtClean="0">
                <a:solidFill>
                  <a:srgbClr val="FF0000"/>
                </a:solidFill>
              </a:rPr>
              <a:t>роботи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ru-RU" dirty="0" smtClean="0"/>
              <a:t>Перший </a:t>
            </a:r>
            <a:r>
              <a:rPr lang="ru-RU" dirty="0" err="1" smtClean="0"/>
              <a:t>використаний</a:t>
            </a:r>
            <a:r>
              <a:rPr lang="ru-RU" dirty="0" smtClean="0"/>
              <a:t> на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мікрофон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сконструйований</a:t>
            </a:r>
            <a:r>
              <a:rPr lang="ru-RU" dirty="0" smtClean="0"/>
              <a:t> у 1876 </a:t>
            </a:r>
            <a:r>
              <a:rPr lang="ru-RU" dirty="0" err="1" smtClean="0"/>
              <a:t>році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вугільний</a:t>
            </a:r>
            <a:r>
              <a:rPr lang="ru-RU" dirty="0" smtClean="0"/>
              <a:t> </a:t>
            </a:r>
            <a:r>
              <a:rPr lang="ru-RU" dirty="0" err="1" smtClean="0"/>
              <a:t>мікрофон</a:t>
            </a:r>
            <a:r>
              <a:rPr lang="ru-RU" dirty="0" smtClean="0"/>
              <a:t> Томаса </a:t>
            </a:r>
            <a:r>
              <a:rPr lang="ru-RU" dirty="0" err="1" smtClean="0"/>
              <a:t>Едісона</a:t>
            </a:r>
            <a:endParaRPr lang="ru-RU" dirty="0" smtClean="0"/>
          </a:p>
          <a:p>
            <a:r>
              <a:rPr lang="ru-RU" dirty="0" smtClean="0"/>
              <a:t>Принцип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мікрофона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звукових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води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твердої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на </a:t>
            </a:r>
            <a:r>
              <a:rPr lang="ru-RU" dirty="0" err="1" smtClean="0"/>
              <a:t>тонку</a:t>
            </a:r>
            <a:r>
              <a:rPr lang="ru-RU" dirty="0" smtClean="0"/>
              <a:t> мембрану </a:t>
            </a:r>
            <a:r>
              <a:rPr lang="ru-RU" dirty="0" err="1" smtClean="0"/>
              <a:t>мікрофона</a:t>
            </a:r>
            <a:r>
              <a:rPr lang="ru-RU" dirty="0" smtClean="0"/>
              <a:t>. У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коливання</a:t>
            </a:r>
            <a:r>
              <a:rPr lang="ru-RU" dirty="0" smtClean="0"/>
              <a:t> </a:t>
            </a:r>
            <a:r>
              <a:rPr lang="ru-RU" dirty="0" err="1" smtClean="0"/>
              <a:t>мембрани</a:t>
            </a:r>
            <a:r>
              <a:rPr lang="ru-RU" dirty="0" smtClean="0"/>
              <a:t> </a:t>
            </a:r>
            <a:r>
              <a:rPr lang="ru-RU" dirty="0" err="1" smtClean="0"/>
              <a:t>збуджують</a:t>
            </a:r>
            <a:r>
              <a:rPr lang="ru-RU" dirty="0" smtClean="0"/>
              <a:t> </a:t>
            </a:r>
            <a:r>
              <a:rPr lang="ru-RU" dirty="0" err="1" smtClean="0"/>
              <a:t>електричні</a:t>
            </a:r>
            <a:r>
              <a:rPr lang="ru-RU" dirty="0" smtClean="0"/>
              <a:t> </a:t>
            </a:r>
            <a:r>
              <a:rPr lang="ru-RU" dirty="0" err="1" smtClean="0"/>
              <a:t>коливання</a:t>
            </a:r>
            <a:r>
              <a:rPr lang="ru-RU" dirty="0" smtClean="0"/>
              <a:t>,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типу </a:t>
            </a:r>
            <a:r>
              <a:rPr lang="ru-RU" dirty="0" err="1" smtClean="0"/>
              <a:t>мікрофона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електромагнітної</a:t>
            </a:r>
            <a:r>
              <a:rPr lang="ru-RU" dirty="0" smtClean="0"/>
              <a:t> </a:t>
            </a:r>
            <a:r>
              <a:rPr lang="ru-RU" dirty="0" err="1" smtClean="0"/>
              <a:t>індукції</a:t>
            </a:r>
            <a:r>
              <a:rPr lang="ru-RU" dirty="0" smtClean="0"/>
              <a:t>,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ємкості</a:t>
            </a:r>
            <a:r>
              <a:rPr lang="ru-RU" dirty="0" smtClean="0"/>
              <a:t> </a:t>
            </a:r>
            <a:r>
              <a:rPr lang="ru-RU" dirty="0" err="1" smtClean="0"/>
              <a:t>конденсаторів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п'єзоелектричним</a:t>
            </a:r>
            <a:r>
              <a:rPr lang="ru-RU" dirty="0" smtClean="0"/>
              <a:t> </a:t>
            </a:r>
            <a:r>
              <a:rPr lang="ru-RU" dirty="0" err="1" smtClean="0"/>
              <a:t>ефектом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Pictures\F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093525"/>
            <a:ext cx="2843808" cy="57644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r>
              <a:rPr lang="ru-RU" sz="6000" b="1" i="1" dirty="0" err="1" smtClean="0">
                <a:solidFill>
                  <a:srgbClr val="FF0000"/>
                </a:solidFill>
              </a:rPr>
              <a:t>Різновиди</a:t>
            </a:r>
            <a:r>
              <a:rPr lang="ru-RU" sz="6000" b="1" i="1" dirty="0" smtClean="0">
                <a:solidFill>
                  <a:srgbClr val="FF0000"/>
                </a:solidFill>
              </a:rPr>
              <a:t> </a:t>
            </a:r>
            <a:r>
              <a:rPr lang="ru-RU" sz="6000" b="1" i="1" dirty="0" err="1" smtClean="0">
                <a:solidFill>
                  <a:srgbClr val="FF0000"/>
                </a:solidFill>
              </a:rPr>
              <a:t>мікрофонів</a:t>
            </a:r>
            <a:r>
              <a:rPr lang="ru-RU" sz="6000" b="1" i="1" dirty="0" smtClean="0">
                <a:solidFill>
                  <a:srgbClr val="FF0000"/>
                </a:solidFill>
              </a:rPr>
              <a:t>: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7092280" cy="3960440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Вугільні мікрофони</a:t>
            </a:r>
          </a:p>
          <a:p>
            <a:r>
              <a:rPr lang="uk-UA" sz="3200" dirty="0" smtClean="0"/>
              <a:t>П</a:t>
            </a:r>
            <a:r>
              <a:rPr lang="en-US" sz="3200" dirty="0" smtClean="0"/>
              <a:t>’</a:t>
            </a:r>
            <a:r>
              <a:rPr lang="uk-UA" sz="3200" dirty="0" err="1" smtClean="0"/>
              <a:t>єзоелектричні</a:t>
            </a:r>
            <a:r>
              <a:rPr lang="uk-UA" sz="3200" dirty="0" smtClean="0"/>
              <a:t> мікрофони</a:t>
            </a:r>
          </a:p>
          <a:p>
            <a:r>
              <a:rPr lang="uk-UA" sz="3200" dirty="0" smtClean="0"/>
              <a:t>Магнітоелектричні мікрофони</a:t>
            </a:r>
          </a:p>
          <a:p>
            <a:r>
              <a:rPr lang="uk-UA" sz="3200" dirty="0" smtClean="0"/>
              <a:t>Динамічні мікрофони</a:t>
            </a:r>
          </a:p>
          <a:p>
            <a:r>
              <a:rPr lang="uk-UA" sz="3200" dirty="0" smtClean="0"/>
              <a:t>Стрічкові мікрофони</a:t>
            </a:r>
          </a:p>
          <a:p>
            <a:r>
              <a:rPr lang="uk-UA" sz="3200" dirty="0" smtClean="0"/>
              <a:t>Конденсаторі або електростатичні</a:t>
            </a:r>
          </a:p>
          <a:p>
            <a:r>
              <a:rPr lang="uk-UA" sz="3200" dirty="0" smtClean="0"/>
              <a:t>Конденсаторні</a:t>
            </a:r>
            <a:r>
              <a:rPr lang="uk-UA" sz="3200" dirty="0" smtClean="0"/>
              <a:t> </a:t>
            </a:r>
            <a:r>
              <a:rPr lang="uk-UA" sz="3200" dirty="0" smtClean="0"/>
              <a:t>мікрофони</a:t>
            </a:r>
          </a:p>
          <a:p>
            <a:r>
              <a:rPr lang="uk-UA" sz="3200" dirty="0" err="1" smtClean="0"/>
              <a:t>Електретні</a:t>
            </a:r>
            <a:r>
              <a:rPr lang="uk-UA" sz="3200" dirty="0" smtClean="0"/>
              <a:t> мікрофони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2811" y="3501008"/>
            <a:ext cx="5371189" cy="3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2413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Характеристики </a:t>
            </a:r>
            <a:r>
              <a:rPr lang="ru-RU" sz="4800" b="1" i="1" dirty="0" err="1" smtClean="0">
                <a:solidFill>
                  <a:srgbClr val="FF0000"/>
                </a:solidFill>
              </a:rPr>
              <a:t>мікрофонів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7884368" cy="3456384"/>
          </a:xfrm>
        </p:spPr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3200" dirty="0" err="1" smtClean="0"/>
              <a:t>чутливість</a:t>
            </a:r>
            <a:endParaRPr lang="ru-RU" sz="3200" dirty="0" smtClean="0"/>
          </a:p>
          <a:p>
            <a:pPr marL="624078" indent="-514350">
              <a:buFont typeface="+mj-lt"/>
              <a:buAutoNum type="arabicPeriod"/>
            </a:pPr>
            <a:r>
              <a:rPr lang="ru-RU" sz="3200" dirty="0" err="1" smtClean="0"/>
              <a:t>амплітудно-частотна</a:t>
            </a:r>
            <a:r>
              <a:rPr lang="ru-RU" sz="3200" dirty="0" smtClean="0"/>
              <a:t> характеристика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err="1" smtClean="0"/>
              <a:t>акустична</a:t>
            </a:r>
            <a:r>
              <a:rPr lang="ru-RU" sz="3200" dirty="0" smtClean="0"/>
              <a:t> характеристика </a:t>
            </a:r>
            <a:r>
              <a:rPr lang="ru-RU" sz="3200" dirty="0" err="1" smtClean="0"/>
              <a:t>мікрофона</a:t>
            </a:r>
            <a:endParaRPr lang="ru-RU" sz="3200" dirty="0" smtClean="0"/>
          </a:p>
          <a:p>
            <a:pPr marL="624078" indent="-514350">
              <a:buFont typeface="+mj-lt"/>
              <a:buAutoNum type="arabicPeriod"/>
            </a:pPr>
            <a:r>
              <a:rPr lang="ru-RU" sz="3200" dirty="0" smtClean="0"/>
              <a:t>характеристика </a:t>
            </a:r>
            <a:r>
              <a:rPr lang="ru-RU" sz="3200" dirty="0" err="1" smtClean="0"/>
              <a:t>направленості</a:t>
            </a:r>
            <a:endParaRPr lang="ru-RU" sz="3200" dirty="0" smtClean="0"/>
          </a:p>
          <a:p>
            <a:pPr marL="624078" indent="-514350">
              <a:buFont typeface="+mj-lt"/>
              <a:buAutoNum type="arabicPeriod"/>
            </a:pPr>
            <a:r>
              <a:rPr lang="ru-RU" sz="3200" dirty="0" err="1" smtClean="0"/>
              <a:t>рівень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шумів</a:t>
            </a:r>
            <a:r>
              <a:rPr lang="ru-RU" sz="3200" dirty="0" smtClean="0"/>
              <a:t> </a:t>
            </a:r>
            <a:r>
              <a:rPr lang="ru-RU" sz="3200" dirty="0" err="1" smtClean="0"/>
              <a:t>мікрофона</a:t>
            </a:r>
            <a:endParaRPr lang="ru-RU" sz="3200" dirty="0" smtClean="0"/>
          </a:p>
          <a:p>
            <a:pPr marL="624078" indent="-514350">
              <a:buFont typeface="+mj-lt"/>
              <a:buAutoNum type="arabicPeriod"/>
            </a:pPr>
            <a:r>
              <a:rPr lang="ru-RU" sz="3200" dirty="0" err="1" smtClean="0"/>
              <a:t>внутрішній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опір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84798"/>
            <a:ext cx="3131840" cy="40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14701"/>
            <a:ext cx="4104456" cy="414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2952328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Мікрофони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використовуються</a:t>
            </a:r>
            <a:r>
              <a:rPr lang="ru-RU" sz="3200" dirty="0" smtClean="0"/>
              <a:t> у </a:t>
            </a:r>
            <a:r>
              <a:rPr lang="ru-RU" sz="3200" dirty="0" err="1" smtClean="0"/>
              <a:t>багатьох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пристроях</a:t>
            </a:r>
            <a:r>
              <a:rPr lang="ru-RU" sz="3200" dirty="0" smtClean="0"/>
              <a:t>, таких як </a:t>
            </a:r>
            <a:r>
              <a:rPr lang="ru-RU" sz="3200" dirty="0" err="1" smtClean="0"/>
              <a:t>телефони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магнітофони</a:t>
            </a:r>
            <a:r>
              <a:rPr lang="ru-RU" sz="3200" dirty="0" smtClean="0"/>
              <a:t>, у </a:t>
            </a:r>
            <a:r>
              <a:rPr lang="ru-RU" sz="3200" dirty="0" err="1" smtClean="0"/>
              <a:t>звукозапису</a:t>
            </a:r>
            <a:r>
              <a:rPr lang="ru-RU" sz="3200" dirty="0" smtClean="0"/>
              <a:t> та </a:t>
            </a:r>
            <a:r>
              <a:rPr lang="ru-RU" sz="3200" dirty="0" err="1" smtClean="0"/>
              <a:t>відеозапису</a:t>
            </a:r>
            <a:r>
              <a:rPr lang="ru-RU" sz="3200" dirty="0" smtClean="0"/>
              <a:t>, на </a:t>
            </a:r>
            <a:r>
              <a:rPr lang="ru-RU" sz="3200" dirty="0" err="1" smtClean="0"/>
              <a:t>радіо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телебаченні</a:t>
            </a:r>
            <a:r>
              <a:rPr lang="ru-RU" sz="3200" dirty="0" smtClean="0"/>
              <a:t>, для </a:t>
            </a:r>
            <a:r>
              <a:rPr lang="ru-RU" sz="3200" dirty="0" err="1" smtClean="0"/>
              <a:t>радіозв'язку</a:t>
            </a:r>
            <a:r>
              <a:rPr lang="ru-RU" sz="3200" dirty="0" smtClean="0"/>
              <a:t> а </a:t>
            </a:r>
            <a:r>
              <a:rPr lang="ru-RU" sz="3200" dirty="0" err="1" smtClean="0"/>
              <a:t>також</a:t>
            </a:r>
            <a:r>
              <a:rPr lang="ru-RU" sz="3200" dirty="0" smtClean="0"/>
              <a:t> для ультразвукового контролю та </a:t>
            </a:r>
            <a:r>
              <a:rPr lang="ru-RU" sz="3200" dirty="0" err="1" smtClean="0"/>
              <a:t>вимірювання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677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76527"/>
            <a:ext cx="4860032" cy="36814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3456384"/>
          </a:xfrm>
        </p:spPr>
        <p:txBody>
          <a:bodyPr>
            <a:no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Гучномо́вець</a:t>
            </a:r>
            <a:r>
              <a:rPr lang="vi-VN" sz="3200" dirty="0" smtClean="0"/>
              <a:t> </a:t>
            </a:r>
            <a:r>
              <a:rPr lang="vi-VN" sz="3200" dirty="0" smtClean="0">
                <a:solidFill>
                  <a:schemeClr val="tx1"/>
                </a:solidFill>
              </a:rPr>
              <a:t>— пристрій для ефективного випромінювання звуку в навколишній простір, що конструктивно містить одну або декілька випромінюючих голівок і, при необхідності, акустичне оформлення і додаткові електричні пристрої (фільтри, трансформатори, регулятори тощо).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3053"/>
            <a:ext cx="3995936" cy="415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785813"/>
            <a:ext cx="4857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4932040" cy="2912336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Перетворення електромагнітних коливань в звукові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725144"/>
            <a:ext cx="5076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1 </a:t>
            </a:r>
            <a:r>
              <a:rPr lang="ru-RU" sz="2800" dirty="0" smtClean="0"/>
              <a:t>–</a:t>
            </a:r>
            <a:r>
              <a:rPr lang="uk-UA" sz="2800" dirty="0" smtClean="0"/>
              <a:t> котушка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2 – мембрана; </a:t>
            </a:r>
          </a:p>
          <a:p>
            <a:r>
              <a:rPr lang="ru-RU" sz="2800" dirty="0" smtClean="0"/>
              <a:t>3 – диффузор;  </a:t>
            </a:r>
          </a:p>
          <a:p>
            <a:r>
              <a:rPr lang="ru-RU" sz="2800" dirty="0" smtClean="0"/>
              <a:t>4 – </a:t>
            </a:r>
            <a:r>
              <a:rPr lang="ru-RU" sz="2800" dirty="0" err="1" smtClean="0"/>
              <a:t>постійний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err="1" smtClean="0">
                <a:solidFill>
                  <a:srgbClr val="FF0000"/>
                </a:solidFill>
              </a:rPr>
              <a:t>Види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гучномовців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залежно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від</a:t>
            </a:r>
            <a:r>
              <a:rPr lang="ru-RU" sz="3200" dirty="0" smtClean="0">
                <a:solidFill>
                  <a:srgbClr val="FF0000"/>
                </a:solidFill>
              </a:rPr>
              <a:t> способу </a:t>
            </a:r>
            <a:r>
              <a:rPr lang="ru-RU" sz="3200" dirty="0" err="1" smtClean="0">
                <a:solidFill>
                  <a:srgbClr val="FF0000"/>
                </a:solidFill>
              </a:rPr>
              <a:t>випромінювання</a:t>
            </a:r>
            <a:r>
              <a:rPr lang="ru-RU" sz="3200" dirty="0" smtClean="0">
                <a:solidFill>
                  <a:srgbClr val="FF0000"/>
                </a:solidFill>
              </a:rPr>
              <a:t> звуку</a:t>
            </a:r>
          </a:p>
          <a:p>
            <a:r>
              <a:rPr lang="ru-RU" sz="3200" dirty="0" err="1" smtClean="0"/>
              <a:t>Електродинамічний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гучномовець</a:t>
            </a:r>
            <a:endParaRPr lang="ru-RU" sz="3200" dirty="0" smtClean="0"/>
          </a:p>
          <a:p>
            <a:r>
              <a:rPr lang="ru-RU" sz="3200" dirty="0" err="1" smtClean="0"/>
              <a:t>Електростатичний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гучномовець</a:t>
            </a:r>
            <a:r>
              <a:rPr lang="ru-RU" sz="3200" dirty="0" smtClean="0"/>
              <a:t> </a:t>
            </a:r>
          </a:p>
          <a:p>
            <a:r>
              <a:rPr lang="ru-RU" sz="3200" dirty="0" err="1" smtClean="0"/>
              <a:t>конденсаторний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гучномовець</a:t>
            </a:r>
            <a:endParaRPr lang="ru-RU" sz="3200" dirty="0" smtClean="0"/>
          </a:p>
          <a:p>
            <a:r>
              <a:rPr lang="ru-RU" sz="3200" dirty="0" err="1" smtClean="0"/>
              <a:t>електретний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гучномовець</a:t>
            </a:r>
            <a:endParaRPr lang="ru-RU" sz="3200" dirty="0" smtClean="0"/>
          </a:p>
          <a:p>
            <a:r>
              <a:rPr lang="ru-RU" sz="3200" dirty="0" err="1" smtClean="0"/>
              <a:t>п'єзоелектричний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гучномовець</a:t>
            </a:r>
            <a:endParaRPr lang="ru-RU" sz="3200" dirty="0" smtClean="0"/>
          </a:p>
          <a:p>
            <a:r>
              <a:rPr lang="ru-RU" sz="3200" dirty="0" err="1" smtClean="0"/>
              <a:t>Електромагнітний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гучномовець</a:t>
            </a:r>
            <a:endParaRPr lang="ru-RU" sz="3200" dirty="0" smtClean="0"/>
          </a:p>
          <a:p>
            <a:r>
              <a:rPr lang="ru-RU" sz="3200" dirty="0" err="1" smtClean="0"/>
              <a:t>Іонофон</a:t>
            </a:r>
            <a:endParaRPr lang="ru-RU" sz="3200" dirty="0" smtClean="0"/>
          </a:p>
          <a:p>
            <a:r>
              <a:rPr lang="ru-RU" sz="3200" dirty="0" err="1" smtClean="0"/>
              <a:t>Гучномовці</a:t>
            </a:r>
            <a:r>
              <a:rPr lang="ru-RU" sz="3200" dirty="0" smtClean="0"/>
              <a:t> на </a:t>
            </a:r>
            <a:r>
              <a:rPr lang="ru-RU" sz="3200" dirty="0" err="1" smtClean="0"/>
              <a:t>базі</a:t>
            </a:r>
            <a:r>
              <a:rPr lang="ru-RU" sz="3200" dirty="0" smtClean="0"/>
              <a:t> </a:t>
            </a:r>
            <a:r>
              <a:rPr lang="ru-RU" sz="3200" dirty="0" err="1" smtClean="0"/>
              <a:t>динамічних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голівок</a:t>
            </a:r>
            <a:r>
              <a:rPr lang="ru-RU" sz="3200" dirty="0" smtClean="0"/>
              <a:t> </a:t>
            </a:r>
            <a:r>
              <a:rPr lang="ru-RU" sz="3200" dirty="0" err="1" smtClean="0"/>
              <a:t>спеціальних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видів</a:t>
            </a:r>
            <a:endParaRPr lang="ru-RU" sz="3200" dirty="0"/>
          </a:p>
        </p:txBody>
      </p:sp>
      <p:pic>
        <p:nvPicPr>
          <p:cNvPr id="3074" name="Picture 2" descr="C:\Users\Администратор\Desktop\LF21N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rgbClr val="FF0000"/>
                </a:solidFill>
              </a:rPr>
              <a:t>Функціональні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види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гучномовців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6372200" cy="5445224"/>
          </a:xfrm>
        </p:spPr>
        <p:txBody>
          <a:bodyPr>
            <a:noAutofit/>
          </a:bodyPr>
          <a:lstStyle/>
          <a:p>
            <a:r>
              <a:rPr lang="ru-RU" dirty="0" err="1" smtClean="0"/>
              <a:t>Акустична</a:t>
            </a:r>
            <a:r>
              <a:rPr lang="ru-RU" dirty="0" smtClean="0"/>
              <a:t> система —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функціональної</a:t>
            </a:r>
            <a:r>
              <a:rPr lang="ru-RU" dirty="0" smtClean="0"/>
              <a:t> ланки в </a:t>
            </a:r>
            <a:r>
              <a:rPr lang="ru-RU" dirty="0" err="1" smtClean="0"/>
              <a:t>побутовій</a:t>
            </a:r>
            <a:r>
              <a:rPr lang="ru-RU" dirty="0" smtClean="0"/>
              <a:t> </a:t>
            </a:r>
            <a:r>
              <a:rPr lang="ru-RU" dirty="0" err="1" smtClean="0"/>
              <a:t>радіоелектронній</a:t>
            </a:r>
            <a:r>
              <a:rPr lang="ru-RU" dirty="0" smtClean="0"/>
              <a:t> </a:t>
            </a:r>
            <a:r>
              <a:rPr lang="ru-RU" dirty="0" err="1" smtClean="0"/>
              <a:t>апаратурі</a:t>
            </a:r>
            <a:endParaRPr lang="ru-RU" dirty="0" smtClean="0"/>
          </a:p>
          <a:p>
            <a:r>
              <a:rPr lang="ru-RU" dirty="0" err="1" smtClean="0"/>
              <a:t>Абонентський</a:t>
            </a:r>
            <a:r>
              <a:rPr lang="ru-RU" dirty="0" smtClean="0"/>
              <a:t> </a:t>
            </a:r>
            <a:r>
              <a:rPr lang="ru-RU" dirty="0" err="1" smtClean="0"/>
              <a:t>гучномовець</a:t>
            </a:r>
            <a:r>
              <a:rPr lang="ru-RU" dirty="0" smtClean="0"/>
              <a:t> —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відтворення</a:t>
            </a:r>
            <a:r>
              <a:rPr lang="ru-RU" dirty="0" smtClean="0"/>
              <a:t> передач </a:t>
            </a:r>
            <a:r>
              <a:rPr lang="ru-RU" dirty="0" err="1" smtClean="0"/>
              <a:t>низькочастотного</a:t>
            </a:r>
            <a:r>
              <a:rPr lang="ru-RU" dirty="0" smtClean="0"/>
              <a:t> каналу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дротяного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Концертний</a:t>
            </a:r>
            <a:r>
              <a:rPr lang="ru-RU" dirty="0" smtClean="0"/>
              <a:t> </a:t>
            </a:r>
            <a:r>
              <a:rPr lang="ru-RU" dirty="0" err="1" smtClean="0"/>
              <a:t>гучномовець</a:t>
            </a:r>
            <a:r>
              <a:rPr lang="ru-RU" dirty="0" smtClean="0"/>
              <a:t> —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гучність</a:t>
            </a:r>
            <a:r>
              <a:rPr lang="ru-RU" dirty="0" smtClean="0"/>
              <a:t> у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якістю</a:t>
            </a:r>
            <a:r>
              <a:rPr lang="ru-RU" dirty="0" smtClean="0"/>
              <a:t> </a:t>
            </a:r>
            <a:r>
              <a:rPr lang="ru-RU" dirty="0" err="1" smtClean="0"/>
              <a:t>звукопередачі</a:t>
            </a:r>
            <a:endParaRPr lang="ru-RU" dirty="0" smtClean="0"/>
          </a:p>
        </p:txBody>
      </p:sp>
      <p:pic>
        <p:nvPicPr>
          <p:cNvPr id="4098" name="Picture 2" descr="C:\Users\Администратор\Desktop\dinamic3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5939" y="3212976"/>
            <a:ext cx="2978061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дминистратор\Desktop\-sams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67944" cy="42839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6660232" cy="6381328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Гучномовці</a:t>
            </a:r>
            <a:r>
              <a:rPr lang="ru-RU" sz="3600" dirty="0" smtClean="0"/>
              <a:t> для систем </a:t>
            </a:r>
            <a:r>
              <a:rPr lang="ru-RU" sz="3600" dirty="0" err="1" smtClean="0"/>
              <a:t>сповіщення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</a:p>
          <a:p>
            <a:pPr>
              <a:buNone/>
            </a:pPr>
            <a:r>
              <a:rPr lang="ru-RU" sz="3600" dirty="0" err="1" smtClean="0"/>
              <a:t>озвучування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приміщень</a:t>
            </a:r>
            <a:endParaRPr lang="ru-RU" sz="3600" dirty="0" smtClean="0"/>
          </a:p>
          <a:p>
            <a:r>
              <a:rPr lang="ru-RU" sz="3600" dirty="0" err="1" smtClean="0"/>
              <a:t>Настінний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гучномовець</a:t>
            </a:r>
            <a:endParaRPr lang="ru-RU" sz="3600" dirty="0" smtClean="0"/>
          </a:p>
          <a:p>
            <a:r>
              <a:rPr lang="ru-RU" sz="3600" dirty="0" err="1" smtClean="0"/>
              <a:t>Стельовий</a:t>
            </a:r>
            <a:r>
              <a:rPr lang="ru-RU" sz="3600" dirty="0" smtClean="0"/>
              <a:t> </a:t>
            </a:r>
            <a:r>
              <a:rPr lang="ru-RU" sz="3600" dirty="0" err="1" smtClean="0"/>
              <a:t>гучномовець</a:t>
            </a:r>
            <a:endParaRPr lang="ru-RU" sz="3600" dirty="0" smtClean="0"/>
          </a:p>
          <a:p>
            <a:r>
              <a:rPr lang="ru-RU" sz="3600" dirty="0" err="1" smtClean="0"/>
              <a:t>Панельний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гучномовець</a:t>
            </a:r>
            <a:endParaRPr lang="ru-RU" sz="3600" dirty="0" smtClean="0"/>
          </a:p>
          <a:p>
            <a:r>
              <a:rPr lang="ru-RU" sz="3600" dirty="0" err="1" smtClean="0"/>
              <a:t>Вуличний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гучномовець</a:t>
            </a:r>
            <a:endParaRPr lang="ru-RU" sz="3600" dirty="0" smtClean="0"/>
          </a:p>
          <a:p>
            <a:r>
              <a:rPr lang="ru-RU" sz="3600" dirty="0" err="1" smtClean="0"/>
              <a:t>Спеціальні</a:t>
            </a:r>
            <a:r>
              <a:rPr lang="ru-RU" sz="3600" dirty="0" smtClean="0"/>
              <a:t> </a:t>
            </a:r>
            <a:r>
              <a:rPr lang="ru-RU" sz="3600" dirty="0" err="1" smtClean="0"/>
              <a:t>гучномовці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роботи</a:t>
            </a:r>
            <a:r>
              <a:rPr lang="ru-RU" sz="3600" dirty="0" smtClean="0"/>
              <a:t> в </a:t>
            </a:r>
            <a:r>
              <a:rPr lang="ru-RU" sz="3600" dirty="0" err="1" smtClean="0"/>
              <a:t>екстремальних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умовах</a:t>
            </a:r>
            <a:r>
              <a:rPr lang="ru-RU" sz="3600" dirty="0" smtClean="0"/>
              <a:t> — </a:t>
            </a:r>
            <a:r>
              <a:rPr lang="ru-RU" sz="3600" dirty="0" err="1" smtClean="0"/>
              <a:t>протиударні</a:t>
            </a:r>
            <a:r>
              <a:rPr lang="ru-RU" sz="3600" dirty="0" smtClean="0"/>
              <a:t>, </a:t>
            </a:r>
            <a:r>
              <a:rPr lang="ru-RU" sz="3600" dirty="0" err="1" smtClean="0"/>
              <a:t>противибухові</a:t>
            </a:r>
            <a:r>
              <a:rPr lang="ru-RU" sz="3600" dirty="0" smtClean="0"/>
              <a:t>, </a:t>
            </a:r>
            <a:r>
              <a:rPr lang="ru-RU" sz="3600" dirty="0" err="1" smtClean="0"/>
              <a:t>підводні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Autofit/>
          </a:bodyPr>
          <a:lstStyle/>
          <a:p>
            <a:r>
              <a:rPr lang="ru-RU" sz="4400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4400" dirty="0" smtClean="0">
                <a:solidFill>
                  <a:srgbClr val="FF0000"/>
                </a:solidFill>
              </a:rPr>
              <a:t> за </a:t>
            </a:r>
            <a:r>
              <a:rPr lang="ru-RU" sz="4400" dirty="0" err="1" smtClean="0">
                <a:solidFill>
                  <a:srgbClr val="FF0000"/>
                </a:solidFill>
              </a:rPr>
              <a:t>іншими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ознаками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ru-RU" sz="3000" dirty="0" err="1" smtClean="0"/>
              <a:t>Односмуговий</a:t>
            </a:r>
            <a:r>
              <a:rPr lang="ru-RU" sz="3000" dirty="0" smtClean="0"/>
              <a:t> </a:t>
            </a:r>
            <a:r>
              <a:rPr lang="ru-RU" sz="3000" dirty="0" err="1" smtClean="0"/>
              <a:t>гучномовець</a:t>
            </a:r>
            <a:r>
              <a:rPr lang="ru-RU" sz="3000" dirty="0" smtClean="0"/>
              <a:t> — </a:t>
            </a:r>
            <a:r>
              <a:rPr lang="ru-RU" sz="3000" dirty="0" err="1" smtClean="0"/>
              <a:t>гучномовець</a:t>
            </a:r>
            <a:r>
              <a:rPr lang="ru-RU" sz="3000" dirty="0" smtClean="0"/>
              <a:t>, </a:t>
            </a:r>
            <a:r>
              <a:rPr lang="ru-RU" sz="3000" dirty="0" err="1" smtClean="0"/>
              <a:t>голівки</a:t>
            </a:r>
            <a:r>
              <a:rPr lang="ru-RU" sz="3000" dirty="0" smtClean="0"/>
              <a:t> </a:t>
            </a:r>
            <a:r>
              <a:rPr lang="ru-RU" sz="3000" dirty="0" err="1" smtClean="0"/>
              <a:t>якого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працюють</a:t>
            </a:r>
            <a:r>
              <a:rPr lang="ru-RU" sz="3000" dirty="0" smtClean="0"/>
              <a:t> в одному </a:t>
            </a:r>
            <a:r>
              <a:rPr lang="ru-RU" sz="3000" dirty="0" err="1" smtClean="0"/>
              <a:t>і</a:t>
            </a:r>
            <a:r>
              <a:rPr lang="ru-RU" sz="3000" dirty="0" smtClean="0"/>
              <a:t> тому ж </a:t>
            </a:r>
            <a:r>
              <a:rPr lang="ru-RU" sz="3000" dirty="0" err="1" smtClean="0"/>
              <a:t>діапазоні</a:t>
            </a:r>
            <a:r>
              <a:rPr lang="ru-RU" sz="3000" dirty="0" smtClean="0"/>
              <a:t> частот</a:t>
            </a:r>
          </a:p>
          <a:p>
            <a:r>
              <a:rPr lang="ru-RU" sz="3000" dirty="0" err="1" smtClean="0"/>
              <a:t>Багатосмуговий</a:t>
            </a:r>
            <a:r>
              <a:rPr lang="ru-RU" sz="3000" dirty="0" smtClean="0"/>
              <a:t> </a:t>
            </a:r>
            <a:r>
              <a:rPr lang="ru-RU" sz="3000" dirty="0" err="1" smtClean="0"/>
              <a:t>гучномовець</a:t>
            </a:r>
            <a:r>
              <a:rPr lang="ru-RU" sz="3000" dirty="0" smtClean="0"/>
              <a:t> — </a:t>
            </a:r>
            <a:r>
              <a:rPr lang="ru-RU" sz="3000" dirty="0" err="1" smtClean="0"/>
              <a:t>гучномовець</a:t>
            </a:r>
            <a:r>
              <a:rPr lang="ru-RU" sz="3000" dirty="0" smtClean="0"/>
              <a:t>, </a:t>
            </a:r>
            <a:r>
              <a:rPr lang="ru-RU" sz="3000" dirty="0" err="1" smtClean="0"/>
              <a:t>голівки</a:t>
            </a:r>
            <a:r>
              <a:rPr lang="ru-RU" sz="3000" dirty="0" smtClean="0"/>
              <a:t> </a:t>
            </a:r>
            <a:r>
              <a:rPr lang="ru-RU" sz="3000" dirty="0" err="1" smtClean="0"/>
              <a:t>якого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працюють</a:t>
            </a:r>
            <a:r>
              <a:rPr lang="ru-RU" sz="3000" dirty="0" smtClean="0"/>
              <a:t> в </a:t>
            </a:r>
            <a:r>
              <a:rPr lang="ru-RU" sz="3000" dirty="0" err="1" smtClean="0"/>
              <a:t>двох</a:t>
            </a:r>
            <a:r>
              <a:rPr lang="ru-RU" sz="3000" dirty="0" smtClean="0"/>
              <a:t> </a:t>
            </a:r>
            <a:r>
              <a:rPr lang="ru-RU" sz="3000" dirty="0" err="1" smtClean="0"/>
              <a:t>або</a:t>
            </a:r>
            <a:r>
              <a:rPr lang="ru-RU" sz="3000" dirty="0" smtClean="0"/>
              <a:t> </a:t>
            </a:r>
            <a:r>
              <a:rPr lang="ru-RU" sz="3000" dirty="0" err="1" smtClean="0"/>
              <a:t>більше</a:t>
            </a:r>
            <a:r>
              <a:rPr lang="ru-RU" sz="3000" dirty="0" smtClean="0"/>
              <a:t> </a:t>
            </a:r>
            <a:r>
              <a:rPr lang="ru-RU" sz="3000" dirty="0" err="1" smtClean="0"/>
              <a:t>різних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діапазонах</a:t>
            </a:r>
            <a:r>
              <a:rPr lang="ru-RU" sz="3000" dirty="0" smtClean="0"/>
              <a:t> частот</a:t>
            </a:r>
          </a:p>
          <a:p>
            <a:r>
              <a:rPr lang="ru-RU" sz="3000" dirty="0" err="1" smtClean="0"/>
              <a:t>Дифузорний</a:t>
            </a:r>
            <a:r>
              <a:rPr lang="ru-RU" sz="3000" dirty="0" smtClean="0"/>
              <a:t> </a:t>
            </a:r>
            <a:r>
              <a:rPr lang="ru-RU" sz="3000" dirty="0" err="1" smtClean="0"/>
              <a:t>гучномовець</a:t>
            </a:r>
            <a:endParaRPr lang="ru-RU" sz="3000" dirty="0" smtClean="0"/>
          </a:p>
          <a:p>
            <a:r>
              <a:rPr lang="ru-RU" sz="3000" dirty="0" err="1" smtClean="0"/>
              <a:t>Рупорний</a:t>
            </a:r>
            <a:r>
              <a:rPr lang="ru-RU" sz="3000" dirty="0" smtClean="0"/>
              <a:t> </a:t>
            </a:r>
            <a:r>
              <a:rPr lang="ru-RU" sz="3000" dirty="0" err="1" smtClean="0"/>
              <a:t>гучномовець</a:t>
            </a:r>
            <a:r>
              <a:rPr lang="ru-RU" sz="3000" dirty="0" smtClean="0"/>
              <a:t> — </a:t>
            </a:r>
            <a:r>
              <a:rPr lang="ru-RU" sz="3000" dirty="0" err="1" smtClean="0"/>
              <a:t>гучномовець</a:t>
            </a:r>
            <a:r>
              <a:rPr lang="ru-RU" sz="3000" dirty="0" smtClean="0"/>
              <a:t>, </a:t>
            </a:r>
            <a:r>
              <a:rPr lang="ru-RU" sz="3000" dirty="0" err="1" smtClean="0"/>
              <a:t>акустичним</a:t>
            </a:r>
            <a:r>
              <a:rPr lang="ru-RU" sz="3000" dirty="0" smtClean="0"/>
              <a:t> </a:t>
            </a:r>
            <a:r>
              <a:rPr lang="ru-RU" sz="3000" dirty="0" err="1" smtClean="0"/>
              <a:t>оформленням</a:t>
            </a:r>
            <a:r>
              <a:rPr lang="ru-RU" sz="3000" dirty="0" smtClean="0"/>
              <a:t> </a:t>
            </a:r>
            <a:r>
              <a:rPr lang="ru-RU" sz="3000" dirty="0" err="1" smtClean="0"/>
              <a:t>якого</a:t>
            </a:r>
            <a:r>
              <a:rPr lang="ru-RU" sz="3000" dirty="0" smtClean="0"/>
              <a:t> </a:t>
            </a:r>
            <a:r>
              <a:rPr lang="ru-RU" sz="3000" dirty="0" err="1" smtClean="0"/>
              <a:t>є</a:t>
            </a:r>
            <a:r>
              <a:rPr lang="ru-RU" sz="3000" dirty="0" smtClean="0"/>
              <a:t> </a:t>
            </a:r>
            <a:r>
              <a:rPr lang="ru-RU" sz="3000" dirty="0" err="1" smtClean="0"/>
              <a:t>жорсткий</a:t>
            </a:r>
            <a:r>
              <a:rPr lang="ru-RU" sz="3000" dirty="0" smtClean="0"/>
              <a:t> рупор</a:t>
            </a:r>
          </a:p>
          <a:p>
            <a:r>
              <a:rPr lang="ru-RU" sz="3000" dirty="0" err="1" smtClean="0"/>
              <a:t>Гучномовець</a:t>
            </a:r>
            <a:r>
              <a:rPr lang="ru-RU" sz="3000" dirty="0" smtClean="0"/>
              <a:t> </a:t>
            </a:r>
            <a:r>
              <a:rPr lang="ru-RU" sz="3000" dirty="0" err="1" smtClean="0"/>
              <a:t>безпосереднього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випромінювання</a:t>
            </a:r>
            <a:endParaRPr lang="ru-RU" sz="3000" dirty="0"/>
          </a:p>
        </p:txBody>
      </p:sp>
      <p:pic>
        <p:nvPicPr>
          <p:cNvPr id="6146" name="Picture 2" descr="C:\Users\Администратор\Desktop\dinamiki-bu-v-khoroshem-sostojanii-nikola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89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47124ec30c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35" y="1628800"/>
            <a:ext cx="9174035" cy="52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6064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i="1" dirty="0" smtClean="0">
                <a:solidFill>
                  <a:srgbClr val="FF0000"/>
                </a:solidFill>
              </a:rPr>
              <a:t>В автомобілях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</a:rPr>
              <a:t>В мобільних телефонах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</TotalTime>
  <Words>379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Слайд 1</vt:lpstr>
      <vt:lpstr>Гучномо́вець — пристрій для ефективного випромінювання звуку в навколишній простір, що конструктивно містить одну або декілька випромінюючих голівок і, при необхідності, акустичне оформлення і додаткові електричні пристрої (фільтри, трансформатори, регулятори тощо).</vt:lpstr>
      <vt:lpstr>Слайд 3</vt:lpstr>
      <vt:lpstr>Слайд 4</vt:lpstr>
      <vt:lpstr>Функціональні види гучномовців</vt:lpstr>
      <vt:lpstr>Слайд 6</vt:lpstr>
      <vt:lpstr>Класифікація за іншими ознаками</vt:lpstr>
      <vt:lpstr>Слайд 8</vt:lpstr>
      <vt:lpstr>Слайд 9</vt:lpstr>
      <vt:lpstr>Слайд 10</vt:lpstr>
      <vt:lpstr>Слайд 11</vt:lpstr>
      <vt:lpstr>Слайд 12</vt:lpstr>
      <vt:lpstr>Мікрофон — прилад, що перетворює звукові коливання на електричні та застосовується для передачі звукових коливань на велику відстань. </vt:lpstr>
      <vt:lpstr>Історія та принцип роботи</vt:lpstr>
      <vt:lpstr>Різновиди мікрофонів:</vt:lpstr>
      <vt:lpstr>Характеристики мікрофонів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Гучномовець</dc:title>
  <dc:creator>Ярослав Попов</dc:creator>
  <cp:lastModifiedBy>Ярослав Попов</cp:lastModifiedBy>
  <cp:revision>9</cp:revision>
  <dcterms:created xsi:type="dcterms:W3CDTF">2012-11-23T12:16:04Z</dcterms:created>
  <dcterms:modified xsi:type="dcterms:W3CDTF">2012-11-23T13:19:48Z</dcterms:modified>
</cp:coreProperties>
</file>