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4" r:id="rId5"/>
    <p:sldId id="265" r:id="rId6"/>
    <p:sldId id="271" r:id="rId7"/>
    <p:sldId id="266" r:id="rId8"/>
    <p:sldId id="267" r:id="rId9"/>
    <p:sldId id="259" r:id="rId10"/>
    <p:sldId id="272" r:id="rId11"/>
    <p:sldId id="260" r:id="rId12"/>
    <p:sldId id="261" r:id="rId13"/>
    <p:sldId id="262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660"/>
  </p:normalViewPr>
  <p:slideViewPr>
    <p:cSldViewPr>
      <p:cViewPr varScale="1">
        <p:scale>
          <a:sx n="74" d="100"/>
          <a:sy n="74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E81499-5B3B-49B7-9BBB-97EF9E47F6A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56CF9A-EFA4-4BFE-9986-37C9A09327A5}" type="datetimeFigureOut">
              <a:rPr lang="ru-RU" smtClean="0"/>
              <a:t>12.05.2014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&#1030;&#1089;&#1090;&#1086;&#1088;&#1110;&#1103;%20&#1074;&#1080;&#1085;&#1080;&#1082;&#1085;&#1077;&#1085;&#1085;&#1103;%20&#1072;&#1089;&#1090;&#1088;&#1086;&#1085;&#1086;&#1084;&#1110;&#1111;%20&#1090;&#1077;&#1089;&#1090;&#1080;.xlsx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slide" Target="slide7.xml"/><Relationship Id="rId10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509120"/>
            <a:ext cx="3962400" cy="2133600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 smtClean="0">
                <a:solidFill>
                  <a:schemeClr val="tx1"/>
                </a:solidFill>
              </a:rPr>
              <a:t>Виконав:</a:t>
            </a:r>
          </a:p>
          <a:p>
            <a:pPr algn="ctr"/>
            <a:r>
              <a:rPr lang="uk-UA" sz="2400" i="1" dirty="0" smtClean="0">
                <a:solidFill>
                  <a:schemeClr val="tx1"/>
                </a:solidFill>
              </a:rPr>
              <a:t>Учень 11 - М класу</a:t>
            </a:r>
          </a:p>
          <a:p>
            <a:pPr algn="ctr"/>
            <a:r>
              <a:rPr lang="uk-UA" sz="2400" i="1" dirty="0" smtClean="0">
                <a:solidFill>
                  <a:schemeClr val="tx1"/>
                </a:solidFill>
              </a:rPr>
              <a:t>КНТМЛ №81</a:t>
            </a:r>
          </a:p>
          <a:p>
            <a:pPr algn="ctr"/>
            <a:r>
              <a:rPr lang="uk-UA" sz="2400" i="1" dirty="0" smtClean="0">
                <a:solidFill>
                  <a:schemeClr val="tx1"/>
                </a:solidFill>
              </a:rPr>
              <a:t>Борисенко Денис</a:t>
            </a:r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624736" cy="3384376"/>
          </a:xfrm>
        </p:spPr>
        <p:txBody>
          <a:bodyPr>
            <a:normAutofit/>
          </a:bodyPr>
          <a:lstStyle/>
          <a:p>
            <a:pPr algn="ctr"/>
            <a:r>
              <a:rPr lang="uk-UA" sz="5300" i="1" dirty="0" smtClean="0"/>
              <a:t>Презентація на тему: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Історія розвитку астрономії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0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наменитые телескоп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7" y="260648"/>
            <a:ext cx="8568953" cy="4896544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5940152" y="5697252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rId6" action="ppaction://hlinksldjump"/>
          </p:cNvPr>
          <p:cNvSpPr/>
          <p:nvPr/>
        </p:nvSpPr>
        <p:spPr>
          <a:xfrm>
            <a:off x="465615" y="5625244"/>
            <a:ext cx="864096" cy="792088"/>
          </a:xfrm>
          <a:prstGeom prst="lef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024" y="404664"/>
            <a:ext cx="4911128" cy="1008112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астрономії: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6858" y="1940470"/>
            <a:ext cx="3200645" cy="336073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Основою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астрономії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Вивчаючи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потоки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світил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змогли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них,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з'ясувати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будову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накреслити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347864" y="2492896"/>
            <a:ext cx="3312368" cy="2224019"/>
            <a:chOff x="3347864" y="2492896"/>
            <a:chExt cx="3312368" cy="222401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2492896"/>
              <a:ext cx="3312368" cy="2224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3660571" y="4462999"/>
              <a:ext cx="268695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http://www.astrotime.ru/images/unasr64.jpg</a:t>
              </a:r>
              <a:endParaRPr lang="ru-RU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0" y="1124744"/>
            <a:ext cx="3419872" cy="5040560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тримується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«китах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світлоприймальна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допоміжними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приладами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законів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встановлених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розроблених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триста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математичний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можливостями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обчислювальної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438585" y="2402138"/>
            <a:ext cx="3384376" cy="2262588"/>
            <a:chOff x="3438585" y="2402138"/>
            <a:chExt cx="3384376" cy="226258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85" y="2402138"/>
              <a:ext cx="3384376" cy="22625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3510593" y="4432106"/>
              <a:ext cx="324036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http://img11.nnm.me/e/3/2/2/b/abffed7bf542463331256fd30a1.jpg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64928" y="1124744"/>
            <a:ext cx="6711328" cy="1872208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Астрометрія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світил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механіка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з'ясовує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Астрофізика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будову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Зоряна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досліджує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будову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Галактики.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3303" y="3278789"/>
            <a:ext cx="5647647" cy="3102534"/>
            <a:chOff x="603303" y="3278789"/>
            <a:chExt cx="5647647" cy="310253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3" y="3278789"/>
              <a:ext cx="5647647" cy="310253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971180" y="6071922"/>
              <a:ext cx="4911892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http://</a:t>
              </a:r>
              <a:r>
                <a:rPr lang="en-US" sz="800" dirty="0">
                  <a:solidFill>
                    <a:schemeClr val="bg1"/>
                  </a:solidFill>
                </a:rPr>
                <a:t>img15.nnm.me/8/6/f/b/2/64900da46a51fde097a88f5aa3b.jpg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67544" y="1124744"/>
            <a:ext cx="6131023" cy="4536504"/>
          </a:xfrm>
        </p:spPr>
        <p:txBody>
          <a:bodyPr>
            <a:normAutofit/>
          </a:bodyPr>
          <a:lstStyle/>
          <a:p>
            <a:pPr algn="l"/>
            <a:r>
              <a:rPr lang="uk-UA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Цікаві факти ХХ ст.: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доведена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Галактики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перший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висадка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Аполлона-11 на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1971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перша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посадка на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перша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фотопанорама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Венери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запуск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Космічного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телескопа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Габбл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5400600" cy="720080"/>
          </a:xfrm>
        </p:spPr>
        <p:txBody>
          <a:bodyPr>
            <a:normAutofit/>
          </a:bodyPr>
          <a:lstStyle/>
          <a:p>
            <a:pPr algn="l"/>
            <a:r>
              <a:rPr lang="uk-UA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79512" y="1844824"/>
            <a:ext cx="6408712" cy="2232248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uk.wikipedia.org</a:t>
            </a:r>
            <a:endParaRPr lang="uk-UA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http://www.astrolab.ru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uk-UA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www.astronomy.ru</a:t>
            </a:r>
            <a:endParaRPr lang="uk-UA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www.astroclub.kiev.ua</a:t>
            </a:r>
            <a:endParaRPr lang="uk-UA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cikavo.com</a:t>
            </a:r>
            <a:endParaRPr lang="uk-UA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http://astro.franko.lviv.ua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uk-UA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6779096" cy="1080120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 smtClean="0"/>
              <a:t>Тести для перевірки:</a:t>
            </a:r>
            <a:endParaRPr lang="ru-RU" sz="54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95536" y="3068960"/>
            <a:ext cx="6419056" cy="93089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hlinkClick r:id="rId2" action="ppaction://hlinkfile"/>
              </a:rPr>
              <a:t>Історія</a:t>
            </a:r>
            <a:r>
              <a:rPr lang="ru-RU" sz="2800" dirty="0" smtClean="0">
                <a:hlinkClick r:id="rId2" action="ppaction://hlinkfile"/>
              </a:rPr>
              <a:t> </a:t>
            </a:r>
            <a:r>
              <a:rPr lang="ru-RU" sz="2800" dirty="0" err="1" smtClean="0">
                <a:hlinkClick r:id="rId2" action="ppaction://hlinkfile"/>
              </a:rPr>
              <a:t>виникнення</a:t>
            </a:r>
            <a:r>
              <a:rPr lang="ru-RU" sz="2800" dirty="0" smtClean="0">
                <a:hlinkClick r:id="rId2" action="ppaction://hlinkfile"/>
              </a:rPr>
              <a:t> </a:t>
            </a:r>
            <a:r>
              <a:rPr lang="ru-RU" sz="2800" dirty="0" err="1" smtClean="0">
                <a:hlinkClick r:id="rId2" action="ppaction://hlinkfile"/>
              </a:rPr>
              <a:t>астрономії</a:t>
            </a:r>
            <a:r>
              <a:rPr lang="ru-RU" sz="2800" dirty="0" smtClean="0">
                <a:hlinkClick r:id="rId2" action="ppaction://hlinkfile"/>
              </a:rPr>
              <a:t> тести.</a:t>
            </a:r>
            <a:r>
              <a:rPr lang="en-US" sz="2800" dirty="0" err="1" smtClean="0">
                <a:hlinkClick r:id="rId2" action="ppaction://hlinkfile"/>
              </a:rPr>
              <a:t>xlsx</a:t>
            </a:r>
            <a:endParaRPr lang="ru-RU" sz="2800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5184576" cy="1484784"/>
          </a:xfrm>
        </p:spPr>
        <p:txBody>
          <a:bodyPr>
            <a:normAutofit/>
          </a:bodyPr>
          <a:lstStyle/>
          <a:p>
            <a:pPr algn="l"/>
            <a:r>
              <a:rPr lang="uk-UA" sz="6000" dirty="0" smtClean="0"/>
              <a:t>Зміст: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11560" y="1412776"/>
            <a:ext cx="6120680" cy="5445224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Зародження астрономії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Древній період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Середньовіччя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Винахід телескопа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Вільям Гершель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Поняття астрономії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Основа астрономії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Три «кити» сучасної астрономії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Розділи астрономії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Цікаві факти ХХ століття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;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Використані джерела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;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Тести для перевірки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;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21271" y="1124744"/>
            <a:ext cx="6131024" cy="1944216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наук.Невідомо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і коли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вона зародилась.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орієнтуватися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систематизувати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передбачувати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польових робіт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призвело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29024" y="3222553"/>
            <a:ext cx="5092827" cy="2870743"/>
            <a:chOff x="1029024" y="3222553"/>
            <a:chExt cx="5092827" cy="35433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024" y="3222553"/>
              <a:ext cx="5086350" cy="35433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3419873" y="6502360"/>
              <a:ext cx="270197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http://astrokarty.ru/img/sozvezd_1.jpg</a:t>
              </a:r>
              <a:endParaRPr lang="ru-RU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0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57200" y="1124744"/>
            <a:ext cx="5987008" cy="280831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43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Древній</a:t>
            </a:r>
            <a:r>
              <a:rPr lang="ru-RU" sz="4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4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сходяться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думкою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головною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причиною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</a:t>
            </a:r>
            <a:r>
              <a:rPr lang="uk-UA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ії</a:t>
            </a:r>
            <a:r>
              <a:rPr lang="uk-UA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звичайних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потреб,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фермерство та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навігація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Люди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потребу у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визначені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часу.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Упорядкування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придбаних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сприяло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науки,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приладів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систем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виміру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часу.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письмові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докази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астрономії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простежуються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джерелах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III-II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тисячоліття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н. е. 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95536" y="3733364"/>
            <a:ext cx="6114256" cy="3118271"/>
            <a:chOff x="395536" y="3733364"/>
            <a:chExt cx="6114256" cy="311827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733364"/>
              <a:ext cx="6114256" cy="3118271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309664" y="4149080"/>
              <a:ext cx="2286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http://www.astrosurf.com/notrecosmos/images/herscheltelescope.jpg</a:t>
              </a:r>
              <a:endParaRPr lang="ru-RU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46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07504" y="980728"/>
            <a:ext cx="3672408" cy="48246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4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 IX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Багдаду і Дамаску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досягли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великих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Так, у 827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ними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виміряно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дугу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меридіану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протяжність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47 000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зенітних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методом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Ератосфена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епоху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займалися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​​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983624" y="1412776"/>
            <a:ext cx="2813046" cy="3247886"/>
            <a:chOff x="3995935" y="2529725"/>
            <a:chExt cx="2813046" cy="324788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5" y="2529725"/>
              <a:ext cx="2788425" cy="32478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4020556" y="5374392"/>
              <a:ext cx="27884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http://upload.wikimedia.org/wikipedia/commons/thumb/0/00/Crab_Nebula.jpg/300px-Crab_Nebula.jpg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4298644" y="5089750"/>
            <a:ext cx="2232248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</a:t>
            </a:r>
            <a:r>
              <a:rPr lang="uk-UA" sz="2000" b="1" dirty="0" err="1" smtClean="0"/>
              <a:t>ідео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250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57200" y="1052736"/>
            <a:ext cx="6203032" cy="39852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ДРЕВНИЕ АСТРОНОМ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6" y="241259"/>
            <a:ext cx="8843892" cy="4864141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5939658" y="56612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rId6" action="ppaction://hlinksldjump"/>
          </p:cNvPr>
          <p:cNvSpPr/>
          <p:nvPr/>
        </p:nvSpPr>
        <p:spPr>
          <a:xfrm>
            <a:off x="323528" y="5661248"/>
            <a:ext cx="864096" cy="792088"/>
          </a:xfrm>
          <a:prstGeom prst="lef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9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79512" y="1124744"/>
            <a:ext cx="3672408" cy="5400600"/>
          </a:xfrm>
        </p:spPr>
        <p:txBody>
          <a:bodyPr>
            <a:normAutofit/>
          </a:bodyPr>
          <a:lstStyle/>
          <a:p>
            <a:pPr algn="l"/>
            <a:r>
              <a:rPr lang="ru-RU" sz="3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Галілео</a:t>
            </a:r>
            <a:r>
              <a:rPr lang="ru-RU" sz="3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9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Галілей</a:t>
            </a:r>
            <a:r>
              <a:rPr lang="ru-RU" sz="3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Великий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Галілео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Галілей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винайшов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телескоп.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телескоп-рефрактор.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телескопа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триразовим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Галілей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32-кратного.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956731" y="2132856"/>
            <a:ext cx="2773065" cy="3363838"/>
            <a:chOff x="3956731" y="2132856"/>
            <a:chExt cx="2773065" cy="336383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731" y="2132856"/>
              <a:ext cx="2740905" cy="336383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3956731" y="5081196"/>
              <a:ext cx="277306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http://upload.wikimedia.org/wikipedia/commons/c/cc/Galileo.arp.300pix.jpg</a:t>
              </a:r>
              <a:endParaRPr lang="ru-RU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5496" y="1196753"/>
            <a:ext cx="2592288" cy="4320479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у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зіграв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учений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німецького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Вільям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Гершель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 часу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діаметром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дзеркал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1,2 м і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віртуозно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ними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користувався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Гершель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планету Уран.</a:t>
            </a:r>
          </a:p>
          <a:p>
            <a:pPr algn="l"/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зареєстрував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2500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туманностей.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627784" y="2492896"/>
            <a:ext cx="4230216" cy="4365104"/>
            <a:chOff x="2627784" y="2492896"/>
            <a:chExt cx="4230216" cy="43651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2492896"/>
              <a:ext cx="4205720" cy="4365104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771800" y="6445567"/>
              <a:ext cx="40862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http://upload.wikimedia.org/wikipedia/commons/thumb/6/62/Herschel_40_foot.jpg/546px-Herschel_40_foot.jpg</a:t>
              </a:r>
              <a:endParaRPr lang="ru-RU" sz="8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979712" y="2606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Вільям Гершель: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46748" y="1705967"/>
            <a:ext cx="27363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</a:rPr>
              <a:t>Рефлектор </a:t>
            </a:r>
            <a:r>
              <a:rPr lang="uk-UA" sz="2400" dirty="0" err="1" smtClean="0">
                <a:solidFill>
                  <a:schemeClr val="tx2">
                    <a:lumMod val="50000"/>
                  </a:schemeClr>
                </a:solidFill>
              </a:rPr>
              <a:t>Гершеля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332656"/>
            <a:ext cx="4142233" cy="1080120"/>
          </a:xfrm>
        </p:spPr>
        <p:txBody>
          <a:bodyPr>
            <a:normAutofit/>
          </a:bodyPr>
          <a:lstStyle/>
          <a:p>
            <a:pPr algn="l"/>
            <a:r>
              <a:rPr lang="uk-UA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Астрономія: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51520" y="1628800"/>
            <a:ext cx="3272653" cy="417646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«зоря»,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- наука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світила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будову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всю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світил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зоряні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скупчення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поля,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заповнюють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світилами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73336" y="2492895"/>
            <a:ext cx="3206129" cy="2564903"/>
            <a:chOff x="3673336" y="2492895"/>
            <a:chExt cx="3206129" cy="256490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3336" y="2492895"/>
              <a:ext cx="3206129" cy="25649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4572000" y="2636912"/>
              <a:ext cx="215315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http://atv.odessa.ua/img/19172.jpg</a:t>
              </a:r>
              <a:endParaRPr lang="ru-RU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64928" y="260648"/>
            <a:ext cx="864096" cy="720080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4270521" y="5733256"/>
            <a:ext cx="2232248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</a:t>
            </a:r>
            <a:r>
              <a:rPr lang="uk-UA" sz="2000" b="1" dirty="0" err="1" smtClean="0"/>
              <a:t>ідео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901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207</TotalTime>
  <Words>665</Words>
  <Application>Microsoft Office PowerPoint</Application>
  <PresentationFormat>Экран (4:3)</PresentationFormat>
  <Paragraphs>72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Составная</vt:lpstr>
      <vt:lpstr>Презентація на тему: Історія розвитку астрономії</vt:lpstr>
      <vt:lpstr>Зміст: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Астрономія:</vt:lpstr>
      <vt:lpstr>Презентация PowerPoint</vt:lpstr>
      <vt:lpstr>Основа астрономії:</vt:lpstr>
      <vt:lpstr>Презентация PowerPoint</vt:lpstr>
      <vt:lpstr>Презентация PowerPoint</vt:lpstr>
      <vt:lpstr>Презентация PowerPoint</vt:lpstr>
      <vt:lpstr>Використані джерела:</vt:lpstr>
      <vt:lpstr>Тести для перевірки:</vt:lpstr>
    </vt:vector>
  </TitlesOfParts>
  <Company>DreamLair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</dc:creator>
  <cp:lastModifiedBy>Denis</cp:lastModifiedBy>
  <cp:revision>22</cp:revision>
  <dcterms:created xsi:type="dcterms:W3CDTF">2014-04-19T13:56:40Z</dcterms:created>
  <dcterms:modified xsi:type="dcterms:W3CDTF">2014-05-12T17:50:30Z</dcterms:modified>
</cp:coreProperties>
</file>