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0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42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B9FB-A1DC-4B8F-9349-8E8935B96C36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6FA4E-7C1D-4EC2-B6B7-42E3CF4D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B1CE-CDCB-47C0-BF43-CC95E4271CAA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11DB-3C4F-4F3B-BE55-D23F765FD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Електромагніти.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400800" cy="1752600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Їх застосування  та класифікація.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87106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/>
          </a:p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vi-VN" b="1" i="1" dirty="0" smtClean="0">
                <a:solidFill>
                  <a:srgbClr val="002060"/>
                </a:solidFill>
              </a:rPr>
              <a:t>Електромагні́т</a:t>
            </a:r>
            <a:r>
              <a:rPr lang="vi-VN" i="1" dirty="0" smtClean="0">
                <a:solidFill>
                  <a:srgbClr val="002060"/>
                </a:solidFill>
              </a:rPr>
              <a:t> </a:t>
            </a:r>
            <a:r>
              <a:rPr lang="en-US" i="1" dirty="0" smtClean="0">
                <a:solidFill>
                  <a:srgbClr val="002060"/>
                </a:solidFill>
              </a:rPr>
              <a:t> — </a:t>
            </a:r>
            <a:r>
              <a:rPr lang="vi-VN" i="1" dirty="0" smtClean="0">
                <a:solidFill>
                  <a:srgbClr val="002060"/>
                </a:solidFill>
              </a:rPr>
              <a:t>пристрій, що створює магнітне поле при </a:t>
            </a:r>
            <a:r>
              <a:rPr lang="vi-VN" i="1" dirty="0" smtClean="0">
                <a:solidFill>
                  <a:srgbClr val="002060"/>
                </a:solidFill>
              </a:rPr>
              <a:t>проходженні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vi-VN" i="1" dirty="0" smtClean="0">
                <a:solidFill>
                  <a:srgbClr val="002060"/>
                </a:solidFill>
              </a:rPr>
              <a:t>електричного </a:t>
            </a:r>
            <a:r>
              <a:rPr lang="vi-VN" i="1" dirty="0" smtClean="0">
                <a:solidFill>
                  <a:srgbClr val="002060"/>
                </a:solidFill>
              </a:rPr>
              <a:t>струму.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358610" y="-285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Електромагніти  : </a:t>
            </a:r>
          </a:p>
          <a:p>
            <a:pPr marL="514350" indent="-514350" algn="ctr">
              <a:buAutoNum type="arabicPeriod"/>
            </a:pPr>
            <a:endParaRPr lang="uk-UA" i="1" dirty="0" smtClean="0">
              <a:solidFill>
                <a:srgbClr val="7030A0"/>
              </a:solidFill>
            </a:endParaRPr>
          </a:p>
          <a:p>
            <a:pPr marL="514350" indent="-514350" algn="ctr">
              <a:buAutoNum type="arabicPeriod"/>
            </a:pPr>
            <a:r>
              <a:rPr lang="uk-UA" i="1" dirty="0" smtClean="0">
                <a:solidFill>
                  <a:srgbClr val="7030A0"/>
                </a:solidFill>
              </a:rPr>
              <a:t>  Постійного струму </a:t>
            </a:r>
            <a:r>
              <a:rPr lang="uk-UA" i="1" dirty="0" smtClean="0"/>
              <a:t>:                        </a:t>
            </a:r>
            <a:r>
              <a:rPr lang="uk-UA" i="1" dirty="0" smtClean="0">
                <a:solidFill>
                  <a:srgbClr val="002060"/>
                </a:solidFill>
              </a:rPr>
              <a:t>нейтральні  та                               поляризовані</a:t>
            </a:r>
          </a:p>
          <a:p>
            <a:pPr marL="514350" indent="-514350" algn="ctr">
              <a:buNone/>
            </a:pPr>
            <a:r>
              <a:rPr lang="uk-UA" i="1" dirty="0" smtClean="0"/>
              <a:t> </a:t>
            </a:r>
          </a:p>
          <a:p>
            <a:pPr algn="just">
              <a:buNone/>
            </a:pPr>
            <a:r>
              <a:rPr lang="uk-UA" i="1" dirty="0" smtClean="0">
                <a:solidFill>
                  <a:srgbClr val="7030A0"/>
                </a:solidFill>
              </a:rPr>
              <a:t>                     2. Змінного струму 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Найпростіший електромагніт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п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928802"/>
            <a:ext cx="7643866" cy="39290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</a:rPr>
              <a:t>Застосування електромагнітів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</a:rPr>
              <a:t>1. На металургійних заводах</a:t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>2. У сільському господарстві</a:t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>3. В телефонах, </a:t>
            </a:r>
            <a:r>
              <a:rPr lang="uk-UA" i="1" dirty="0" err="1" smtClean="0">
                <a:solidFill>
                  <a:srgbClr val="002060"/>
                </a:solidFill>
              </a:rPr>
              <a:t>компютерах</a:t>
            </a:r>
            <a:r>
              <a:rPr lang="uk-UA" i="1" dirty="0" smtClean="0">
                <a:solidFill>
                  <a:srgbClr val="002060"/>
                </a:solidFill>
              </a:rPr>
              <a:t>  та телевізорах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4. В </a:t>
            </a:r>
            <a:r>
              <a:rPr lang="ru-RU" i="1" dirty="0" err="1" smtClean="0">
                <a:solidFill>
                  <a:srgbClr val="002060"/>
                </a:solidFill>
              </a:rPr>
              <a:t>літаках</a:t>
            </a:r>
            <a:r>
              <a:rPr lang="ru-RU" i="1" dirty="0" smtClean="0">
                <a:solidFill>
                  <a:srgbClr val="002060"/>
                </a:solidFill>
              </a:rPr>
              <a:t> , теплоходах , </a:t>
            </a:r>
            <a:r>
              <a:rPr lang="ru-RU" i="1" dirty="0" err="1" smtClean="0">
                <a:solidFill>
                  <a:srgbClr val="002060"/>
                </a:solidFill>
              </a:rPr>
              <a:t>автомобілях</a:t>
            </a:r>
            <a:r>
              <a:rPr lang="ru-RU" i="1" dirty="0" smtClean="0">
                <a:solidFill>
                  <a:srgbClr val="002060"/>
                </a:solidFill>
              </a:rPr>
              <a:t> та </a:t>
            </a:r>
            <a:r>
              <a:rPr lang="ru-RU" i="1" dirty="0" err="1" smtClean="0">
                <a:solidFill>
                  <a:srgbClr val="002060"/>
                </a:solidFill>
              </a:rPr>
              <a:t>інших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транспортних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засобах</a:t>
            </a:r>
            <a:r>
              <a:rPr lang="uk-UA" i="1" dirty="0" smtClean="0">
                <a:solidFill>
                  <a:srgbClr val="002060"/>
                </a:solidFill>
              </a:rPr>
              <a:t/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>5. У деяких фокусах </a:t>
            </a:r>
            <a:endParaRPr lang="ru-RU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32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Електромагніти.</vt:lpstr>
      <vt:lpstr>Слайд 2</vt:lpstr>
      <vt:lpstr>Слайд 3</vt:lpstr>
      <vt:lpstr>Найпростіший електромагніт </vt:lpstr>
      <vt:lpstr>Застосування електромагнітів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ккк</dc:creator>
  <cp:lastModifiedBy>ккк</cp:lastModifiedBy>
  <cp:revision>161</cp:revision>
  <dcterms:created xsi:type="dcterms:W3CDTF">2015-01-28T16:40:51Z</dcterms:created>
  <dcterms:modified xsi:type="dcterms:W3CDTF">2015-02-22T11:57:04Z</dcterms:modified>
</cp:coreProperties>
</file>