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455C47-AA0B-4B08-B26E-D8321090F135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D80654-869C-4E6F-BEEF-3849628333B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29600" cy="18288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0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Спектральний</a:t>
            </a:r>
            <a:r>
              <a:rPr lang="ru-RU" sz="6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60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аналіз</a:t>
            </a:r>
            <a:r>
              <a:rPr lang="ru-RU" sz="6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uk-UA" sz="6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та його застосування</a:t>
            </a:r>
            <a:endParaRPr lang="ru-RU" sz="60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352928" cy="2808312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Спектральний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- один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найбільш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поширених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методів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визначення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елементного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складу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речовини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Атомно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емісійний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займає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одне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лідируючих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позицій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ряді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всіх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спектральних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методів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завдяки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експресності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методу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кількістю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одночасно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визначуваних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елементів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досить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великої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точності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по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кількісному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змісту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.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Останнім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часом метод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атомно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-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емісійного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спектрального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поряд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уже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традиційним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його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використанням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металургії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промислових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підприємствах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металів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сплавів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також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геології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все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частіше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знаходить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собі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застосування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таких областях як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екологія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харчова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промисловість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сільське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господарство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медицина .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http://www.profi-forex.org/system/user_files/Images/Journals/Market%20Leader%2017/st10/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996952"/>
            <a:ext cx="60960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964488" cy="4464496"/>
          </a:xfrm>
        </p:spPr>
        <p:txBody>
          <a:bodyPr>
            <a:normAutofit fontScale="850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екології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мулів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каналізаційних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відстійників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при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підготовці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технології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переробки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донних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відкладень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грунтів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води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рослин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золи волос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тварин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оцінки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зони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екологічного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ураження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сільському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господарстві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харчовій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промисловості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грунтів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кормів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рослин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продуктів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харчування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наявність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домішок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токсичних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елементів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важких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металів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медицині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діагностика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захворювань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викликаних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порушенням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обмінних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процесів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хімічних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елементів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біологічних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рідинах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тканинах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золі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волосся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нігтів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Застосування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даного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методу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медицині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є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одним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перспективних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напрямків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огляду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на те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наявність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тих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чи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інших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речовин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біосубстратах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(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крові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шкіри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нігтях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волоссі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т.д.)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може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служити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цінною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інформацією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при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діагностиці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стану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організму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цілому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Залежно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об'єктів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необхідних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меж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виявлення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точності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результатів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практиці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спектрального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використовуються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різні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прилади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різні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джерела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збудження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спектрів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.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Останнім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часом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найбільше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застосування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знаходять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спектрометри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побудовані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за схемою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дифракційних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спектрографов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фотоелектронній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реєстрацією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спектра.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04856" cy="2952328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Спектральний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волосся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-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сучасний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метод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діагностики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допомогою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якого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можна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виявити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порушення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мінерального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обміну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речовин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організмі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людини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Спектральний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волосся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дозволяє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визначити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схильність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різних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захворювань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(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пов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'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язаним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дефіцитом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мінералів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порушенням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балансу 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організмі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або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токсичним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впливом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)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проводити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профілактику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ефективне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лікування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Проведені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дослідження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довели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волосся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-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це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свого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роду «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мінеральний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паспорт »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нашого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організму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а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кожна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людина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має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свій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неповторний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"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елементний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статус"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який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відповідає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його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віком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статтю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конституції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темпераменту, способу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життя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, умов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проживання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т.д.</a:t>
            </a:r>
          </a:p>
          <a:p>
            <a:endParaRPr lang="ru-RU" dirty="0"/>
          </a:p>
        </p:txBody>
      </p:sp>
      <p:pic>
        <p:nvPicPr>
          <p:cNvPr id="29698" name="Picture 2" descr="http://i1.ytimg.com/vi/EGaWmTQAwJ8/h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84984"/>
            <a:ext cx="45720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6">
      <a:dk1>
        <a:srgbClr val="10688B"/>
      </a:dk1>
      <a:lt1>
        <a:sysClr val="window" lastClr="FFFFFF"/>
      </a:lt1>
      <a:dk2>
        <a:srgbClr val="5CC2EB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189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Спектральний аналіз та його застосування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Спектральний аналіз та його застосування</dc:title>
  <dc:creator>RePack by SPecialiST</dc:creator>
  <cp:lastModifiedBy>RePack by SPecialiST</cp:lastModifiedBy>
  <cp:revision>2</cp:revision>
  <dcterms:created xsi:type="dcterms:W3CDTF">2014-04-21T18:09:13Z</dcterms:created>
  <dcterms:modified xsi:type="dcterms:W3CDTF">2014-04-21T18:22:08Z</dcterms:modified>
</cp:coreProperties>
</file>