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1" r:id="rId6"/>
    <p:sldId id="265" r:id="rId7"/>
    <p:sldId id="267" r:id="rId8"/>
    <p:sldId id="266" r:id="rId9"/>
    <p:sldId id="264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B64E0-A35C-417E-93B5-1B81FCFD2D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F870E-0373-4947-8F7A-6306B05747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1D1DE-0521-4FC2-8A68-19AC401BD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39835-CA3F-4EBF-9C0E-035B99788E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6DB32-CA59-4CF7-B634-C55100C089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53E16-BA87-4FB2-842C-9D2FB5A5F9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7E374-1202-41D2-85CD-201689405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3467B-014A-44C1-82DD-1971D8E208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BC3B1-A3AD-4C35-B2C8-357A0E4F6C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0041E-6427-40E5-A4BD-658608DE12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AE98C-F98E-4320-AD1F-1E903C6D6C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6CB185-08E8-4B08-9854-9F4C4D77B1B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Швидкість</a:t>
            </a:r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світла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7062" y="5229200"/>
            <a:ext cx="3876938" cy="1752600"/>
          </a:xfrm>
        </p:spPr>
        <p:txBody>
          <a:bodyPr/>
          <a:lstStyle/>
          <a:p>
            <a:pPr algn="r"/>
            <a:r>
              <a:rPr lang="uk-UA" sz="2400" dirty="0" smtClean="0"/>
              <a:t>Підготували Семененко Анна та Рискаль Анна, учениці 10-Ф класу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130" y="192820"/>
            <a:ext cx="58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Тахіони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Жодне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подолати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бар'єр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теоретично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завжди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надсвітловою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могли б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зменшити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досвітлової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боку, вони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участь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передачі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інакше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порушився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 принцип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гіпотетичні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тахіонів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42" y="3933056"/>
            <a:ext cx="54387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64704"/>
            <a:ext cx="58143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абсолютна величина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розповсюдження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електромагнітних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вакуумі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позначається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латинською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буквою "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c"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видкість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вакуумі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фундаментальна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не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вибору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інерціальної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відліку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фундаментальних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фізичних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просто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простору-часу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уявленнями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вакуумі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гранична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частинок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взаємодій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74332"/>
            <a:ext cx="7620000" cy="685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5" y="6027003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світлового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променя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масштабній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Земля-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Для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подолання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потрібно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1,255 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5" y="3412450"/>
            <a:ext cx="5904655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 = 299 792 458 м/с.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0854" y="627601"/>
            <a:ext cx="5733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Точна швидкість світла дорівнює: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4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73803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поширюються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вакуумі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):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видимий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електромагнітного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випромінювання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радіохвилі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рентгенівські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промені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імовірно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гравітаційні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хвилі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глюони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безмасові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частинки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наближається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впритул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(але все ж не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досягаючи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точно),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розігнані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наприклад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прискорювачі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променів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1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розповсюдження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електромагнітних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змінюється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поляризації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молекул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речовини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Відношення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вакуумі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абсолютним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показником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заломлення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середовищі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46391"/>
            <a:ext cx="4032448" cy="1344150"/>
          </a:xfrm>
          <a:prstGeom prst="roundRect">
            <a:avLst>
              <a:gd name="adj" fmla="val 276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52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8326" y="987912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електромагнітних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частотою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заломлення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дисперсією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Розрізняють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фазову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заломлення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Фазова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частотою.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необмежених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плоских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переносити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Фазова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перевищувати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вакуумі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принцип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порушується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розповсюдження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хвильового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пакету,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передаватися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завжди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вакуумі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задовільняючи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принцип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661248"/>
            <a:ext cx="44386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8926" y="1628800"/>
            <a:ext cx="6102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застосовуються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ґрунтуються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вимірюванні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вимірювань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вимірювання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співвідношення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величинами,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константою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Прикладом таких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вимірювань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частоти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випромінювання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5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6858" y="17686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робив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Галілео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Галілей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Піднявшись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учнем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вершини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сусідніх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вони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обмінювалися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сигналами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ліхтарів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визначаючи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затримки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надсиланням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сигналу.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повторювали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горами,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відняти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Галілей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дійшов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набагато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такого методу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вимірювання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92" y="188640"/>
            <a:ext cx="251307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r="110" b="7268"/>
          <a:stretch/>
        </p:blipFill>
        <p:spPr bwMode="auto">
          <a:xfrm>
            <a:off x="1681799" y="3760438"/>
            <a:ext cx="7227168" cy="227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6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73803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Історично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оцінку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зробив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Оле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Ремер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1675 року.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Ремер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затемнення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супутників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Юпітера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зауважив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зовсім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регулярно.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спостереженнями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відхилення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досягало 22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розрахункового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ритмі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затемнень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закономірністю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 як Земля (у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наближалась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Юпітера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затемнення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наставали все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раніше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раніше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очікуваного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моменту, а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віддаленням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наставали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пізніше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Ремер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припустив,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нерегулярність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зумовлена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різницею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Юпітером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Землею, 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проміжку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потрібен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досягнути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22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потрібен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подолати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дорівнює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діаметру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урахуванням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оцінки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той час,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Ремер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обчислив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214 тис. км/с. Таким чином,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вдалося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непоганою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розбіжність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пояснюється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похибкою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обчисленні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затемнень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насправді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затримка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17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Принциповим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подальшого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стало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чисельне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експериментальне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підтвердження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скінчена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96" y="620688"/>
            <a:ext cx="2016225" cy="23249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5" y="3861048"/>
            <a:ext cx="2204109" cy="22041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8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906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D83127-C039-4CD0-8DE4-31C158DAF1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TS030009065</Template>
  <TotalTime>99</TotalTime>
  <Words>730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TS030009065</vt:lpstr>
      <vt:lpstr>Швидкість світла</vt:lpstr>
      <vt:lpstr>Презентация PowerPoint</vt:lpstr>
      <vt:lpstr>Презентация PowerPoint</vt:lpstr>
      <vt:lpstr>Презентация PowerPoint</vt:lpstr>
      <vt:lpstr>Швидкість світла в середовищі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8</cp:revision>
  <dcterms:created xsi:type="dcterms:W3CDTF">2013-01-28T12:37:05Z</dcterms:created>
  <dcterms:modified xsi:type="dcterms:W3CDTF">2013-01-28T18:13:42Z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TC300090659990</vt:lpwstr>
  </property>
</Properties>
</file>