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61" r:id="rId6"/>
    <p:sldId id="262" r:id="rId7"/>
    <p:sldId id="263" r:id="rId8"/>
    <p:sldId id="264" r:id="rId9"/>
    <p:sldId id="260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C3F147-91B5-440B-9FD6-431DE2CECCC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54015D-2C31-4FB0-855F-60499BE5F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221088"/>
            <a:ext cx="7381328" cy="864096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Виконала: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Шманай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Тетяна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7772400" cy="163175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</a:p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” Індикатори сталого розвитку ”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AutoShape 2" descr="data:image/jpeg;base64,/9j/4AAQSkZJRgABAQAAAQABAAD/2wCEAAkGBhMSERUSEhAUFREVFhgXFBISFxUWFxcXFxQVFRcWGhUXHCYfGRkjHRUVHy8iIycpLi44Fx4xNTAsNTIrLCkBCQoKDgwOGg8PGiokHyQ0LCosNiwtLCk0LSkpKTUsKiwsLSwsLywqLSwsLCwsLCkqLywpLCwsLSwtLywsLDUsKf/AABEIAJYAyAMBIgACEQEDEQH/xAAbAAEAAgMBAQAAAAAAAAAAAAAAAwUCBAYBB//EAEEQAAIBAgMDCAcFBgYDAAAAAAECAAMRBBIhBTFBBhMiMlFhcYEzQlJykZKhI2KCsbIUQ1OiwcIVVJOj0fAkY9P/xAAaAQEAAwEBAQAAAAAAAAAAAAAAAgMEBQEG/8QALxEAAgECBAMHAwUBAAAAAAAAAAECAxEEEjFRIUHwEzJhcYGR0RRSoQUiQrHxFf/aAAwDAQACEQMRAD8A+4xEQBERAEREAREQBERAERF4AiY84N1x8ZleAIiIAiIgCIiAIiIAiIgCIiAIiIAiIgCIiAIkOLxiUlLubKPiSdwAGpJ7BKDFYupW616dLhTU2Zh99hu91fMncLadJz8iudRQLTF7dpoSq3qON6U9bHsZuqp7ibyvq7UrvuyUh3faP8xso8LN4yGnTCgBQABuAFgPITKa40oR5GWVWUiN6TN16tVu7OVHwS0iOzKR30kb31D/AFa82YlqdtCtq+pr/wCG0f4NL/TT/ieDZlIbqSL7ihPqtpsxPcz3PLIjSky9SrVX8ZYfB7zYpbUrpvyVR3/Zv8wup8LL4yOJBxT1RJSa0ZaYTbtNyFa9NzuSppc9it1WPcDeWM5ipTDAhgCDvBFwfIzLC4upR6t6lLjTY3ZR9xjv91vIjcaJ4dPul8a/3HSxIcJi0qqHRrqfiCN4IOoI7DJpkatwZqTuIiJ4BERAEREAREQBERAEwq1QqlmNlUEkncABcmZym2/WuUo8Dd391CLDzYr8pk6cc8rEJyyxuaFSq1V+dcEAejQ+oDxI9sjf2bu2+cROjpwRg14sREQCPE4laaM7sFRQSzHgBvMhwe0BUvZKi2Cn7Rctw17EfKdN40vPNr7OFehUok2FRSuYcOINvECVO2dh4jE0wjvRGUggDOVY83URi1101dWAsbFN/ETik9SLbR0OaRYbEh1DgMARezgqw8VOoM5bE8lqq4hK6ilVCth7hrh2FKk9FmJKka85nOp6nE7s9icl+aqU1YKxpUQtToHI7qxNFgzLvCu4Nr2sLyWSNtTzM76HV3iczyd5KPhqquzoyihzQAzXBzhyRdd17/GdNISST4MlFtriIiJE9MKdU0n51ASD6RB64HED2wN3bu7LdLSqhlDKbqwBBG4gi4M52bmwK1i9HgLOnuuTceTBvmEorwus2xfRnZ5S5iImI1iIiAIiIAiIgCImFasqDMzBVHFiAPiYPG7amc5zHm+JqdyUx9ajf3SyfbIPUps3eegvxbX6SmxoqNWzEqmdALKC+qEnebakP2HqyzD1YZ7XMOJxNNR4O/l1YliRfsZ41X8sq/pUR+xf+yp85nQuc/6yPJP8EsSL9jPCrU8yp/UpnnM1BudW95bfVT/bFz1YuPNPr1JokJrMOtTPihzD4aH6TOlXVuqQe3tHiN484NEKsJ91mcRIMXjqdIXqOqg7rnU9wG9j3AGe6lqTbsieJUvt0n0dFj96oebHw1b6SB8ZiG/eU09xCx+ZzY/KJYqUmbIYGtLlbz6uXsTnmFU78TV/CUT9Ciec0/8AmK/+oZPsHuXf82f3L8nRTLAG2Jp96VB9abf2znF50bsTV/Fzb/qQzY2VtCuK5a9OpzaW6Qamb1GB3rmFwKY9UdeU1odnTcmwv06qmrNM76JSUuU6j0tJ6f3gOcX4pcjzEtsPiUqKGR1dTuZCGB8xOQpJ6E50pw7yJYiJ6ViIiAIiVGNxRqkoptSBsxHrkb1B9kce3d23hOairlVWoqauyTEbVLXWjY8DUPVHco9c/Tv4TUGHF8zEu/tPqR4DcvkBJALaDd2T2Y5SctTmTnKbvISHFUSy6dYG6+I4eBFx5yaIjJxd0VySkrM1adQMLj67weIPfK/bO1/2fIcmZWYKxuRa5Gt7Zb6nQkXtpeWFegQc6C9+svtd4+9+c1quCo1uk1NXtp0hu36EHcRc7+2dunVVWN46nOnFxdmadDlTh3y2Y9JS1yNABxYg6dnkYXlRRJC2qBiodQVALK3VIF9b/wBRNxdk0QQRRS4GUG3qkAFfCwAng2RR/hLuUbuCAhR5XNvGWfuIcTUo8oUqVKa0zo7MOkpucoJupBsB0d59pZYYmghGZrCw698pUD73AfSRUdk0KZVlpIpQHKQLZQRY+VhI6dI4ghj6HeiH1ux2HZ2DzOtrRlLIrs04fDyrStyKzE7TqkWQkUv45Xp27Qm633yPw8ZzVF6yF6irUes1VlvUV3XmukVYEb7hBqDa727LfSP8O7pTbQ2bzV3UdDe69n31/qPPtvZhsXleWS1Pr8HKNBZLevP1OTTlBiGp1XSiGKsVTKlQ3K5wQVBudVUXFut3SVtrYqwthwWzODdXAyogI83NwDu4S8p01A6KgDf0QAPHSZzq3Wx1cy2KD/EMSq0lFMsSGzs1OoTp1TodNCuhudGG8TGhtrElSzYYjo5gMlS/X3Wvvy3Hjru0nQzCrVCi58AN5J4AAak9wi62F1sUOB2hWaqrVaJW1IkkLVUFjlCoATlL3Zt+us63Z2FKJ0uuxzPbtPAdwAA8pBgcCSRUqCxHUT2O89r/AEHDiTYzg4/FKo8kNESEiOHs2dGNOpxenoT7w3P+IGSxOWDfwPKEqQmIAW+grLohO4BgfRnxJB7eEvZyTKCLEXB0IO4jsmxsnaJosKTkmixApsdTTY6BCeKHcCdx03WtbGfJmKvhk1mh7fHwdLERLjmmltTEFUCqbM5yg9mhJPkAZoogAAAsBoBJdoteso9mmT5u1v7D8TMJiqu8jlV5Zqj8OAiYrUB3MD4ETKVlIiCYgCQVsICcwOV/aHHuI3Ef90k8SUZOLvE8lFSVmaRdl666e0lyPMbx9ZnTqBhdSCO43m1IquERjcqL9o0PxGs3wxr/AJozSw/2spOUddzTNOkAahR3ynjlU5EPcz5V8M051dsY2mcuHSvVosaatUxNHFc6C3MJVZTdSijnGYZVsCjkaCdTiNlAs1Tn6iG6oLrzq6AtqLZhqza5h+U8w2HqNrTr0mFlN3p1KfWAI3k30I8L6yiePozlrY72Fw7p0kt+PuczgeVG0KS1CMA+VnLa0cW7Fzh1qMoRqpKJnLKCOiMuW1zeXXJTEVHw7PWpNSqO+ZkcVlNyiFrLWYkLmLAAaC0tP2bEe3h/mf8A4hdl12vetRHuIzfmwkHi6K/l/ZpyMpcuR2TgNV90308iCPhFWsqi7MFHeQPzljjOTtsrPWqM1yOjamLEX9Xpb1HrRh9nU0N1QBvaOrfMdZ1MP+q03T4XbXDbr2OrQu4K5W0xUfqJYe3UBUeS9Zvp4zfwmzVQ5iS9T224dyjco8PMmbcTNXxlSrw0XgaBERMYEREATGpTDAqRcEWI7jMogFzsDGl6ZVzepTORid5sAVY95UqfjEr9hVLYl19ukD503Iv5iqo/CJ5NEHdHIxMMtR28ze2itqyn2kI80YH8nPwMhq1QqlmNlUEk9gAuT8BLDamHLJdRd0OZR26EFfMEiV/RdeBVhx3EEbplqq0jhYiOWb8eJxKOUrI9Gmys9AaiiwPSxIqVSgZOky034XG7fLTC43FmrQDq4VqINYCnoHzMD0spscuU2v5cJ0XMLcHKLr1TbdcWNvKZzOoNczGqbXM5PDYrEvQU1UqmqK1AsrURbLnuxAFMagAknhYWPbuHF4jnmA57m3pE070h0ajVcqgnm9LL0iG850Fonqi9ySpvdnI4zaGNFL7MVS4etqaIuUVgtI+jsbjWwFze+gnWruG/z0PwntonqVuZ7GLXMRESRMrdo4MVKdRGqinTvmcsBYgpYXJIsAwv+ESpfYVHLlOLVUoVSn2gWwY5qipmL62NRTvv9mt90vNo4YMtmJCMMtQra+UntIPHjwBMxr8lqTetUH2hqGxXUl0fKbqejdF77XF5x60clRr19z6DDVM1NP09jn6fJrB56X/mUTkGQJ9ndm0B9bfpa3fLLZOGw2EptatTquGNW+amjbiNLvawBe24b/GStyHoEIC1UhCT1l1JFrnoa2uTw1JmVbkXRbPepV6YCmzJoBn0HQ065+kqL7m7jq2ZaZ7eloQRbL2jQ9bfNSZ1qlzp1QAq+A4+cwnZwkHGnx58TfSjlikVXKrGPSwlarSbLURQymyt6yjUMCLazUblA1HmUqJUd6zVAvO81TZcjhQr5Blv0lIIGt/jdYvBpVQpUQOh3qwuDbUXE1X5P4YgKcPTIGawI9ogt8bC/hNLT5GmMo2tJdWK2ty0prz/ANk55lWbevTVK3MMR2Wbgd4nlHlshdUNGoCzFTe3R+3GHBIIB1fS1rjj2S2fYtA570KZ5z0nRHT1v0u3XWeU9h4dSpFCmCpLKcouGJuSO+4vPOJ7ensyoq8slJemtJxUC4gk3U5eYUkkX0a+8D4yXA8q1Z1pMhBFGnVeq7KoyvR50tlHEAG4H5SyOwcOf3FPcw6vBxZx58YTYOHBBFCncAAHLwClAPAKSPAmOIcqexhsPba4lWZUK5Hym99eirhhcA2IYbwJYzXwWzqVEEUqaoDa4UWvYWH00k1WoFBZjYAXJ7pLzK5Wb/abewqd8S7cEpKvnUcsR5Cmp/EIljsDBGnSu4tUqHOw7LgBV8lCjyM8miCsjjYmalUdvIs5UY7CmmS6i9Mm7qN6niwHFTxHn2y3iJwUlYxVaaqKzKVWBFwbg7iJ7J8RsoglqRAJ1NM9QntFuofDTu4zT5+xyuCjey3Hwbc3kfhMcouOpzJwlT7xLERIkBERAEREAESOhX5uyt1Nyt2dit/Q+XjJIqtZb5bZmPqKMxPlwHebCU1qSqLjryNFCu6L8GWErcbjc3RXq8T29w7u+Y1tmYgJ0bFb+gLdK3YKm6/3Tp3zQTEgtkN1qDfTcZW+HEd4uOwyijgpJ3qf71sfS4aMaizr2280SxETpm0REQBERAERIlxGZslNTUf2Usbe8x6KDxPgDAJGYAEkgAaknQAdt5s7I2cazLVcEUlINNCLFyNRUIO5RvUcd/ZNjA8nrkPiCGI1Wkvo1PAm/pGHabAcBfWXktjDmzDXxKSyw9/j5EREuOcIiIAmFSkGFmUEdhFxM4galc+xlHo3ZO6+ZflbcPdIkLYCsN3Nv8yH+olvEqdGLM8sNTfK3l1YpTTqjfQY+61M/qZZ5ap/Aqf7X/0l3Ej2C3ZX9JHd/j4KQJVP7h/xNSH5OZIuCrHhTXxYsfoBLeIVCO7PVhIbvr0K1Nj39JUZvur0F/l6X81u6btDDIgsihR3C0liWRhGOiL4UoQ7qEgxeBp1RlqU1cdjAH4dkniTLU2ndFHW5MAeirOn3X+1X+Y5x81u6ar7HxK7hSfwZkPwKsJ00SDpo0xxdRa8fPq5yhw1cb8LUPuPQI/mqL+U85qt/la3+x+fO2nWRI9mtyz62X2r8/Jyq4TEHdhmHvvSX9DNJk2LiG3mlTH4qhH6ROkie9miLxk3okuvFlLR5MJ+9d6v3ScifIlrjuYtLahh1QZUUKo3BQAPgJJEmopaGedWc+8xERPSsREQBERAEREAREQBERAEREAREQBERAEREAREQBERAEREAREQBER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data:image/jpeg;base64,/9j/4AAQSkZJRgABAQAAAQABAAD/2wCEAAkGBhMSERUSEhAUFREVFhgXFBISFxUWFxcXFxQVFRcWGhUXHCYfGRkjHRUVHy8iIycpLi44Fx4xNTAsNTIrLCkBCQoKDgwOGg8PGiokHyQ0LCosNiwtLCk0LSkpKTUsKiwsLSwsLywqLSwsLCwsLCkqLywpLCwsLSwtLywsLDUsKf/AABEIAJYAyAMBIgACEQEDEQH/xAAbAAEAAgMBAQAAAAAAAAAAAAAAAwUCBAYBB//EAEEQAAIBAgMDCAcFBgYDAAAAAAECAAMRBBIhBTFBBhMiMlFhcYEzQlJykZKhI2KCsbIUQ1OiwcIVVJOj0fAkY9P/xAAaAQEAAwEBAQAAAAAAAAAAAAAAAgMEBQEG/8QALxEAAgECBAMHAwUBAAAAAAAAAAECAxEEEjFRIUHwEzJhcYGR0RRSoQUiQrHxFf/aAAwDAQACEQMRAD8A+4xEQBERAEREAREQBERAERF4AiY84N1x8ZleAIiIAiIgCIiAIiIAiIgCIiAIiIAiIgCIiAIkOLxiUlLubKPiSdwAGpJ7BKDFYupW616dLhTU2Zh99hu91fMncLadJz8iudRQLTF7dpoSq3qON6U9bHsZuqp7ibyvq7UrvuyUh3faP8xso8LN4yGnTCgBQABuAFgPITKa40oR5GWVWUiN6TN16tVu7OVHwS0iOzKR30kb31D/AFa82YlqdtCtq+pr/wCG0f4NL/TT/ieDZlIbqSL7ihPqtpsxPcz3PLIjSky9SrVX8ZYfB7zYpbUrpvyVR3/Zv8wup8LL4yOJBxT1RJSa0ZaYTbtNyFa9NzuSppc9it1WPcDeWM5ipTDAhgCDvBFwfIzLC4upR6t6lLjTY3ZR9xjv91vIjcaJ4dPul8a/3HSxIcJi0qqHRrqfiCN4IOoI7DJpkatwZqTuIiJ4BERAEREAREQBERAEwq1QqlmNlUEkncABcmZym2/WuUo8Dd391CLDzYr8pk6cc8rEJyyxuaFSq1V+dcEAejQ+oDxI9sjf2bu2+cROjpwRg14sREQCPE4laaM7sFRQSzHgBvMhwe0BUvZKi2Cn7Rctw17EfKdN40vPNr7OFehUok2FRSuYcOINvECVO2dh4jE0wjvRGUggDOVY83URi1101dWAsbFN/ETik9SLbR0OaRYbEh1DgMARezgqw8VOoM5bE8lqq4hK6ilVCth7hrh2FKk9FmJKka85nOp6nE7s9icl+aqU1YKxpUQtToHI7qxNFgzLvCu4Nr2sLyWSNtTzM76HV3iczyd5KPhqquzoyihzQAzXBzhyRdd17/GdNISST4MlFtriIiJE9MKdU0n51ASD6RB64HED2wN3bu7LdLSqhlDKbqwBBG4gi4M52bmwK1i9HgLOnuuTceTBvmEorwus2xfRnZ5S5iImI1iIiAIiIAiIgCImFasqDMzBVHFiAPiYPG7amc5zHm+JqdyUx9ajf3SyfbIPUps3eegvxbX6SmxoqNWzEqmdALKC+qEnebakP2HqyzD1YZ7XMOJxNNR4O/l1YliRfsZ41X8sq/pUR+xf+yp85nQuc/6yPJP8EsSL9jPCrU8yp/UpnnM1BudW95bfVT/bFz1YuPNPr1JokJrMOtTPihzD4aH6TOlXVuqQe3tHiN484NEKsJ91mcRIMXjqdIXqOqg7rnU9wG9j3AGe6lqTbsieJUvt0n0dFj96oebHw1b6SB8ZiG/eU09xCx+ZzY/KJYqUmbIYGtLlbz6uXsTnmFU78TV/CUT9Ciec0/8AmK/+oZPsHuXf82f3L8nRTLAG2Jp96VB9abf2znF50bsTV/Fzb/qQzY2VtCuK5a9OpzaW6Qamb1GB3rmFwKY9UdeU1odnTcmwv06qmrNM76JSUuU6j0tJ6f3gOcX4pcjzEtsPiUqKGR1dTuZCGB8xOQpJ6E50pw7yJYiJ6ViIiAIiVGNxRqkoptSBsxHrkb1B9kce3d23hOairlVWoqauyTEbVLXWjY8DUPVHco9c/Tv4TUGHF8zEu/tPqR4DcvkBJALaDd2T2Y5SctTmTnKbvISHFUSy6dYG6+I4eBFx5yaIjJxd0VySkrM1adQMLj67weIPfK/bO1/2fIcmZWYKxuRa5Gt7Zb6nQkXtpeWFegQc6C9+svtd4+9+c1quCo1uk1NXtp0hu36EHcRc7+2dunVVWN46nOnFxdmadDlTh3y2Y9JS1yNABxYg6dnkYXlRRJC2qBiodQVALK3VIF9b/wBRNxdk0QQRRS4GUG3qkAFfCwAng2RR/hLuUbuCAhR5XNvGWfuIcTUo8oUqVKa0zo7MOkpucoJupBsB0d59pZYYmghGZrCw698pUD73AfSRUdk0KZVlpIpQHKQLZQRY+VhI6dI4ghj6HeiH1ux2HZ2DzOtrRlLIrs04fDyrStyKzE7TqkWQkUv45Xp27Qm633yPw8ZzVF6yF6irUes1VlvUV3XmukVYEb7hBqDa727LfSP8O7pTbQ2bzV3UdDe69n31/qPPtvZhsXleWS1Pr8HKNBZLevP1OTTlBiGp1XSiGKsVTKlQ3K5wQVBudVUXFut3SVtrYqwthwWzODdXAyogI83NwDu4S8p01A6KgDf0QAPHSZzq3Wx1cy2KD/EMSq0lFMsSGzs1OoTp1TodNCuhudGG8TGhtrElSzYYjo5gMlS/X3Wvvy3Hjru0nQzCrVCi58AN5J4AAak9wi62F1sUOB2hWaqrVaJW1IkkLVUFjlCoATlL3Zt+us63Z2FKJ0uuxzPbtPAdwAA8pBgcCSRUqCxHUT2O89r/AEHDiTYzg4/FKo8kNESEiOHs2dGNOpxenoT7w3P+IGSxOWDfwPKEqQmIAW+grLohO4BgfRnxJB7eEvZyTKCLEXB0IO4jsmxsnaJosKTkmixApsdTTY6BCeKHcCdx03WtbGfJmKvhk1mh7fHwdLERLjmmltTEFUCqbM5yg9mhJPkAZoogAAAsBoBJdoteso9mmT5u1v7D8TMJiqu8jlV5Zqj8OAiYrUB3MD4ETKVlIiCYgCQVsICcwOV/aHHuI3Ef90k8SUZOLvE8lFSVmaRdl666e0lyPMbx9ZnTqBhdSCO43m1IquERjcqL9o0PxGs3wxr/AJozSw/2spOUddzTNOkAahR3ynjlU5EPcz5V8M051dsY2mcuHSvVosaatUxNHFc6C3MJVZTdSijnGYZVsCjkaCdTiNlAs1Tn6iG6oLrzq6AtqLZhqza5h+U8w2HqNrTr0mFlN3p1KfWAI3k30I8L6yiePozlrY72Fw7p0kt+PuczgeVG0KS1CMA+VnLa0cW7Fzh1qMoRqpKJnLKCOiMuW1zeXXJTEVHw7PWpNSqO+ZkcVlNyiFrLWYkLmLAAaC0tP2bEe3h/mf8A4hdl12vetRHuIzfmwkHi6K/l/ZpyMpcuR2TgNV90308iCPhFWsqi7MFHeQPzljjOTtsrPWqM1yOjamLEX9Xpb1HrRh9nU0N1QBvaOrfMdZ1MP+q03T4XbXDbr2OrQu4K5W0xUfqJYe3UBUeS9Zvp4zfwmzVQ5iS9T224dyjco8PMmbcTNXxlSrw0XgaBERMYEREATGpTDAqRcEWI7jMogFzsDGl6ZVzepTORid5sAVY95UqfjEr9hVLYl19ukD503Iv5iqo/CJ5NEHdHIxMMtR28ze2itqyn2kI80YH8nPwMhq1QqlmNlUEk9gAuT8BLDamHLJdRd0OZR26EFfMEiV/RdeBVhx3EEbplqq0jhYiOWb8eJxKOUrI9Gmys9AaiiwPSxIqVSgZOky034XG7fLTC43FmrQDq4VqINYCnoHzMD0spscuU2v5cJ0XMLcHKLr1TbdcWNvKZzOoNczGqbXM5PDYrEvQU1UqmqK1AsrURbLnuxAFMagAknhYWPbuHF4jnmA57m3pE070h0ajVcqgnm9LL0iG850Fonqi9ySpvdnI4zaGNFL7MVS4etqaIuUVgtI+jsbjWwFze+gnWruG/z0PwntonqVuZ7GLXMRESRMrdo4MVKdRGqinTvmcsBYgpYXJIsAwv+ESpfYVHLlOLVUoVSn2gWwY5qipmL62NRTvv9mt90vNo4YMtmJCMMtQra+UntIPHjwBMxr8lqTetUH2hqGxXUl0fKbqejdF77XF5x60clRr19z6DDVM1NP09jn6fJrB56X/mUTkGQJ9ndm0B9bfpa3fLLZOGw2EptatTquGNW+amjbiNLvawBe24b/GStyHoEIC1UhCT1l1JFrnoa2uTw1JmVbkXRbPepV6YCmzJoBn0HQ065+kqL7m7jq2ZaZ7eloQRbL2jQ9bfNSZ1qlzp1QAq+A4+cwnZwkHGnx58TfSjlikVXKrGPSwlarSbLURQymyt6yjUMCLazUblA1HmUqJUd6zVAvO81TZcjhQr5Blv0lIIGt/jdYvBpVQpUQOh3qwuDbUXE1X5P4YgKcPTIGawI9ogt8bC/hNLT5GmMo2tJdWK2ty0prz/ANk55lWbevTVK3MMR2Wbgd4nlHlshdUNGoCzFTe3R+3GHBIIB1fS1rjj2S2fYtA570KZ5z0nRHT1v0u3XWeU9h4dSpFCmCpLKcouGJuSO+4vPOJ7ensyoq8slJemtJxUC4gk3U5eYUkkX0a+8D4yXA8q1Z1pMhBFGnVeq7KoyvR50tlHEAG4H5SyOwcOf3FPcw6vBxZx58YTYOHBBFCncAAHLwClAPAKSPAmOIcqexhsPba4lWZUK5Hym99eirhhcA2IYbwJYzXwWzqVEEUqaoDa4UWvYWH00k1WoFBZjYAXJ7pLzK5Wb/abewqd8S7cEpKvnUcsR5Cmp/EIljsDBGnSu4tUqHOw7LgBV8lCjyM8miCsjjYmalUdvIs5UY7CmmS6i9Mm7qN6niwHFTxHn2y3iJwUlYxVaaqKzKVWBFwbg7iJ7J8RsoglqRAJ1NM9QntFuofDTu4zT5+xyuCjey3Hwbc3kfhMcouOpzJwlT7xLERIkBERAEREAESOhX5uyt1Nyt2dit/Q+XjJIqtZb5bZmPqKMxPlwHebCU1qSqLjryNFCu6L8GWErcbjc3RXq8T29w7u+Y1tmYgJ0bFb+gLdK3YKm6/3Tp3zQTEgtkN1qDfTcZW+HEd4uOwyijgpJ3qf71sfS4aMaizr2280SxETpm0REQBERAERIlxGZslNTUf2Usbe8x6KDxPgDAJGYAEkgAaknQAdt5s7I2cazLVcEUlINNCLFyNRUIO5RvUcd/ZNjA8nrkPiCGI1Wkvo1PAm/pGHabAcBfWXktjDmzDXxKSyw9/j5EREuOcIiIAmFSkGFmUEdhFxM4galc+xlHo3ZO6+ZflbcPdIkLYCsN3Nv8yH+olvEqdGLM8sNTfK3l1YpTTqjfQY+61M/qZZ5ap/Aqf7X/0l3Ej2C3ZX9JHd/j4KQJVP7h/xNSH5OZIuCrHhTXxYsfoBLeIVCO7PVhIbvr0K1Nj39JUZvur0F/l6X81u6btDDIgsihR3C0liWRhGOiL4UoQ7qEgxeBp1RlqU1cdjAH4dkniTLU2ndFHW5MAeirOn3X+1X+Y5x81u6ar7HxK7hSfwZkPwKsJ00SDpo0xxdRa8fPq5yhw1cb8LUPuPQI/mqL+U85qt/la3+x+fO2nWRI9mtyz62X2r8/Jyq4TEHdhmHvvSX9DNJk2LiG3mlTH4qhH6ROkie9miLxk3okuvFlLR5MJ+9d6v3ScifIlrjuYtLahh1QZUUKo3BQAPgJJEmopaGedWc+8xERPSsREQBERAEREAREQBERAEREAREQBERAEREAREQBERAEREAREQBER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53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844824"/>
            <a:ext cx="2880320" cy="30675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0" i="1" dirty="0" smtClean="0">
                <a:latin typeface="Times New Roman" pitchFamily="18" charset="0"/>
                <a:cs typeface="Times New Roman" pitchFamily="18" charset="0"/>
              </a:rPr>
              <a:t>Рейтинг країн за сталим розвитком </a:t>
            </a:r>
            <a:endParaRPr lang="ru-RU" sz="4000" b="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r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340768"/>
            <a:ext cx="8229600" cy="44644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21" y="661215"/>
            <a:ext cx="4836666" cy="3240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Індикатори сталого розвитку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це система показників, які дають змогу робити висновки про стан або зміни економічних, соціальних чи екологічних процесів і явищ.</a:t>
            </a:r>
          </a:p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Підходи до розробки: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03448"/>
          </a:xfrm>
        </p:spPr>
        <p:txBody>
          <a:bodyPr>
            <a:normAutofit/>
          </a:bodyPr>
          <a:lstStyle/>
          <a:p>
            <a:pPr algn="ctr"/>
            <a:r>
              <a:rPr lang="uk-UA" sz="3200" b="0" i="1" dirty="0" smtClean="0">
                <a:latin typeface="Times New Roman" pitchFamily="18" charset="0"/>
                <a:cs typeface="Times New Roman" pitchFamily="18" charset="0"/>
              </a:rPr>
              <a:t>Поняття про індикатори</a:t>
            </a:r>
            <a:endParaRPr lang="ru-RU" sz="32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AutoShape 2" descr="data:image/jpeg;base64,/9j/4AAQSkZJRgABAQAAAQABAAD/2wCEAAkGBhMSERUSEhAUFREVFhgXFBISFxUWFxcXFxQVFRcWGhUXHCYfGRkjHRUVHy8iIycpLi44Fx4xNTAsNTIrLCkBCQoKDgwOGg8PGiokHyQ0LCosNiwtLCk0LSkpKTUsKiwsLSwsLywqLSwsLCwsLCkqLywpLCwsLSwtLywsLDUsKf/AABEIAJYAyAMBIgACEQEDEQH/xAAbAAEAAgMBAQAAAAAAAAAAAAAAAwUCBAYBB//EAEEQAAIBAgMDCAcFBgYDAAAAAAECAAMRBBIhBTFBBhMiMlFhcYEzQlJykZKhI2KCsbIUQ1OiwcIVVJOj0fAkY9P/xAAaAQEAAwEBAQAAAAAAAAAAAAAAAgMEBQEG/8QALxEAAgECBAMHAwUBAAAAAAAAAAECAxEEEjFRIUHwEzJhcYGR0RRSoQUiQrHxFf/aAAwDAQACEQMRAD8A+4xEQBERAEREAREQBERAERF4AiY84N1x8ZleAIiIAiIgCIiAIiIAiIgCIiAIiIAiIgCIiAIkOLxiUlLubKPiSdwAGpJ7BKDFYupW616dLhTU2Zh99hu91fMncLadJz8iudRQLTF7dpoSq3qON6U9bHsZuqp7ibyvq7UrvuyUh3faP8xso8LN4yGnTCgBQABuAFgPITKa40oR5GWVWUiN6TN16tVu7OVHwS0iOzKR30kb31D/AFa82YlqdtCtq+pr/wCG0f4NL/TT/ieDZlIbqSL7ihPqtpsxPcz3PLIjSky9SrVX8ZYfB7zYpbUrpvyVR3/Zv8wup8LL4yOJBxT1RJSa0ZaYTbtNyFa9NzuSppc9it1WPcDeWM5ipTDAhgCDvBFwfIzLC4upR6t6lLjTY3ZR9xjv91vIjcaJ4dPul8a/3HSxIcJi0qqHRrqfiCN4IOoI7DJpkatwZqTuIiJ4BERAEREAREQBERAEwq1QqlmNlUEkncABcmZym2/WuUo8Dd391CLDzYr8pk6cc8rEJyyxuaFSq1V+dcEAejQ+oDxI9sjf2bu2+cROjpwRg14sREQCPE4laaM7sFRQSzHgBvMhwe0BUvZKi2Cn7Rctw17EfKdN40vPNr7OFehUok2FRSuYcOINvECVO2dh4jE0wjvRGUggDOVY83URi1101dWAsbFN/ETik9SLbR0OaRYbEh1DgMARezgqw8VOoM5bE8lqq4hK6ilVCth7hrh2FKk9FmJKka85nOp6nE7s9icl+aqU1YKxpUQtToHI7qxNFgzLvCu4Nr2sLyWSNtTzM76HV3iczyd5KPhqquzoyihzQAzXBzhyRdd17/GdNISST4MlFtriIiJE9MKdU0n51ASD6RB64HED2wN3bu7LdLSqhlDKbqwBBG4gi4M52bmwK1i9HgLOnuuTceTBvmEorwus2xfRnZ5S5iImI1iIiAIiIAiIgCImFasqDMzBVHFiAPiYPG7amc5zHm+JqdyUx9ajf3SyfbIPUps3eegvxbX6SmxoqNWzEqmdALKC+qEnebakP2HqyzD1YZ7XMOJxNNR4O/l1YliRfsZ41X8sq/pUR+xf+yp85nQuc/6yPJP8EsSL9jPCrU8yp/UpnnM1BudW95bfVT/bFz1YuPNPr1JokJrMOtTPihzD4aH6TOlXVuqQe3tHiN484NEKsJ91mcRIMXjqdIXqOqg7rnU9wG9j3AGe6lqTbsieJUvt0n0dFj96oebHw1b6SB8ZiG/eU09xCx+ZzY/KJYqUmbIYGtLlbz6uXsTnmFU78TV/CUT9Ciec0/8AmK/+oZPsHuXf82f3L8nRTLAG2Jp96VB9abf2znF50bsTV/Fzb/qQzY2VtCuK5a9OpzaW6Qamb1GB3rmFwKY9UdeU1odnTcmwv06qmrNM76JSUuU6j0tJ6f3gOcX4pcjzEtsPiUqKGR1dTuZCGB8xOQpJ6E50pw7yJYiJ6ViIiAIiVGNxRqkoptSBsxHrkb1B9kce3d23hOairlVWoqauyTEbVLXWjY8DUPVHco9c/Tv4TUGHF8zEu/tPqR4DcvkBJALaDd2T2Y5SctTmTnKbvISHFUSy6dYG6+I4eBFx5yaIjJxd0VySkrM1adQMLj67weIPfK/bO1/2fIcmZWYKxuRa5Gt7Zb6nQkXtpeWFegQc6C9+svtd4+9+c1quCo1uk1NXtp0hu36EHcRc7+2dunVVWN46nOnFxdmadDlTh3y2Y9JS1yNABxYg6dnkYXlRRJC2qBiodQVALK3VIF9b/wBRNxdk0QQRRS4GUG3qkAFfCwAng2RR/hLuUbuCAhR5XNvGWfuIcTUo8oUqVKa0zo7MOkpucoJupBsB0d59pZYYmghGZrCw698pUD73AfSRUdk0KZVlpIpQHKQLZQRY+VhI6dI4ghj6HeiH1ux2HZ2DzOtrRlLIrs04fDyrStyKzE7TqkWQkUv45Xp27Qm633yPw8ZzVF6yF6irUes1VlvUV3XmukVYEb7hBqDa727LfSP8O7pTbQ2bzV3UdDe69n31/qPPtvZhsXleWS1Pr8HKNBZLevP1OTTlBiGp1XSiGKsVTKlQ3K5wQVBudVUXFut3SVtrYqwthwWzODdXAyogI83NwDu4S8p01A6KgDf0QAPHSZzq3Wx1cy2KD/EMSq0lFMsSGzs1OoTp1TodNCuhudGG8TGhtrElSzYYjo5gMlS/X3Wvvy3Hjru0nQzCrVCi58AN5J4AAak9wi62F1sUOB2hWaqrVaJW1IkkLVUFjlCoATlL3Zt+us63Z2FKJ0uuxzPbtPAdwAA8pBgcCSRUqCxHUT2O89r/AEHDiTYzg4/FKo8kNESEiOHs2dGNOpxenoT7w3P+IGSxOWDfwPKEqQmIAW+grLohO4BgfRnxJB7eEvZyTKCLEXB0IO4jsmxsnaJosKTkmixApsdTTY6BCeKHcCdx03WtbGfJmKvhk1mh7fHwdLERLjmmltTEFUCqbM5yg9mhJPkAZoogAAAsBoBJdoteso9mmT5u1v7D8TMJiqu8jlV5Zqj8OAiYrUB3MD4ETKVlIiCYgCQVsICcwOV/aHHuI3Ef90k8SUZOLvE8lFSVmaRdl666e0lyPMbx9ZnTqBhdSCO43m1IquERjcqL9o0PxGs3wxr/AJozSw/2spOUddzTNOkAahR3ynjlU5EPcz5V8M051dsY2mcuHSvVosaatUxNHFc6C3MJVZTdSijnGYZVsCjkaCdTiNlAs1Tn6iG6oLrzq6AtqLZhqza5h+U8w2HqNrTr0mFlN3p1KfWAI3k30I8L6yiePozlrY72Fw7p0kt+PuczgeVG0KS1CMA+VnLa0cW7Fzh1qMoRqpKJnLKCOiMuW1zeXXJTEVHw7PWpNSqO+ZkcVlNyiFrLWYkLmLAAaC0tP2bEe3h/mf8A4hdl12vetRHuIzfmwkHi6K/l/ZpyMpcuR2TgNV90308iCPhFWsqi7MFHeQPzljjOTtsrPWqM1yOjamLEX9Xpb1HrRh9nU0N1QBvaOrfMdZ1MP+q03T4XbXDbr2OrQu4K5W0xUfqJYe3UBUeS9Zvp4zfwmzVQ5iS9T224dyjco8PMmbcTNXxlSrw0XgaBERMYEREATGpTDAqRcEWI7jMogFzsDGl6ZVzepTORid5sAVY95UqfjEr9hVLYl19ukD503Iv5iqo/CJ5NEHdHIxMMtR28ze2itqyn2kI80YH8nPwMhq1QqlmNlUEk9gAuT8BLDamHLJdRd0OZR26EFfMEiV/RdeBVhx3EEbplqq0jhYiOWb8eJxKOUrI9Gmys9AaiiwPSxIqVSgZOky034XG7fLTC43FmrQDq4VqINYCnoHzMD0spscuU2v5cJ0XMLcHKLr1TbdcWNvKZzOoNczGqbXM5PDYrEvQU1UqmqK1AsrURbLnuxAFMagAknhYWPbuHF4jnmA57m3pE070h0ajVcqgnm9LL0iG850Fonqi9ySpvdnI4zaGNFL7MVS4etqaIuUVgtI+jsbjWwFze+gnWruG/z0PwntonqVuZ7GLXMRESRMrdo4MVKdRGqinTvmcsBYgpYXJIsAwv+ESpfYVHLlOLVUoVSn2gWwY5qipmL62NRTvv9mt90vNo4YMtmJCMMtQra+UntIPHjwBMxr8lqTetUH2hqGxXUl0fKbqejdF77XF5x60clRr19z6DDVM1NP09jn6fJrB56X/mUTkGQJ9ndm0B9bfpa3fLLZOGw2EptatTquGNW+amjbiNLvawBe24b/GStyHoEIC1UhCT1l1JFrnoa2uTw1JmVbkXRbPepV6YCmzJoBn0HQ065+kqL7m7jq2ZaZ7eloQRbL2jQ9bfNSZ1qlzp1QAq+A4+cwnZwkHGnx58TfSjlikVXKrGPSwlarSbLURQymyt6yjUMCLazUblA1HmUqJUd6zVAvO81TZcjhQr5Blv0lIIGt/jdYvBpVQpUQOh3qwuDbUXE1X5P4YgKcPTIGawI9ogt8bC/hNLT5GmMo2tJdWK2ty0prz/ANk55lWbevTVK3MMR2Wbgd4nlHlshdUNGoCzFTe3R+3GHBIIB1fS1rjj2S2fYtA570KZ5z0nRHT1v0u3XWeU9h4dSpFCmCpLKcouGJuSO+4vPOJ7ensyoq8slJemtJxUC4gk3U5eYUkkX0a+8D4yXA8q1Z1pMhBFGnVeq7KoyvR50tlHEAG4H5SyOwcOf3FPcw6vBxZx58YTYOHBBFCncAAHLwClAPAKSPAmOIcqexhsPba4lWZUK5Hym99eirhhcA2IYbwJYzXwWzqVEEUqaoDa4UWvYWH00k1WoFBZjYAXJ7pLzK5Wb/abewqd8S7cEpKvnUcsR5Cmp/EIljsDBGnSu4tUqHOw7LgBV8lCjyM8miCsjjYmalUdvIs5UY7CmmS6i9Mm7qN6niwHFTxHn2y3iJwUlYxVaaqKzKVWBFwbg7iJ7J8RsoglqRAJ1NM9QntFuofDTu4zT5+xyuCjey3Hwbc3kfhMcouOpzJwlT7xLERIkBERAEREAESOhX5uyt1Nyt2dit/Q+XjJIqtZb5bZmPqKMxPlwHebCU1qSqLjryNFCu6L8GWErcbjc3RXq8T29w7u+Y1tmYgJ0bFb+gLdK3YKm6/3Tp3zQTEgtkN1qDfTcZW+HEd4uOwyijgpJ3qf71sfS4aMaizr2280SxETpm0REQBERAERIlxGZslNTUf2Usbe8x6KDxPgDAJGYAEkgAaknQAdt5s7I2cazLVcEUlINNCLFyNRUIO5RvUcd/ZNjA8nrkPiCGI1Wkvo1PAm/pGHabAcBfWXktjDmzDXxKSyw9/j5EREuOcIiIAmFSkGFmUEdhFxM4galc+xlHo3ZO6+ZflbcPdIkLYCsN3Nv8yH+olvEqdGLM8sNTfK3l1YpTTqjfQY+61M/qZZ5ap/Aqf7X/0l3Ej2C3ZX9JHd/j4KQJVP7h/xNSH5OZIuCrHhTXxYsfoBLeIVCO7PVhIbvr0K1Nj39JUZvur0F/l6X81u6btDDIgsihR3C0liWRhGOiL4UoQ7qEgxeBp1RlqU1cdjAH4dkniTLU2ndFHW5MAeirOn3X+1X+Y5x81u6ar7HxK7hSfwZkPwKsJ00SDpo0xxdRa8fPq5yhw1cb8LUPuPQI/mqL+U85qt/la3+x+fO2nWRI9mtyz62X2r8/Jyq4TEHdhmHvvSX9DNJk2LiG3mlTH4qhH6ROkie9miLxk3okuvFlLR5MJ+9d6v3ScifIlrjuYtLahh1QZUUKo3BQAPgJJEmopaGedWc+8xERPSsREQBERAEREAREQBERAEREAREQBERAEREAREQBERAEREAREQBER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data:image/jpeg;base64,/9j/4AAQSkZJRgABAQAAAQABAAD/2wCEAAkGBhMSERUSEhAUFREVFhgXFBISFxUWFxcXFxQVFRcWGhUXHCYfGRkjHRUVHy8iIycpLi44Fx4xNTAsNTIrLCkBCQoKDgwOGg8PGiokHyQ0LCosNiwtLCk0LSkpKTUsKiwsLSwsLywqLSwsLCwsLCkqLywpLCwsLSwtLywsLDUsKf/AABEIAJYAyAMBIgACEQEDEQH/xAAbAAEAAgMBAQAAAAAAAAAAAAAAAwUCBAYBB//EAEEQAAIBAgMDCAcFBgYDAAAAAAECAAMRBBIhBTFBBhMiMlFhcYEzQlJykZKhI2KCsbIUQ1OiwcIVVJOj0fAkY9P/xAAaAQEAAwEBAQAAAAAAAAAAAAAAAgMEBQEG/8QALxEAAgECBAMHAwUBAAAAAAAAAAECAxEEEjFRIUHwEzJhcYGR0RRSoQUiQrHxFf/aAAwDAQACEQMRAD8A+4xEQBERAEREAREQBERAERF4AiY84N1x8ZleAIiIAiIgCIiAIiIAiIgCIiAIiIAiIgCIiAIkOLxiUlLubKPiSdwAGpJ7BKDFYupW616dLhTU2Zh99hu91fMncLadJz8iudRQLTF7dpoSq3qON6U9bHsZuqp7ibyvq7UrvuyUh3faP8xso8LN4yGnTCgBQABuAFgPITKa40oR5GWVWUiN6TN16tVu7OVHwS0iOzKR30kb31D/AFa82YlqdtCtq+pr/wCG0f4NL/TT/ieDZlIbqSL7ihPqtpsxPcz3PLIjSky9SrVX8ZYfB7zYpbUrpvyVR3/Zv8wup8LL4yOJBxT1RJSa0ZaYTbtNyFa9NzuSppc9it1WPcDeWM5ipTDAhgCDvBFwfIzLC4upR6t6lLjTY3ZR9xjv91vIjcaJ4dPul8a/3HSxIcJi0qqHRrqfiCN4IOoI7DJpkatwZqTuIiJ4BERAEREAREQBERAEwq1QqlmNlUEkncABcmZym2/WuUo8Dd391CLDzYr8pk6cc8rEJyyxuaFSq1V+dcEAejQ+oDxI9sjf2bu2+cROjpwRg14sREQCPE4laaM7sFRQSzHgBvMhwe0BUvZKi2Cn7Rctw17EfKdN40vPNr7OFehUok2FRSuYcOINvECVO2dh4jE0wjvRGUggDOVY83URi1101dWAsbFN/ETik9SLbR0OaRYbEh1DgMARezgqw8VOoM5bE8lqq4hK6ilVCth7hrh2FKk9FmJKka85nOp6nE7s9icl+aqU1YKxpUQtToHI7qxNFgzLvCu4Nr2sLyWSNtTzM76HV3iczyd5KPhqquzoyihzQAzXBzhyRdd17/GdNISST4MlFtriIiJE9MKdU0n51ASD6RB64HED2wN3bu7LdLSqhlDKbqwBBG4gi4M52bmwK1i9HgLOnuuTceTBvmEorwus2xfRnZ5S5iImI1iIiAIiIAiIgCImFasqDMzBVHFiAPiYPG7amc5zHm+JqdyUx9ajf3SyfbIPUps3eegvxbX6SmxoqNWzEqmdALKC+qEnebakP2HqyzD1YZ7XMOJxNNR4O/l1YliRfsZ41X8sq/pUR+xf+yp85nQuc/6yPJP8EsSL9jPCrU8yp/UpnnM1BudW95bfVT/bFz1YuPNPr1JokJrMOtTPihzD4aH6TOlXVuqQe3tHiN484NEKsJ91mcRIMXjqdIXqOqg7rnU9wG9j3AGe6lqTbsieJUvt0n0dFj96oebHw1b6SB8ZiG/eU09xCx+ZzY/KJYqUmbIYGtLlbz6uXsTnmFU78TV/CUT9Ciec0/8AmK/+oZPsHuXf82f3L8nRTLAG2Jp96VB9abf2znF50bsTV/Fzb/qQzY2VtCuK5a9OpzaW6Qamb1GB3rmFwKY9UdeU1odnTcmwv06qmrNM76JSUuU6j0tJ6f3gOcX4pcjzEtsPiUqKGR1dTuZCGB8xOQpJ6E50pw7yJYiJ6ViIiAIiVGNxRqkoptSBsxHrkb1B9kce3d23hOairlVWoqauyTEbVLXWjY8DUPVHco9c/Tv4TUGHF8zEu/tPqR4DcvkBJALaDd2T2Y5SctTmTnKbvISHFUSy6dYG6+I4eBFx5yaIjJxd0VySkrM1adQMLj67weIPfK/bO1/2fIcmZWYKxuRa5Gt7Zb6nQkXtpeWFegQc6C9+svtd4+9+c1quCo1uk1NXtp0hu36EHcRc7+2dunVVWN46nOnFxdmadDlTh3y2Y9JS1yNABxYg6dnkYXlRRJC2qBiodQVALK3VIF9b/wBRNxdk0QQRRS4GUG3qkAFfCwAng2RR/hLuUbuCAhR5XNvGWfuIcTUo8oUqVKa0zo7MOkpucoJupBsB0d59pZYYmghGZrCw698pUD73AfSRUdk0KZVlpIpQHKQLZQRY+VhI6dI4ghj6HeiH1ux2HZ2DzOtrRlLIrs04fDyrStyKzE7TqkWQkUv45Xp27Qm633yPw8ZzVF6yF6irUes1VlvUV3XmukVYEb7hBqDa727LfSP8O7pTbQ2bzV3UdDe69n31/qPPtvZhsXleWS1Pr8HKNBZLevP1OTTlBiGp1XSiGKsVTKlQ3K5wQVBudVUXFut3SVtrYqwthwWzODdXAyogI83NwDu4S8p01A6KgDf0QAPHSZzq3Wx1cy2KD/EMSq0lFMsSGzs1OoTp1TodNCuhudGG8TGhtrElSzYYjo5gMlS/X3Wvvy3Hjru0nQzCrVCi58AN5J4AAak9wi62F1sUOB2hWaqrVaJW1IkkLVUFjlCoATlL3Zt+us63Z2FKJ0uuxzPbtPAdwAA8pBgcCSRUqCxHUT2O89r/AEHDiTYzg4/FKo8kNESEiOHs2dGNOpxenoT7w3P+IGSxOWDfwPKEqQmIAW+grLohO4BgfRnxJB7eEvZyTKCLEXB0IO4jsmxsnaJosKTkmixApsdTTY6BCeKHcCdx03WtbGfJmKvhk1mh7fHwdLERLjmmltTEFUCqbM5yg9mhJPkAZoogAAAsBoBJdoteso9mmT5u1v7D8TMJiqu8jlV5Zqj8OAiYrUB3MD4ETKVlIiCYgCQVsICcwOV/aHHuI3Ef90k8SUZOLvE8lFSVmaRdl666e0lyPMbx9ZnTqBhdSCO43m1IquERjcqL9o0PxGs3wxr/AJozSw/2spOUddzTNOkAahR3ynjlU5EPcz5V8M051dsY2mcuHSvVosaatUxNHFc6C3MJVZTdSijnGYZVsCjkaCdTiNlAs1Tn6iG6oLrzq6AtqLZhqza5h+U8w2HqNrTr0mFlN3p1KfWAI3k30I8L6yiePozlrY72Fw7p0kt+PuczgeVG0KS1CMA+VnLa0cW7Fzh1qMoRqpKJnLKCOiMuW1zeXXJTEVHw7PWpNSqO+ZkcVlNyiFrLWYkLmLAAaC0tP2bEe3h/mf8A4hdl12vetRHuIzfmwkHi6K/l/ZpyMpcuR2TgNV90308iCPhFWsqi7MFHeQPzljjOTtsrPWqM1yOjamLEX9Xpb1HrRh9nU0N1QBvaOrfMdZ1MP+q03T4XbXDbr2OrQu4K5W0xUfqJYe3UBUeS9Zvp4zfwmzVQ5iS9T224dyjco8PMmbcTNXxlSrw0XgaBERMYEREATGpTDAqRcEWI7jMogFzsDGl6ZVzepTORid5sAVY95UqfjEr9hVLYl19ukD503Iv5iqo/CJ5NEHdHIxMMtR28ze2itqyn2kI80YH8nPwMhq1QqlmNlUEk9gAuT8BLDamHLJdRd0OZR26EFfMEiV/RdeBVhx3EEbplqq0jhYiOWb8eJxKOUrI9Gmys9AaiiwPSxIqVSgZOky034XG7fLTC43FmrQDq4VqINYCnoHzMD0spscuU2v5cJ0XMLcHKLr1TbdcWNvKZzOoNczGqbXM5PDYrEvQU1UqmqK1AsrURbLnuxAFMagAknhYWPbuHF4jnmA57m3pE070h0ajVcqgnm9LL0iG850Fonqi9ySpvdnI4zaGNFL7MVS4etqaIuUVgtI+jsbjWwFze+gnWruG/z0PwntonqVuZ7GLXMRESRMrdo4MVKdRGqinTvmcsBYgpYXJIsAwv+ESpfYVHLlOLVUoVSn2gWwY5qipmL62NRTvv9mt90vNo4YMtmJCMMtQra+UntIPHjwBMxr8lqTetUH2hqGxXUl0fKbqejdF77XF5x60clRr19z6DDVM1NP09jn6fJrB56X/mUTkGQJ9ndm0B9bfpa3fLLZOGw2EptatTquGNW+amjbiNLvawBe24b/GStyHoEIC1UhCT1l1JFrnoa2uTw1JmVbkXRbPepV6YCmzJoBn0HQ065+kqL7m7jq2ZaZ7eloQRbL2jQ9bfNSZ1qlzp1QAq+A4+cwnZwkHGnx58TfSjlikVXKrGPSwlarSbLURQymyt6yjUMCLazUblA1HmUqJUd6zVAvO81TZcjhQr5Blv0lIIGt/jdYvBpVQpUQOh3qwuDbUXE1X5P4YgKcPTIGawI9ogt8bC/hNLT5GmMo2tJdWK2ty0prz/ANk55lWbevTVK3MMR2Wbgd4nlHlshdUNGoCzFTe3R+3GHBIIB1fS1rjj2S2fYtA570KZ5z0nRHT1v0u3XWeU9h4dSpFCmCpLKcouGJuSO+4vPOJ7ensyoq8slJemtJxUC4gk3U5eYUkkX0a+8D4yXA8q1Z1pMhBFGnVeq7KoyvR50tlHEAG4H5SyOwcOf3FPcw6vBxZx58YTYOHBBFCncAAHLwClAPAKSPAmOIcqexhsPba4lWZUK5Hym99eirhhcA2IYbwJYzXwWzqVEEUqaoDa4UWvYWH00k1WoFBZjYAXJ7pLzK5Wb/abewqd8S7cEpKvnUcsR5Cmp/EIljsDBGnSu4tUqHOw7LgBV8lCjyM8miCsjjYmalUdvIs5UY7CmmS6i9Mm7qN6niwHFTxHn2y3iJwUlYxVaaqKzKVWBFwbg7iJ7J8RsoglqRAJ1NM9QntFuofDTu4zT5+xyuCjey3Hwbc3kfhMcouOpzJwlT7xLERIkBERAEREAESOhX5uyt1Nyt2dit/Q+XjJIqtZb5bZmPqKMxPlwHebCU1qSqLjryNFCu6L8GWErcbjc3RXq8T29w7u+Y1tmYgJ0bFb+gLdK3YKm6/3Tp3zQTEgtkN1qDfTcZW+HEd4uOwyijgpJ3qf71sfS4aMaizr2280SxETpm0REQBERAERIlxGZslNTUf2Usbe8x6KDxPgDAJGYAEkgAaknQAdt5s7I2cazLVcEUlINNCLFyNRUIO5RvUcd/ZNjA8nrkPiCGI1Wkvo1PAm/pGHabAcBfWXktjDmzDXxKSyw9/j5EREuOcIiIAmFSkGFmUEdhFxM4galc+xlHo3ZO6+ZflbcPdIkLYCsN3Nv8yH+olvEqdGLM8sNTfK3l1YpTTqjfQY+61M/qZZ5ap/Aqf7X/0l3Ej2C3ZX9JHd/j4KQJVP7h/xNSH5OZIuCrHhTXxYsfoBLeIVCO7PVhIbvr0K1Nj39JUZvur0F/l6X81u6btDDIgsihR3C0liWRhGOiL4UoQ7qEgxeBp1RlqU1cdjAH4dkniTLU2ndFHW5MAeirOn3X+1X+Y5x81u6ar7HxK7hSfwZkPwKsJ00SDpo0xxdRa8fPq5yhw1cb8LUPuPQI/mqL+U85qt/la3+x+fO2nWRI9mtyz62X2r8/Jyq4TEHdhmHvvSX9DNJk2LiG3mlTH4qhH6ROkie9miLxk3okuvFlLR5MJ+9d6v3ScifIlrjuYtLahh1QZUUKo3BQAPgJJEmopaGedWc+8xERPSsREQBERAEREAREQBERAEREAREQBERAEREAREQBERAEREAREQBER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869160"/>
            <a:ext cx="79258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 startAt="2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еколого-економічних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еколого-соціальних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2824" y="3823751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218" name="Picture 2" descr="http://on2.docdat.com/tw_files2/urls_2/44/d-43334/43334_html_mc95c4c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692696"/>
            <a:ext cx="3552395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810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Критерії та індикатори сталого розвитку розробляють міжнародні організації : ООН, Світовий Банк, Європейська Комісія та інші.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Одна з найбільш повних за охопленням система індикаторів розроблена Комісією з сталого розвитку ООН.</a:t>
            </a:r>
          </a:p>
          <a:p>
            <a:pPr>
              <a:buFont typeface="Wingdings" pitchFamily="2" charset="2"/>
              <a:buChar char="Ø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індикатори соціальних аспектів</a:t>
            </a:r>
          </a:p>
          <a:p>
            <a:pPr>
              <a:buFont typeface="Wingdings" pitchFamily="2" charset="2"/>
              <a:buChar char="Ø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індикатори економічних аспектів</a:t>
            </a:r>
          </a:p>
          <a:p>
            <a:pPr>
              <a:buFont typeface="Wingdings" pitchFamily="2" charset="2"/>
              <a:buChar char="Ø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індикатори екологічних аспектів </a:t>
            </a:r>
          </a:p>
          <a:p>
            <a:pPr>
              <a:buFont typeface="Wingdings" pitchFamily="2" charset="2"/>
              <a:buChar char="Ø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індикатори інституційних аспектів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Одним з головних показників є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соціального розвитку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”, так званий “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індекс людського потенціалу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”. </a:t>
            </a:r>
          </a:p>
          <a:p>
            <a:pPr>
              <a:buFont typeface="Wingdings" pitchFamily="2" charset="2"/>
              <a:buChar char="Ø"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uk-UA" sz="3200" b="0" i="1" dirty="0" smtClean="0">
                <a:latin typeface="Times New Roman" pitchFamily="18" charset="0"/>
                <a:cs typeface="Times New Roman" pitchFamily="18" charset="0"/>
              </a:rPr>
              <a:t>Укладачі  індикаторів</a:t>
            </a:r>
            <a:endParaRPr lang="ru-RU" sz="32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data:image/jpeg;base64,/9j/4AAQSkZJRgABAQAAAQABAAD/2wCEAAkGBxQTEhUUExQWFhQXGR0bGBcYGB4cHBweJBscGh4fHiQgHSggIRslHxwfIjEhJykuLi8uHh8zODMtNygtLisBCgoKDg0OGxAQGywkICQsLDQ0MiwsLCwsNDQsLCwsLCwsLCwsLCwsLCwsLCwsLCwsLCwsLCwsLCwsLCwsLCwsLP/AABEIAKAArwMBEQACEQEDEQH/xAAbAAACAwEBAQAAAAAAAAAAAAAFBgAEBwECA//EAEgQAAIBAgQDBQQGBgcGBwAAAAECAwQRAAUSIQYxQRMiUWFxFDJCgQdSYoKRoSNDU3KxsiQzNFSSosEVRGNzwtEWJZTS0+Hj/8QAGgEAAgMBAQAAAAAAAAAAAAAAAwQAAgUBBv/EADMRAAICAQQBAwIEBQQDAQAAAAECAAMRBBIhMUETIlEFMiNhcYEUQpGh8LHB0eEkM1IV/9oADAMBAAIRAxEAPwDccSSTEkkxJJMSSTEkkxJJzEknMc5kkvjs5+kFZjxLSQG0tTEjXtpLjV+A3wRaXboShsUeZVl4vpQNQd2X6yxSFR8wtuuLDT2HjEq16AZnW4vpFF5JDH/zI3T+ZRjnoOehmT1k/SEMtzunqP6ieKTyRwT+F74qUZexCBwepevgZlhOg4gx4kncdkkxJJMSSTEkkxJJMSSTEkkxJJMSSeS2JJJrxJAcwNn3E0NMVQ3eaQhY4U3diSANug35mw54KlTOMjqBe5VOPMMKcChR1meKipVFLOwVQLlmIAA8STiAE9SEgcmLrZ5PU7UMQ0f3mcFUt4ovvSevdXlYnBvSVObD+0DvL/b1Pf8A4TEm9XPLUnqhPZxeY7NCAR17xYjxxPWx9oxO+lns5hegyqGAWiijjHLuIF/gMDZi3ZhAgHUHca/2Kb0X+dcXoz6ggNScVEzxX8YUkRKdp2kgNuziUyPe17WUHfbHVoc8+J03oPb2Z8qSmpswjLy0RXe36eIK52BuPiA3t05HHWL1Hhv6TqqjjkYnW4dmhF6SqdP+HPeaP03OtfDZrDwxz1Q33D+knpkHgz1T8SGIhK6LsGJsJQdUDHkO/YaSdtnA52BNsT0g3KHP+stv2/dGIPgMIDmVc1rDDE8gRpNA1FU3Ygc9I6m3THVG44nGbaMz55PnENTGJYXDoeo5jyI5g+RxaytkOGErXYrjIl3XikvmegcSdkxJJ3EkkxJJw4kkWePeJfYqcstjM4IiU+PVj5Lcflg+moNjfkItqbxUB8mAuIc/OX08dLEddUVu7sb6Sd2c+LM17D/tg9Gn9Z9x6i2o1IoTaOzK30Y5IXd62a7MxIjLc2PxP/0jyv0IwTW3Y/CWV0FRJ9R+49Zzm0dPHre5JNkRRdnY8lUdSfwA3NhvhCtC5wJos4UZgmiySSpYTV+k2N0pQbxR9QW/aSfaOw6AcyQ2BRtT+soq7uWjKFwDvuFx8wRXcSwo5iXVNMOcUI1sOfvdF5fERgi0sRk8CDa4D858faq+Q9yGCBOhlkMjH7qAAEeGs4tisdkn9JzLnoQLxZQ1gpJzNVxumnvItMFuLja5kbBKGT1BgQGoWz0zzPpR8LVNPKZoamnBYaWj9m0Rtv3SdEvvC9gQOuIbkYBWBnVodWLZhJc1rYie3pFkUfHTSaj80cKbDyYnywPYh6OP1ht7jxLeXcS084YrIAU99XujJ+8rWI+eKvS48TouXyZ2HN6aokkpwyuwUFkO4ZSOYvsy79MQo6DcROI6OSIKkoZaHvUwaWlHv03N4x9aA8yB+yP3SORuGWzg8H5/5nMFAT4jFRVyTRrJGQyMLg/6HwIOxB88BIKnBhAQ44mU8U0MmW1gmpW0JKbrb3b82jboR1Hqbcsa1BXUV7H7Ex9SG07+onUP5hxEaiiWtg7s9KwMkZO1tg6HxRhuD5A8xhZaPTtNbdHoxv8AiBZWLB4jlkmbJUwpLGe6w3HUHqD5jCdiNWcGN02ixdwhDFYWdxJJzEklPM8wWIR33aRwiAcyTc/kAWPkDiyrulHfaJlOeVgqs17x/RQNv1skXff8WBB+WNWtPT0/HZmLc5svx8QFHIszyVNU2xbUyKe/Ix5IvgoGxfoB4nDDgoorQRYFbHLuZofDNYUgkzCrsi6dMES8kiHJUHMu7W8zZPTGZco3+mnPzNmhvbvYfpLScPzzj2qWQw1nOEDvLAvPsyL2fV8Z2vta1hinqhRsH2wvplvcTzCOXcSp2cntGmCWAXnQtso6Op+KM22Py54GasH28g9S4sz3K5hqK3eQvT0vSMbTSjoXPOJfsDveJHLHcrX1yZXmzvgQ/l+XxQII4Y1jQclUWH5dfPAmZjyYYADqfSpnSNdTsqKObMQAPmccGTOEgRM4v4oo5aSeKOojdyAAFOrfUPDbDdGns3g4imqtT0yCeYSquI8unDQS1ELB9ijtpv8A4rYEKrF9wBhhbW4xnMv0ktPHNoj0iSovLcXtJYKpa/Im2n5Yod2OfEsrJniJH0rZCSy1dyygCNlK30C5IYHoLnf1GND6faPsI5mb9RqbbvUxOyTNpaSTtISAbWIIuGHgevPfbD1tS2rtaZVOoaptwmm5fnk1bDHHAQkjIpqJl3WG491L7GZhyB2UHUb7K2O9a1Md3Q6/Oejqt9VARO1OX/7NPtFOGNP/ALzFck+dQCdy6jdxzYb8xvwMLhtb9v8Aid2+nyOoH44bsSHK9rQ1Vtaqd0kttJGfFlsdPIlemrDGmy3XDD/MRXVYUZxlTFbKk7CdV1h6epBgMi7BlfufddGYEg8t/HDdh3pnHImdX+G2Afa0NfRdmDwzy0zC+oM1r/rE7rfiLf4cB1tYZA4jOgtKsyGablVcs8aSpfS4vvzHiCOhB2I8sZjqVOJsI24Zl3FZaeWxJIhPmXbZ3HHfuU8cgA6ayFLH1AsB88Oivbpt3yYh62b9vxM8y6rW1Q8hOuSNwturO4J+Vr403Q+zHQmMtoy5bswlwdw57ZKvaHTDufOW1rqv2RcXblvbnyFqdR6YwvcNotJvbLTQ4EFXV3FvZqNtKLbZ5wNzy92IbC22onquMw+xPzP+k2gN5/IRnlYKCWsABck8gOt/LC/JhmwOYmPlkmYkVYIi7Pei1Jc879pIDzVrCydB3r6j3WhZ6Q2fPcXKeod/mHclz0SB1mAhnh/rkY7AfXUnnEbEhvx3BwGyvGCOQYVLAeD2JTTMKir/ALLaGD+8SLdnHjEnh4O3yUjc2Cqn3cn4nCzN1LVNwtTg65EM8v7Sc9o3yvso8lAGOG1jwOBIKV7PM88Z7UM1ugW1v31xKM+oJTUACowzPErqVZQynmCLj8DgYJB4hsBhAknCkSkvTF6VzuTCbIT4tH7jcvC/mMFF7fzciVNQ8cTPeJaSro1kE7GZJ1Mck3wnv6oyd7q6ksLHu2sAcP0muwgrwR4mXcltec8hoM4ryiKlmWOKcS3W7C41I23O21mBuBz2OGdNc1g5GIjq9MtWNpzDnAPFy049nnsISSVf6rE7hvskm+rphfWaXf7l7jn0/Vqn4bTVywI2sQR8jjI6m1wYnxZdGjyZdML08ymSn+yL9+MHoUJDL5Nb4cNbzxYvY7/5ixrB9hmZ57k70srKSGUMVWQciRvY+DgblfnyxrVWrauPOJhX0mp8joGG8gqFfOInjN1d2PK3OFiQfO+AXKRpyD/nMY07BtUCPMZ+Bcy01tZSn3e1eSMeFz3wPIkhvUnxwpqKvw1eaNFv4rV/Efb4Sj04TiCcI4mK8I1hOapJ+0ll/BtZ/wBBjavTbp8fEwNO+dUfzlabL44TJNOLqZZBTwcu1Cuw1OfhiG3m38erY1gCL+5+JLKVqYu37CMXC80sVLU5g1nnl0wwLyGzaUVRyCl2937Pnha8KXFQ6Hcc0pIrLmaDkeWCngjiBuVHebqzHdmPiSxJv54z7HLMWmiibRiCuIv6TNHRD3GHa1H/ACwbKh3/AFjbeaq/jfF09gLyjHcdsY0sBYYETCgYiXmeXHMpGkTSiQErE5W/bOGuwfxpwwA0/EbnoLtKwqGDzn+3/cWdDZyOIeyDOe3DK6dnUR2EsRN9JI2Kn4oz0Yc/UHAbE28jkQ1b54nxrOIwXaKmiaolXZtJCxofB5DsD4qLsLjbHRT5Y4EqbfCjMEcU+2mjmaU0yKADoQPIfeU21EqPnpwWk1CwAZgbw5rJOITnmzGM3EdNOvgrPC3r3tan0uMDxWfmG98t5VxFFM5iIeKdRdoZRpe3iNyGXpqUkeeK2VMnPY/KdWwHgwfn9c1QzUVOFZiAKiRhdYUPS3JpmHJenvHoDasbPeZWw7wUEW8so4oJJsrnS9MxLQSsLHUQDp1WAMgvcW3w0zMwFqd+YptUZrbr5irnPDMkEazBhNTuBpkAsd/rrvY9OfPww9TqRYdp4MzNRozX716j/wDRfnTTwNE+5gIUN4qRdQfMWI/DGbrqgr8eZq6C4umDDPF9IzQdpGLzU7CaLxJX3l++mpPvYBSRuwejG7c7cxE4zfs5lqo1WWlrI1Lxn3WYC43HuyabWcbgg88P6cB12dMPMzdWxrIb+U9z48L5WBW0s8BMlMzONRHejbs3ukluu+zddvna+0mso/f+sFp6VW0WJ1KHDdb/AOaxyXJ11Eg+Ta1F/wAvwGCWrnTftB02f+V+820HGLPQQRFmRNbJT9FgSQepd1P8FwXZ+Hu/OC3Zbb+UyDhFQlfCGNgkj6iemkPf+GNnUHNJmBpcJqeZ7cy5nWkgkdodif1cQ6+u/LqxxwYoqE6d2quml1tKgqKGlRbRxh5iB0CAIgPkWe9/FMZSsSrOfM2toUqg8RoOF4yTiL3CC9oJqr+8SEqef6NO5HY+BALW6azg13BC/EBUMgtPrxZOwiWGMkSVDdkrDmoIJdhtzVASPO2K0rzuPQlrjxgeYVpKVI40jQaURQqgdABYDAyck58wijaBiKHE9K1XUCKmtHLCh7Sp3GkPyh2sTrtdt+4LEC5Fmqj6a5bo+P8AeLWgseDDHClfG0fYrEKeSEBZKfb9H4EWtqQ8w3X1wK1T9x5z5hayOvMp8c5lF7HUR611gAFdW/NTy58jfFqEbeOIHUOmxgZak4mR20UoWchNbPr0xIvTW9jYmxsACdumKmk/zcS/rgj2xC4j4kar7P8ASU8IjZmVlLSMLcpFbQCt+QQAlrm+2HqtOaxnBMz7tQX4BEYeGM6Wni9ldI1qbnQocgTFl1rIzFbqztsb3IPQ3AwC6su28ZxGq7gi7SeYPzbhKoXL0VBGZFd6iZbsx7Q949kfC99ut/E4vXeht/sIO+lvTwvOIU4Lr1rIpoZVjKOFl0KbrokvqXxuHVj94YHqENbAiX0x3ghpeehSjrKZoVCRSqYHVRYXF5Iyf8635nUuKbjYhz45h9q1sCPMaHwv+cOfiJlJlC1FFUUbGxgmkSNrW08pIiB9UK6r5gHDfqFHDjzE3rFlZRvESeDMzajrezk2V27KVb7Br2RvQE8/qtfGhqUW2vcsy9M7U27G6lPIqYnMYYxe61J/yuTf8Fxa1s6cn8pStM6rA+ZsFBmRerqIekSREerayfyC4xmTChvmb6Nlj+UTuJ819kziKVjZGiCP4BSzC/yIB/HDtNfqacgfMRvu9K8fnFTiqnamrZwpIDkspG91k5j5ksMOaciyrnxM3VK1d3t8wvlVL7JLSU7AdvUSpJN9hFuY4/Unc+h8sAsb1gz+B1HKVWvCHsx4ojrzSpP7KnhQffeVz/KMZ54qA/OaS8uYU4kqDHSVDg2KxSEHzCkjA6xlxCWfaZ3I6QQ08MQAGiNVsOWwA/jiWNliTJX9gEHP+kzIXG0FPcH7Ur2/li/ji/VfHzKd2/oIC494yenf2eDaQqC0lwQlzstrbsRv5bc8M6TSep7miWt1fpe1Zl9QxkYtISzFtRJO+rx9f/rGsEVQB4mGbnJ3ZhNeJKkOknakyRghXKgtpItpJt3l2vY333wI6WocRhdbbxzzG/hLhestPLLJ2RqI2U6hrkJO6uwOwtc93n6YR1GoryqqOppabT2FSznuKedZJNl8qqWsSCY5UJXUBYHrcEXFxvzG+HqrUvWZ2opehu4Itg+B1EczjLe99788dBwOROhiDnMbeGeJ6k1MQklmkVEI7JV1GQ2soO3O5HfJAFtyBfCGo0yKnAmrpdVY7YPxDn0ULeWudgoftAGAsQDqckA+F7j5YW12MKI5oFO5sxj48T+iGS9jDLFKPuyqbemFqB78fMcvHt/SMOAQvB5i5l7WzCuT60cMgHyeM/yDB2U+mrfnAj7mmaJTGqo1mW/tFIoSUcy8Y3ST95dwfQ+WNUMKbdp+0zHdfWr3r2Jb4DAarerlbuQI0rufFgR6ctW2Oas/hitfM5oQd5sbxGL6NK01FXWzte76DbwHe0j1AA/PCurTZWqx7RWGxmaVfpeo+9TzdCGjb8mX/qwT6c2SVgPqinhp8eD4VquxnmYf0BXDg3JZdmhb7tn+YGOX5rJRf5p3SEWKGb+WDuEahqvNUnbYktJbnZQpAX5Aj54LqB6VGyB0zmzU7viOSwTvmFb2E0cR0U+rXCZL92S1rSJbr44z8r6YyPJ/2moVPqHB8T58WUlctHUmSpgeMRMWUU7KxFtwD2xtt5HF6Hq3jg5nLksNZGYQNLmR3FTSWPL+jv8A/LgeaQeQYTa56MAiSriqa12np1McULyuYHKlAJbaR2twRZupuSOWDYrZVwD5gBuV2JMXoo5JIqmqqDTxvUIzokyHWwTut2e40Wutjvfu4ZLKrKqZwInsYqzvjmKwxoYz1MXqEqVKYJG7yMXDkyx2IBUXKqp0m7MQBz64AzWZIA/eOVJSQCTzGvgHPHpp2op7szymxBL2crdhcn3dr+pOE9VSrqLFmho7yrGtpZ+lALKsbJIT2QDlALqyOdOsHkdJG9uQbzGKaE7WwZf6iodMjxM5xrZ+JgcyYk5HH6PKeV+19nkgjnHMyRM50EbWIkUWuDta+3PfGfrSMjdmbX0wDa3MP5ZQ13tdSq1MCuqQhmFMSpv2jCy9qLEXNzc3v0thV2r2Dgx6tH3EAz7cU5fWiknMtZC8YjN1FLpJ8r9sbXPlitL17x7f7y1qPs7hQ5bmP9+h/wDR/wD74Fur/wDn+/8A1CBH/wDqU8jilXMplnlWZ/ZYu8sfZgDtZbAjW2/M3v18sEcg0gjjmUQFXIJzxETLKw0OZvfZe1ZJB00O2x+VwfS+NJk9agHziZSOatQVPmW+MaRaIPSxEWqJTMwG2mMBVRPTWHPywLTE2kO3jiX1pFK7F8xm+iOi000sp5yyG37qgL/Nqwv9QfNmB4jX0xMVboT4tiWovRMAHliaSJz9dCtx8tS/InAdOSn4gh9SosBQzM+H53jizBd1YwaWHUMJNFj6aiMalwDNWR8zI0+UV1PxLuQq9LQVFcB3i0aRjxVZAW+THb7vngeoIttFcNpF9Kv1D5mg0JtmcxBus9LE4P7juu3ycYzm/wDX+hmov3/tC+e0xlppowN3jdR6lSBgSHDCFsztgig4gRcsjq2uV7FWt1J0gW+bbYKaj6hT84M27KyfiZNUZ3PI07O4JnTRICLrp3sADyC3NsbH8MgUCefOus3E/M0DIq81tRT1BBKNDLC6XFo5AVLHlc9ovpbSPHGbahqBT88zXpdbsNiDabhCOop2iTTHWUzGJzawci2lmAHJksQRyJIubHBBqmrbJ6MG+jR1x0YHy3h6cmWGMXqbkG5sscXeW78wTLvpW1wovfB7NSpIJ+2K16JlBA+6X+G4YaCrU1IljPZsNcihYla4uqkXDXG4IPLmBilzvfX7f7QtNS0NloI4j4lknLxIVWlDWjjVQBpU7Hl1529MH0+nCAMe4pqtWWJVeoDSNjeyk23NgTYeJt0w1mIBc9TsMRdlVBqZiFUDqSbDHGYKMmWStmbaI75X9HFQbGWZI1OzooZiy3GpCbqLEC3XnjOs1yHgCbNH0905Yxu4PjBaplQDQ0vZx2v7kSiIc/tB8I29ATRq7JE+vGx1U4iG5mlij9AZF1H5KCfljlH3Z+JLvtxD+BQwHES66tMT5rUqd44o40P2xGzgf4pF/HDSqW2J+cVZ9oYxN44oTopqtb6ZoUVj4Oq7E+o/lw9pWxuqPiZutTO20T58TLJVV0aKbvJHCq36XTWSfIamY4tQRXUSfkyl6m21RNR4alRTJTRD9HTaIy1+b6dbC3kGU+rHGVbk+4+Zs0jb7R0Iv/SnG6JTVMZs8EuzW5altv5EgD54Y0W1iyHzFtcWRQ4i7xFEK1I6ulOmSVkgqY/BmICsbfCDzPUaTtbDFTmklH68RaxBeAyfvCX0nhYKalpEuFuf8KKBv5kuDimhG+xnM79Q9lSoIQy2YiPKqlvAwOeQ0yABT6640UD7WAOvudY1UxCox+It5xx5V9vKsboiJIyqAoJsrFdyfG18OU6OsoCe4hqNe6uQIGk4knMD090ETsxKhdxqYvYG+wBO3lhgaVA4aKNrLCu35gk4P4xE5on0Qzf2hNewKsI9uosX8egHhtjM+oryDNz6UfaQYS4p7T2m9Bc1QitOFClez3KarkDtQdXZi/1r7YWq27cWdeI9bnd7P3hrhJ6fsNNMSQp/SB79oHO7dqD3hIet8Ct3bvdCV7dvECfShVhIYwJ2jfVrRQNnKFTYkDaxsR09cH0Qy5yOItrmwvB5mdZrltSjF5onVpCz8gb73Y7E2Av1xqpZUBgHqYdlFmckdzubUz07p+jeA6bqTIC7dC91NlB5WG1sVrYWAjOZLkKEADE8ZKzCeERHQ/aqe0HRbjVfpoABJ8r4teBsJPWJNMx3gTZOJcyaOELCVM857ODfYsw97zVFu58l88YVa5OT0J6Z2wMCEMny5aeGOFPdRQoPj4k+ZO/zxV2LHJlkXaMQVUHtswjQbrTIZH/5j3RB6hNZt9pcEHtr/WUPus/SH5CALnkOeAgcwp4mZZ6x/wBktL1qqjtTta6s3cv9xU/DGlpx/wCQB8TM1fFBPzLnCtOK3KHgb3oy6KfBhZ0PoNQH44rf+DqAw8yacC7TFT4gXKar2Ck9pk71bUraFG3KIAAC197dT90dDg7j17dq/aIEEaevc33GN30W0hSi1tu00jyknmbkC59QoOE9aR6uB44j2iz6fPmMGe5YtRTyQnbWtgfA9D8jhepzWwYRi2sOhB8zE8nzKahqC1iHQ6JY/rAHcevVT6eONyypL0BzPO1WtprNp6jD9KNYsrUcqG8bxSMp+aX+fK+FtAu3cpjX1JgwBEPZOO3oxQP+jdqVJInB33v3h1DI4B9CMK2e2w2DrMdpyaghlelyGKuVpptKM/dYg6WjnA7J0NtnXUAwHj43x03tVgD/AASp0tdnLRI4hyOSjl7OTvAi6yAEKw/0I2uOlx440qLltXiY2p0rVHHiDMHipAhTh7NzTSMy7O69mJSbiJSRqfRbvkcwLjlhe+n1FEd0eoFZ/WbRkVDFFEoiOpW7xkJ1GQnm7N8THbfytyxiWMxPM9HWBjKylxNlVPoeok1RvGpJmiYpJYC9rj3ht7rXGL1O2do5lLVQKSeJk+d8QS1OlWYvGjXjZ1USjb4ithf0A6eGNiihU58/E8/qdUbDjPHzK8GeVKatM8t2FiSxY28AWuR8iMXOnrPiCGpsGcGVaeoZH1qe91JAa+1t9V77bYuyhhgwYtYHM9VlT2m+hEuCp7NdAa5N7gG3W222OLWFXvI/OXa3ew2jBmkcN1ccSvU1kgSWAJB2ZBAgXawtc3MlgxcbEAD4cZFi5O1OZ6CpiFzZwY35tmqQQtM1yABpC7l2Oyqo6sxIAHiRhRFLHEaZsStwxQNFGWl/r5mMsxvcayANI291VAUeQ88EtbJAHiVrXjPzK3GMxeNaRDaSqPZ7fDHzlb5JcdN2UX3xKeDvPicsOfbFvj+sDQTU8a/o6YwBmH1mJ7vhZU0kn7Qw3pFxYGPnMR1vNZUeJV4AzZaWgq5n3VZe6B8TGNLAeu2Laqv1bVUQeitFVJaKcaTV9UATeWZhqO9kUcyPBVHLz8zh1ttFfHQiK7tTdzN1oaZY0WNBZUAUDyAtjBZi53T0aKEUKJ92xzOJY88TMqzIhXq4DBa6lYxSav1qj3Gbw1LYht7Ekb40a7TRgke0zMt04uGPIiTmcjpCaeZGWSF2Zb81DL3lt1BYKwIv1w+gUsbF6ImY+5QK2HmOPHcr0kuXTR+9HEy28QBHdT5EG354S0yi1XQ/M0dVY1Www5Vdmr9v/udcF7RrgGKWwEcgPQsLIT8LIh8bLckbfKx04IBPRjXV0aSRmORQ6EWIbe/rhbeQcrClFZcMJknE3C8cNUI4pQIiA0hbcU4JsvaEclY7LffY32F8a9OqymXHP+sxtRoQH9vU90v0e1jnvdkgtsS+oH0sMRtdWOsyi/THPZjrlfDE9LFH7PKqyKo7SMgmCRupt7yN9pfmpwhZctjEsP8Ama9dJrQAHmTO60S07w1sEsAcWLqO1RTz1BlGwB6sq4lQKsGQ5xOWtvUqwxMunysqpYTU8ig80mW53tfQTqHiR0xrLqQxxggzDs0ZA3A8T4V1KYmCs8TE3t2civy230nY4tVaLBkQN2maruV8Fi8hGIQM8zoOOo81WVS1WWLUVDxJIp/rX21wDkJCBzuSQLb93qcZgtWq4qBkf7zd9Jr6AWODDfBwapMbVBs1KqqkDDvK2n+ufzYbLbYC+9ybL6jCZ2+f8xG9P71G7xHapnVEZmIVVBJJ5AAXJPlhQLk4jROBmJhzApFPmkoN2TRSxsLaU+G46NIx1HrpCDphtUywqH7xSyzahsPcXsgQvk2YOxJd5Xdm8SFiYn8sNW+3UIB0BFKmL6Z2PmLtDBLVLFS06XKl5H8Czbam8AFAUdeeGLClZLsYhUj2qK1EecsypKKSCljbXVTsHmkt7sSd5gB8KMRoHjqJ6YRsta4Fz0Opq10LV7B3NBAxn+JoidOJJMx+kOCWkqo62BtJcdm5tcahuAw6qw/l88aek22Ka3mVrN9LCxZ7esps5h7J7QVgB0E79LnSdtSeK88cKWaVsjlZ1bKtSOe5a+luk1QQSW3jksT4Blt/MBjn09/eQPMn1Ks+kDBHCmfqtBLFPH2sMcgSUfVhlBF7fEA17jaw5bi2Camn8UFe8f3g9Fd+Fgw8uY1ECpSK6t2pC0tW5uui17Pv3plHui/6TbcWOFSin3fHYjq2HqM2V5RHBEYlGoNcuW3MjH3mc9Sf4bcsLs5JzDhQBBf+z5qPelHa0450zNZk33MLHa1uUTWHgyjbBNy2fdwfn/mV2snI6hTLc/gnYojWlX3on7si+qne3nyxRqmXmWWwNCV8DhCeIvceRj2GckC4UW2+0MHob8QRXUoDSciX80yaGWFoniUqbkKABY25gjkfPFUsZWzmEsqUoQRMECMt1cFXXZlIsQeoIx6FTvUETy1texiDxOopZlVRqdiAqjmSdgBjpYAZPiVrRnOFmv8ADfCTIsJqnEhhA7GJRaOM/WsT35L/ABnl0A3Jwrr8k7fM9RRSVUboTz7JjKVmiYRVMf8AVyW2I5lH8Yz1HTmN8CR8cHkGEdM8jgxebMvbYRNUWgoYu9INV+3kVuSkc4AQLH4zYchucVhDheSf7f8AcEWDDJ4xF3j/AD150plZDHqQzFCbkAkrHq+1YEkdPzw5oqQhY9+Jm/UbywCxm4RylnycwghWnSWzEXA16gDbrYEbYU1Fn424eI7pavwNp8wdmPEdPl0RpaJVeUbO/wAIbkWb6z/Z6YKlFl7b36gLdTXQuyvuWfovy53MtdMS0kp0qx5kDm3oSAB5LiutdQRWvQhNArMDY/maFhCaU5bEklHOcsSoheKQXVx8x4EeYO+L1uUYMIOysOpBmHZ9k0tHL2Ul/GOQXAa3xL4MOovcY3abltTj+k83fQ9D5Easr4h9up3oaogTOv6GU8nYe6G8HuB64Tto9F/UTqPU6kX1mtu4F4LhLzT05XeWCWNlPRltb5hsH1TDarj5gdGpDNXO8JZ+gj9lq1D0koHvfqz/AKLf/Cd/HHNRRn8RO53TakAmt+o/PUzUbIZ3eWlXlMouyqR+vFiSo6Sr94dcZoUWcDv/ADqa2Sn6RnpalJEV42V0YXDKQQR4jAGUg8xgHPIM+OZ5NBUACaNXt7pI3X908wfQ46jsvIMqyK3cGnh+WMWp6yZNrBZbTL/m75/x4v6oP3LB+kw+1oI4op61aOVZZ6eRCACRC6N7w/4hGDUekXGAYHUBxVgwm1DmTH+106L4LTM3802BFqh4MPtfvMp5hwFHPdp55pJiABIdI0i97BVUC3Pnc74KmrZPtGBAWaJLOW5MK5DwvT0gvEvfOxkY3Y/PoPIYHbe9hy0JTpUq6Eu5nmcVMmuZ1Rb2F+ZJ5BRzZj0AFzgKozHAhmYDuL9ZHJVhnqb09CtyYmNnlA6y/Ujt+r5n4re7g49hwvJgiSRuPAiBxLnzV80cSDTBrVIoxte7BdRHodh0GNKqn0ULN3Mi3U+tYEXrM5xNA1RmUkMfMusSeAVVAJ9FFz8sdpPp0bjKahfU1G0dCFOK+Le4KSja0KKEaVTu9hYqluS/a6728SLT6XJ9R4bVazaPTSBeEeGXrXsvdgQjtH6dCUX7RH4XB35YY1OpWofnF9JpWubcZuFLTLGiogsqgBQOQAxgkkkkz0SqFUKJ9sSWkxJJ5fEkijxqjxqZWj9ppv10B95QP1kR8R1X5gixuzpzk4BwfmK3rgZbkRHXhylqd6KrAPSGfut5aW5+mx9caH8RbXxYuZl/w9TnNbYMu5ZBVUuYRTVcRAY9m8qjUu6hQzEciSACTbA7Grsp2qeR0IWquyu7c44gzj3IzTVTMB+imJZDbYH4l9b7jxB8jg2juFiYPYiv1DTmt9w6jd9F+fGSNqaQkvELoSeacreq8vQjCeup2tvHRmh9P1G9dp7h2o4ZVXMlLI1LITdtABjc+Lxnuk+JGljYb4UFvHu5EdavnK8SLmtXFtPS9ov7Sma/zZHsy/Iti2xG6OP1k3sOxOpxlR3Akl7FjyWdWib8HAxz+HsxwMyC9ZV4uzWCSjlCTRMTosFkU/Gvni1KNvHEpqHQoRmGJc9pVHeqIR6yL/3wP02+IVbUxwYPHGNM20JeoJ/Yxs4v5sBpHzOLeg/niV9ZOlnPaa6c2SNKVLe/KRJL6BFIRT6uem2O7a17Of8AScy7flLWV8OxRP2rlpp/20pDOPJdgEHkoGKNaTwOBLrWB+sSfpSz4s4pEPdWzSnxPNU+XvH7uNDQUgfiGZX1LUkfhiU/ozybtJjVOAIobhSer23PooPPxPlgmuuwNg8wf0/Tk/imUsvyerqJKiSni0xzFwJnuncLknTfezC29uWOmypVVW7Ei0WszMOAZ05TQUm9VUmocb9jTr3fQm/+o9MT1rrRhRgSCiis5Y5M0fhSKXsxJMiwggdlTpyjTpqO13PM7ADkOpObcRnAOZrUr56jDgHcPO47JJiSSY5JPDjE5B4nMAjBmZ8XfR2bmSkUFT70Gwt5oTt90/I9Mamm1gHtsmVqtBn3V9xMoc6qaclI5pYiNjGenlpa9sOtTXZzgTMW++rjMMTcbSyxmKqiiqIz6xt5EEXAI8bYD/BKp3IcGMfx+5dtggKlzH2eZZYmIKNdQ5FyOqtawII229cMOnqJtaLU2FLNyCbTwvxLDWx6ozZltrQ81J/iNjuOeMO2hqmwZ6Km9bVzDt8BxD5E8uARY7jwxBkThwYPOR0xNzTwk+ca/wDbFt7/ADKitB1PUOTU6m6QRKfERqD+QxN7eSZDWnxL98VhOJ2+JOZivxpxfFRLa4adh3E/LU3go/Plg9Gnaxs+Itqb/TX85j0VQruXmLSaiWbSwBY87XN9IPK4FwOWNwrhdqTzm8GzdYIxnjudYxFTxxU8a7KFBcgepsL+dsLDQgnLHMcP1EgYQYgSeuqaxxG0ks7nlHe49dIsvzIwb06qeeoE2X3maFwZwCISs1SAZBYpGPdQg3BJ6t+QxnanW7/anAmppdBs9z9x/GEJpzuJJJiSSYkkmJJOYkmJ85b2OkAnoCbD+BxAB5nD1xFHOc/owNOYQNGeQ7WPUp/dcArvztcG3TDNaWHmo/0ijsh+9YuVmZZKu6U7SH6qqQP8xAw4teqPZxE3t0i+IKbi7R/ZaSnpwOunW/42FvzwX+Fz97EmLNrgPsWUKziesl9+oktzsp0fy2OCrpqh4i7621+zKdFT1FQxEQmmYc7Mxt6kmw+ZxZ2rT7p2sX2dRop+D6yKMyzVgpUXdiZXNh52YL8r4UbVVsdqrmPJpblGWbEI5HU5k7D2ac1EN95qiHs0P7ne1sCPi5eBOAWCj+YYPwIzX62cKcieM8rMyRyKqpFNF8M0MOuLws5vqQeZGLVrSRlRk/Bkf1skE4EHVnC2YMgeOoNUhFwUnbf0BNvwODLfQDgrtir6a88q2Yty1NRCxRpKiJ+ql3U/x3Hnyw0ErcZAyIiz31nBJhGk4vrY9hOzC3KQBv8AS/54o2kqYcDEsuvtHZzLUXFMLke1UEEvi8Y0N62tYn7wwM6V1/8AWxh111bfesLUVZkh3aIoTzWRXIH4Er+eAMmq8HMZrs0jHqNGS57TuAtBAXS9iyJ2cQ8yxHe5fCGOFLKnHLmOo6rwojUmF4zPWJOyYkkmJJJiSSYkkmJJOHHJJ85YFYFWAKnmCLg47kjkSu0YwRF6v4Eopd+y0HxjJX+G2GE1dq+Ys+iqfxBZ+i+l/aT/AOJf/bg3/wChb8CA/wDzKvky9RfR7Qxm5jMh+2xI/Dlgb6y5vMKmipXxLHEWewZfCO4LnaKFNtR8AANhc7m3XrilVbXHk/vCW2LSPaOYLyfhmSqdanMiHcbx036uLzIv3n9eXn0JZaqDbX/WVrqZ/dZHVUAFhywoeY0BjqeXiDAgi4IsQdxbw9MTOOZCM8GI2ZZLPQM1Tl/ei3aWkJOk9S0YHJvID8eWHEtS4bbO/mJ2I9XuTqHcqraXMqcPpWReTI4BKt1B8D5jAXSylsQqNXeuSIPq/o4o3JKiSP8Acc2/A3GCrrrR3zAN9PpbnErJ9F9KDvLOfvL/AKKMXP1Cz4EoPplQ+YXoOCKKKxEIYjq93/muMAfVWt2YxXpKk6EYEjA2GwHIYAeYwFA6noDE6lu53EkkxJJMSSTEkkxJJMSSTEkkxJJMSSTEkkxJICk4ahasWrbU0qrpUE3UeBA6Eb8vE4KLiE2CBNI37jDgGBQ07iSSYgknkjEziTEE5Vw7BTzSzRKVea2sajp8dl5Dck/PBGtZwAYKuoKSRDGBwsmJJJiSSYmJJMSSTEkkxJJMS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data:image/jpeg;base64,/9j/4AAQSkZJRgABAQAAAQABAAD/2wCEAAkGBxQTEhUUExQWFhQXGR0bGBcYGB4cHBweJBscGh4fHiQgHSggIRslHxwfIjEhJykuLi8uHh8zODMtNygtLisBCgoKDg0OGxAQGywkICQsLDQ0MiwsLCwsNDQsLCwsLCwsLCwsLCwsLCwsLCwsLCwsLCwsLCwsLCwsLCwsLCwsLP/AABEIAKAArwMBEQACEQEDEQH/xAAbAAACAwEBAQAAAAAAAAAAAAAFBgAEBwECA//EAEgQAAIBAgQDBQQGBgcGBwAAAAECAwQRAAUSIQYxQRMiUWFxFDJCgQdSYoKRoSNDU3KxsiQzNFSSosEVRGNzwtEWJZTS0+Hj/8QAGgEAAgMBAQAAAAAAAAAAAAAAAwQAAgUBBv/EADMRAAICAQQBAwIEBQQDAQAAAAECAAMRBBIhMUETIlEFMiNhcYEUQpGh8LHB0eEkM1IV/9oADAMBAAIRAxEAPwDccSSTEkkxJJMSSTEkkxJJzEknMc5kkvjs5+kFZjxLSQG0tTEjXtpLjV+A3wRaXboShsUeZVl4vpQNQd2X6yxSFR8wtuuLDT2HjEq16AZnW4vpFF5JDH/zI3T+ZRjnoOehmT1k/SEMtzunqP6ieKTyRwT+F74qUZexCBwepevgZlhOg4gx4kncdkkxJJMSSTEkkxJJMSSTEkkxJJMSSeS2JJJrxJAcwNn3E0NMVQ3eaQhY4U3diSANug35mw54KlTOMjqBe5VOPMMKcChR1meKipVFLOwVQLlmIAA8STiAE9SEgcmLrZ5PU7UMQ0f3mcFUt4ovvSevdXlYnBvSVObD+0DvL/b1Pf8A4TEm9XPLUnqhPZxeY7NCAR17xYjxxPWx9oxO+lns5hegyqGAWiijjHLuIF/gMDZi3ZhAgHUHca/2Kb0X+dcXoz6ggNScVEzxX8YUkRKdp2kgNuziUyPe17WUHfbHVoc8+J03oPb2Z8qSmpswjLy0RXe36eIK52BuPiA3t05HHWL1Hhv6TqqjjkYnW4dmhF6SqdP+HPeaP03OtfDZrDwxz1Q33D+knpkHgz1T8SGIhK6LsGJsJQdUDHkO/YaSdtnA52BNsT0g3KHP+stv2/dGIPgMIDmVc1rDDE8gRpNA1FU3Ygc9I6m3THVG44nGbaMz55PnENTGJYXDoeo5jyI5g+RxaytkOGErXYrjIl3XikvmegcSdkxJJ3EkkxJJw4kkWePeJfYqcstjM4IiU+PVj5Lcflg+moNjfkItqbxUB8mAuIc/OX08dLEddUVu7sb6Sd2c+LM17D/tg9Gn9Z9x6i2o1IoTaOzK30Y5IXd62a7MxIjLc2PxP/0jyv0IwTW3Y/CWV0FRJ9R+49Zzm0dPHre5JNkRRdnY8lUdSfwA3NhvhCtC5wJos4UZgmiySSpYTV+k2N0pQbxR9QW/aSfaOw6AcyQ2BRtT+soq7uWjKFwDvuFx8wRXcSwo5iXVNMOcUI1sOfvdF5fERgi0sRk8CDa4D858faq+Q9yGCBOhlkMjH7qAAEeGs4tisdkn9JzLnoQLxZQ1gpJzNVxumnvItMFuLja5kbBKGT1BgQGoWz0zzPpR8LVNPKZoamnBYaWj9m0Rtv3SdEvvC9gQOuIbkYBWBnVodWLZhJc1rYie3pFkUfHTSaj80cKbDyYnywPYh6OP1ht7jxLeXcS084YrIAU99XujJ+8rWI+eKvS48TouXyZ2HN6aokkpwyuwUFkO4ZSOYvsy79MQo6DcROI6OSIKkoZaHvUwaWlHv03N4x9aA8yB+yP3SORuGWzg8H5/5nMFAT4jFRVyTRrJGQyMLg/6HwIOxB88BIKnBhAQ44mU8U0MmW1gmpW0JKbrb3b82jboR1Hqbcsa1BXUV7H7Ex9SG07+onUP5hxEaiiWtg7s9KwMkZO1tg6HxRhuD5A8xhZaPTtNbdHoxv8AiBZWLB4jlkmbJUwpLGe6w3HUHqD5jCdiNWcGN02ixdwhDFYWdxJJzEklPM8wWIR33aRwiAcyTc/kAWPkDiyrulHfaJlOeVgqs17x/RQNv1skXff8WBB+WNWtPT0/HZmLc5svx8QFHIszyVNU2xbUyKe/Ix5IvgoGxfoB4nDDgoorQRYFbHLuZofDNYUgkzCrsi6dMES8kiHJUHMu7W8zZPTGZco3+mnPzNmhvbvYfpLScPzzj2qWQw1nOEDvLAvPsyL2fV8Z2vta1hinqhRsH2wvplvcTzCOXcSp2cntGmCWAXnQtso6Op+KM22Py54GasH28g9S4sz3K5hqK3eQvT0vSMbTSjoXPOJfsDveJHLHcrX1yZXmzvgQ/l+XxQII4Y1jQclUWH5dfPAmZjyYYADqfSpnSNdTsqKObMQAPmccGTOEgRM4v4oo5aSeKOojdyAAFOrfUPDbDdGns3g4imqtT0yCeYSquI8unDQS1ELB9ijtpv8A4rYEKrF9wBhhbW4xnMv0ktPHNoj0iSovLcXtJYKpa/Im2n5Yod2OfEsrJniJH0rZCSy1dyygCNlK30C5IYHoLnf1GND6faPsI5mb9RqbbvUxOyTNpaSTtISAbWIIuGHgevPfbD1tS2rtaZVOoaptwmm5fnk1bDHHAQkjIpqJl3WG491L7GZhyB2UHUb7K2O9a1Md3Q6/Oejqt9VARO1OX/7NPtFOGNP/ALzFck+dQCdy6jdxzYb8xvwMLhtb9v8Aid2+nyOoH44bsSHK9rQ1Vtaqd0kttJGfFlsdPIlemrDGmy3XDD/MRXVYUZxlTFbKk7CdV1h6epBgMi7BlfufddGYEg8t/HDdh3pnHImdX+G2Afa0NfRdmDwzy0zC+oM1r/rE7rfiLf4cB1tYZA4jOgtKsyGablVcs8aSpfS4vvzHiCOhB2I8sZjqVOJsI24Zl3FZaeWxJIhPmXbZ3HHfuU8cgA6ayFLH1AsB88Oivbpt3yYh62b9vxM8y6rW1Q8hOuSNwturO4J+Vr403Q+zHQmMtoy5bswlwdw57ZKvaHTDufOW1rqv2RcXblvbnyFqdR6YwvcNotJvbLTQ4EFXV3FvZqNtKLbZ5wNzy92IbC22onquMw+xPzP+k2gN5/IRnlYKCWsABck8gOt/LC/JhmwOYmPlkmYkVYIi7Pei1Jc879pIDzVrCydB3r6j3WhZ6Q2fPcXKeod/mHclz0SB1mAhnh/rkY7AfXUnnEbEhvx3BwGyvGCOQYVLAeD2JTTMKir/ALLaGD+8SLdnHjEnh4O3yUjc2Cqn3cn4nCzN1LVNwtTg65EM8v7Sc9o3yvso8lAGOG1jwOBIKV7PM88Z7UM1ugW1v31xKM+oJTUACowzPErqVZQynmCLj8DgYJB4hsBhAknCkSkvTF6VzuTCbIT4tH7jcvC/mMFF7fzciVNQ8cTPeJaSro1kE7GZJ1Mck3wnv6oyd7q6ksLHu2sAcP0muwgrwR4mXcltec8hoM4ryiKlmWOKcS3W7C41I23O21mBuBz2OGdNc1g5GIjq9MtWNpzDnAPFy049nnsISSVf6rE7hvskm+rphfWaXf7l7jn0/Vqn4bTVywI2sQR8jjI6m1wYnxZdGjyZdML08ymSn+yL9+MHoUJDL5Nb4cNbzxYvY7/5ixrB9hmZ57k70srKSGUMVWQciRvY+DgblfnyxrVWrauPOJhX0mp8joGG8gqFfOInjN1d2PK3OFiQfO+AXKRpyD/nMY07BtUCPMZ+Bcy01tZSn3e1eSMeFz3wPIkhvUnxwpqKvw1eaNFv4rV/Efb4Sj04TiCcI4mK8I1hOapJ+0ll/BtZ/wBBjavTbp8fEwNO+dUfzlabL44TJNOLqZZBTwcu1Cuw1OfhiG3m38erY1gCL+5+JLKVqYu37CMXC80sVLU5g1nnl0wwLyGzaUVRyCl2937Pnha8KXFQ6Hcc0pIrLmaDkeWCngjiBuVHebqzHdmPiSxJv54z7HLMWmiibRiCuIv6TNHRD3GHa1H/ACwbKh3/AFjbeaq/jfF09gLyjHcdsY0sBYYETCgYiXmeXHMpGkTSiQErE5W/bOGuwfxpwwA0/EbnoLtKwqGDzn+3/cWdDZyOIeyDOe3DK6dnUR2EsRN9JI2Kn4oz0Yc/UHAbE28jkQ1b54nxrOIwXaKmiaolXZtJCxofB5DsD4qLsLjbHRT5Y4EqbfCjMEcU+2mjmaU0yKADoQPIfeU21EqPnpwWk1CwAZgbw5rJOITnmzGM3EdNOvgrPC3r3tan0uMDxWfmG98t5VxFFM5iIeKdRdoZRpe3iNyGXpqUkeeK2VMnPY/KdWwHgwfn9c1QzUVOFZiAKiRhdYUPS3JpmHJenvHoDasbPeZWw7wUEW8so4oJJsrnS9MxLQSsLHUQDp1WAMgvcW3w0zMwFqd+YptUZrbr5irnPDMkEazBhNTuBpkAsd/rrvY9OfPww9TqRYdp4MzNRozX716j/wDRfnTTwNE+5gIUN4qRdQfMWI/DGbrqgr8eZq6C4umDDPF9IzQdpGLzU7CaLxJX3l++mpPvYBSRuwejG7c7cxE4zfs5lqo1WWlrI1Lxn3WYC43HuyabWcbgg88P6cB12dMPMzdWxrIb+U9z48L5WBW0s8BMlMzONRHejbs3ukluu+zddvna+0mso/f+sFp6VW0WJ1KHDdb/AOaxyXJ11Eg+Ta1F/wAvwGCWrnTftB02f+V+820HGLPQQRFmRNbJT9FgSQepd1P8FwXZ+Hu/OC3Zbb+UyDhFQlfCGNgkj6iemkPf+GNnUHNJmBpcJqeZ7cy5nWkgkdodif1cQ6+u/LqxxwYoqE6d2quml1tKgqKGlRbRxh5iB0CAIgPkWe9/FMZSsSrOfM2toUqg8RoOF4yTiL3CC9oJqr+8SEqef6NO5HY+BALW6azg13BC/EBUMgtPrxZOwiWGMkSVDdkrDmoIJdhtzVASPO2K0rzuPQlrjxgeYVpKVI40jQaURQqgdABYDAyck58wijaBiKHE9K1XUCKmtHLCh7Sp3GkPyh2sTrtdt+4LEC5Fmqj6a5bo+P8AeLWgseDDHClfG0fYrEKeSEBZKfb9H4EWtqQ8w3X1wK1T9x5z5hayOvMp8c5lF7HUR611gAFdW/NTy58jfFqEbeOIHUOmxgZak4mR20UoWchNbPr0xIvTW9jYmxsACdumKmk/zcS/rgj2xC4j4kar7P8ASU8IjZmVlLSMLcpFbQCt+QQAlrm+2HqtOaxnBMz7tQX4BEYeGM6Wni9ldI1qbnQocgTFl1rIzFbqztsb3IPQ3AwC6su28ZxGq7gi7SeYPzbhKoXL0VBGZFd6iZbsx7Q949kfC99ut/E4vXeht/sIO+lvTwvOIU4Lr1rIpoZVjKOFl0KbrokvqXxuHVj94YHqENbAiX0x3ghpeehSjrKZoVCRSqYHVRYXF5Iyf8635nUuKbjYhz45h9q1sCPMaHwv+cOfiJlJlC1FFUUbGxgmkSNrW08pIiB9UK6r5gHDfqFHDjzE3rFlZRvESeDMzajrezk2V27KVb7Br2RvQE8/qtfGhqUW2vcsy9M7U27G6lPIqYnMYYxe61J/yuTf8Fxa1s6cn8pStM6rA+ZsFBmRerqIekSREerayfyC4xmTChvmb6Nlj+UTuJ819kziKVjZGiCP4BSzC/yIB/HDtNfqacgfMRvu9K8fnFTiqnamrZwpIDkspG91k5j5ksMOaciyrnxM3VK1d3t8wvlVL7JLSU7AdvUSpJN9hFuY4/Unc+h8sAsb1gz+B1HKVWvCHsx4ojrzSpP7KnhQffeVz/KMZ54qA/OaS8uYU4kqDHSVDg2KxSEHzCkjA6xlxCWfaZ3I6QQ08MQAGiNVsOWwA/jiWNliTJX9gEHP+kzIXG0FPcH7Ur2/li/ji/VfHzKd2/oIC494yenf2eDaQqC0lwQlzstrbsRv5bc8M6TSep7miWt1fpe1Zl9QxkYtISzFtRJO+rx9f/rGsEVQB4mGbnJ3ZhNeJKkOknakyRghXKgtpItpJt3l2vY333wI6WocRhdbbxzzG/hLhestPLLJ2RqI2U6hrkJO6uwOwtc93n6YR1GoryqqOppabT2FSznuKedZJNl8qqWsSCY5UJXUBYHrcEXFxvzG+HqrUvWZ2opehu4Itg+B1EczjLe99788dBwOROhiDnMbeGeJ6k1MQklmkVEI7JV1GQ2soO3O5HfJAFtyBfCGo0yKnAmrpdVY7YPxDn0ULeWudgoftAGAsQDqckA+F7j5YW12MKI5oFO5sxj48T+iGS9jDLFKPuyqbemFqB78fMcvHt/SMOAQvB5i5l7WzCuT60cMgHyeM/yDB2U+mrfnAj7mmaJTGqo1mW/tFIoSUcy8Y3ST95dwfQ+WNUMKbdp+0zHdfWr3r2Jb4DAarerlbuQI0rufFgR6ctW2Oas/hitfM5oQd5sbxGL6NK01FXWzte76DbwHe0j1AA/PCurTZWqx7RWGxmaVfpeo+9TzdCGjb8mX/qwT6c2SVgPqinhp8eD4VquxnmYf0BXDg3JZdmhb7tn+YGOX5rJRf5p3SEWKGb+WDuEahqvNUnbYktJbnZQpAX5Aj54LqB6VGyB0zmzU7viOSwTvmFb2E0cR0U+rXCZL92S1rSJbr44z8r6YyPJ/2moVPqHB8T58WUlctHUmSpgeMRMWUU7KxFtwD2xtt5HF6Hq3jg5nLksNZGYQNLmR3FTSWPL+jv8A/LgeaQeQYTa56MAiSriqa12np1McULyuYHKlAJbaR2twRZupuSOWDYrZVwD5gBuV2JMXoo5JIqmqqDTxvUIzokyHWwTut2e40Wutjvfu4ZLKrKqZwInsYqzvjmKwxoYz1MXqEqVKYJG7yMXDkyx2IBUXKqp0m7MQBz64AzWZIA/eOVJSQCTzGvgHPHpp2op7szymxBL2crdhcn3dr+pOE9VSrqLFmho7yrGtpZ+lALKsbJIT2QDlALqyOdOsHkdJG9uQbzGKaE7WwZf6iodMjxM5xrZ+JgcyYk5HH6PKeV+19nkgjnHMyRM50EbWIkUWuDta+3PfGfrSMjdmbX0wDa3MP5ZQ13tdSq1MCuqQhmFMSpv2jCy9qLEXNzc3v0thV2r2Dgx6tH3EAz7cU5fWiknMtZC8YjN1FLpJ8r9sbXPlitL17x7f7y1qPs7hQ5bmP9+h/wDR/wD74Fur/wDn+/8A1CBH/wDqU8jilXMplnlWZ/ZYu8sfZgDtZbAjW2/M3v18sEcg0gjjmUQFXIJzxETLKw0OZvfZe1ZJB00O2x+VwfS+NJk9agHziZSOatQVPmW+MaRaIPSxEWqJTMwG2mMBVRPTWHPywLTE2kO3jiX1pFK7F8xm+iOi000sp5yyG37qgL/Nqwv9QfNmB4jX0xMVboT4tiWovRMAHliaSJz9dCtx8tS/InAdOSn4gh9SosBQzM+H53jizBd1YwaWHUMJNFj6aiMalwDNWR8zI0+UV1PxLuQq9LQVFcB3i0aRjxVZAW+THb7vngeoIttFcNpF9Kv1D5mg0JtmcxBus9LE4P7juu3ycYzm/wDX+hmov3/tC+e0xlppowN3jdR6lSBgSHDCFsztgig4gRcsjq2uV7FWt1J0gW+bbYKaj6hT84M27KyfiZNUZ3PI07O4JnTRICLrp3sADyC3NsbH8MgUCefOus3E/M0DIq81tRT1BBKNDLC6XFo5AVLHlc9ovpbSPHGbahqBT88zXpdbsNiDabhCOop2iTTHWUzGJzawci2lmAHJksQRyJIubHBBqmrbJ6MG+jR1x0YHy3h6cmWGMXqbkG5sscXeW78wTLvpW1wovfB7NSpIJ+2K16JlBA+6X+G4YaCrU1IljPZsNcihYla4uqkXDXG4IPLmBilzvfX7f7QtNS0NloI4j4lknLxIVWlDWjjVQBpU7Hl1529MH0+nCAMe4pqtWWJVeoDSNjeyk23NgTYeJt0w1mIBc9TsMRdlVBqZiFUDqSbDHGYKMmWStmbaI75X9HFQbGWZI1OzooZiy3GpCbqLEC3XnjOs1yHgCbNH0905Yxu4PjBaplQDQ0vZx2v7kSiIc/tB8I29ATRq7JE+vGx1U4iG5mlij9AZF1H5KCfljlH3Z+JLvtxD+BQwHES66tMT5rUqd44o40P2xGzgf4pF/HDSqW2J+cVZ9oYxN44oTopqtb6ZoUVj4Oq7E+o/lw9pWxuqPiZutTO20T58TLJVV0aKbvJHCq36XTWSfIamY4tQRXUSfkyl6m21RNR4alRTJTRD9HTaIy1+b6dbC3kGU+rHGVbk+4+Zs0jb7R0Iv/SnG6JTVMZs8EuzW5altv5EgD54Y0W1iyHzFtcWRQ4i7xFEK1I6ulOmSVkgqY/BmICsbfCDzPUaTtbDFTmklH68RaxBeAyfvCX0nhYKalpEuFuf8KKBv5kuDimhG+xnM79Q9lSoIQy2YiPKqlvAwOeQ0yABT6640UD7WAOvudY1UxCox+It5xx5V9vKsboiJIyqAoJsrFdyfG18OU6OsoCe4hqNe6uQIGk4knMD090ETsxKhdxqYvYG+wBO3lhgaVA4aKNrLCu35gk4P4xE5on0Qzf2hNewKsI9uosX8egHhtjM+oryDNz6UfaQYS4p7T2m9Bc1QitOFClez3KarkDtQdXZi/1r7YWq27cWdeI9bnd7P3hrhJ6fsNNMSQp/SB79oHO7dqD3hIet8Ct3bvdCV7dvECfShVhIYwJ2jfVrRQNnKFTYkDaxsR09cH0Qy5yOItrmwvB5mdZrltSjF5onVpCz8gb73Y7E2Av1xqpZUBgHqYdlFmckdzubUz07p+jeA6bqTIC7dC91NlB5WG1sVrYWAjOZLkKEADE8ZKzCeERHQ/aqe0HRbjVfpoABJ8r4teBsJPWJNMx3gTZOJcyaOELCVM857ODfYsw97zVFu58l88YVa5OT0J6Z2wMCEMny5aeGOFPdRQoPj4k+ZO/zxV2LHJlkXaMQVUHtswjQbrTIZH/5j3RB6hNZt9pcEHtr/WUPus/SH5CALnkOeAgcwp4mZZ6x/wBktL1qqjtTta6s3cv9xU/DGlpx/wCQB8TM1fFBPzLnCtOK3KHgb3oy6KfBhZ0PoNQH44rf+DqAw8yacC7TFT4gXKar2Ck9pk71bUraFG3KIAAC197dT90dDg7j17dq/aIEEaevc33GN30W0hSi1tu00jyknmbkC59QoOE9aR6uB44j2iz6fPmMGe5YtRTyQnbWtgfA9D8jhepzWwYRi2sOhB8zE8nzKahqC1iHQ6JY/rAHcevVT6eONyypL0BzPO1WtprNp6jD9KNYsrUcqG8bxSMp+aX+fK+FtAu3cpjX1JgwBEPZOO3oxQP+jdqVJInB33v3h1DI4B9CMK2e2w2DrMdpyaghlelyGKuVpptKM/dYg6WjnA7J0NtnXUAwHj43x03tVgD/AASp0tdnLRI4hyOSjl7OTvAi6yAEKw/0I2uOlx440qLltXiY2p0rVHHiDMHipAhTh7NzTSMy7O69mJSbiJSRqfRbvkcwLjlhe+n1FEd0eoFZ/WbRkVDFFEoiOpW7xkJ1GQnm7N8THbfytyxiWMxPM9HWBjKylxNlVPoeok1RvGpJmiYpJYC9rj3ht7rXGL1O2do5lLVQKSeJk+d8QS1OlWYvGjXjZ1USjb4ithf0A6eGNiihU58/E8/qdUbDjPHzK8GeVKatM8t2FiSxY28AWuR8iMXOnrPiCGpsGcGVaeoZH1qe91JAa+1t9V77bYuyhhgwYtYHM9VlT2m+hEuCp7NdAa5N7gG3W222OLWFXvI/OXa3ew2jBmkcN1ccSvU1kgSWAJB2ZBAgXawtc3MlgxcbEAD4cZFi5O1OZ6CpiFzZwY35tmqQQtM1yABpC7l2Oyqo6sxIAHiRhRFLHEaZsStwxQNFGWl/r5mMsxvcayANI291VAUeQ88EtbJAHiVrXjPzK3GMxeNaRDaSqPZ7fDHzlb5JcdN2UX3xKeDvPicsOfbFvj+sDQTU8a/o6YwBmH1mJ7vhZU0kn7Qw3pFxYGPnMR1vNZUeJV4AzZaWgq5n3VZe6B8TGNLAeu2Laqv1bVUQeitFVJaKcaTV9UATeWZhqO9kUcyPBVHLz8zh1ttFfHQiK7tTdzN1oaZY0WNBZUAUDyAtjBZi53T0aKEUKJ92xzOJY88TMqzIhXq4DBa6lYxSav1qj3Gbw1LYht7Ekb40a7TRgke0zMt04uGPIiTmcjpCaeZGWSF2Zb81DL3lt1BYKwIv1w+gUsbF6ImY+5QK2HmOPHcr0kuXTR+9HEy28QBHdT5EG354S0yi1XQ/M0dVY1Www5Vdmr9v/udcF7RrgGKWwEcgPQsLIT8LIh8bLckbfKx04IBPRjXV0aSRmORQ6EWIbe/rhbeQcrClFZcMJknE3C8cNUI4pQIiA0hbcU4JsvaEclY7LffY32F8a9OqymXHP+sxtRoQH9vU90v0e1jnvdkgtsS+oH0sMRtdWOsyi/THPZjrlfDE9LFH7PKqyKo7SMgmCRupt7yN9pfmpwhZctjEsP8Ama9dJrQAHmTO60S07w1sEsAcWLqO1RTz1BlGwB6sq4lQKsGQ5xOWtvUqwxMunysqpYTU8ig80mW53tfQTqHiR0xrLqQxxggzDs0ZA3A8T4V1KYmCs8TE3t2civy230nY4tVaLBkQN2maruV8Fi8hGIQM8zoOOo81WVS1WWLUVDxJIp/rX21wDkJCBzuSQLb93qcZgtWq4qBkf7zd9Jr6AWODDfBwapMbVBs1KqqkDDvK2n+ufzYbLbYC+9ybL6jCZ2+f8xG9P71G7xHapnVEZmIVVBJJ5AAXJPlhQLk4jROBmJhzApFPmkoN2TRSxsLaU+G46NIx1HrpCDphtUywqH7xSyzahsPcXsgQvk2YOxJd5Xdm8SFiYn8sNW+3UIB0BFKmL6Z2PmLtDBLVLFS06XKl5H8Czbam8AFAUdeeGLClZLsYhUj2qK1EecsypKKSCljbXVTsHmkt7sSd5gB8KMRoHjqJ6YRsta4Fz0Opq10LV7B3NBAxn+JoidOJJMx+kOCWkqo62BtJcdm5tcahuAw6qw/l88aek22Ka3mVrN9LCxZ7esps5h7J7QVgB0E79LnSdtSeK88cKWaVsjlZ1bKtSOe5a+luk1QQSW3jksT4Blt/MBjn09/eQPMn1Ks+kDBHCmfqtBLFPH2sMcgSUfVhlBF7fEA17jaw5bi2Camn8UFe8f3g9Fd+Fgw8uY1ECpSK6t2pC0tW5uui17Pv3plHui/6TbcWOFSin3fHYjq2HqM2V5RHBEYlGoNcuW3MjH3mc9Sf4bcsLs5JzDhQBBf+z5qPelHa0450zNZk33MLHa1uUTWHgyjbBNy2fdwfn/mV2snI6hTLc/gnYojWlX3on7si+qne3nyxRqmXmWWwNCV8DhCeIvceRj2GckC4UW2+0MHob8QRXUoDSciX80yaGWFoniUqbkKABY25gjkfPFUsZWzmEsqUoQRMECMt1cFXXZlIsQeoIx6FTvUETy1texiDxOopZlVRqdiAqjmSdgBjpYAZPiVrRnOFmv8ADfCTIsJqnEhhA7GJRaOM/WsT35L/ABnl0A3Jwrr8k7fM9RRSVUboTz7JjKVmiYRVMf8AVyW2I5lH8Yz1HTmN8CR8cHkGEdM8jgxebMvbYRNUWgoYu9INV+3kVuSkc4AQLH4zYchucVhDheSf7f8AcEWDDJ4xF3j/AD150plZDHqQzFCbkAkrHq+1YEkdPzw5oqQhY9+Jm/UbywCxm4RylnycwghWnSWzEXA16gDbrYEbYU1Fn424eI7pavwNp8wdmPEdPl0RpaJVeUbO/wAIbkWb6z/Z6YKlFl7b36gLdTXQuyvuWfovy53MtdMS0kp0qx5kDm3oSAB5LiutdQRWvQhNArMDY/maFhCaU5bEklHOcsSoheKQXVx8x4EeYO+L1uUYMIOysOpBmHZ9k0tHL2Ul/GOQXAa3xL4MOovcY3abltTj+k83fQ9D5Easr4h9up3oaogTOv6GU8nYe6G8HuB64Tto9F/UTqPU6kX1mtu4F4LhLzT05XeWCWNlPRltb5hsH1TDarj5gdGpDNXO8JZ+gj9lq1D0koHvfqz/AKLf/Cd/HHNRRn8RO53TakAmt+o/PUzUbIZ3eWlXlMouyqR+vFiSo6Sr94dcZoUWcDv/ADqa2Sn6RnpalJEV42V0YXDKQQR4jAGUg8xgHPIM+OZ5NBUACaNXt7pI3X908wfQ46jsvIMqyK3cGnh+WMWp6yZNrBZbTL/m75/x4v6oP3LB+kw+1oI4op61aOVZZ6eRCACRC6N7w/4hGDUekXGAYHUBxVgwm1DmTH+106L4LTM3802BFqh4MPtfvMp5hwFHPdp55pJiABIdI0i97BVUC3Pnc74KmrZPtGBAWaJLOW5MK5DwvT0gvEvfOxkY3Y/PoPIYHbe9hy0JTpUq6Eu5nmcVMmuZ1Rb2F+ZJ5BRzZj0AFzgKozHAhmYDuL9ZHJVhnqb09CtyYmNnlA6y/Ujt+r5n4re7g49hwvJgiSRuPAiBxLnzV80cSDTBrVIoxte7BdRHodh0GNKqn0ULN3Mi3U+tYEXrM5xNA1RmUkMfMusSeAVVAJ9FFz8sdpPp0bjKahfU1G0dCFOK+Le4KSja0KKEaVTu9hYqluS/a6728SLT6XJ9R4bVazaPTSBeEeGXrXsvdgQjtH6dCUX7RH4XB35YY1OpWofnF9JpWubcZuFLTLGiogsqgBQOQAxgkkkkz0SqFUKJ9sSWkxJJ5fEkijxqjxqZWj9ppv10B95QP1kR8R1X5gixuzpzk4BwfmK3rgZbkRHXhylqd6KrAPSGfut5aW5+mx9caH8RbXxYuZl/w9TnNbYMu5ZBVUuYRTVcRAY9m8qjUu6hQzEciSACTbA7Grsp2qeR0IWquyu7c44gzj3IzTVTMB+imJZDbYH4l9b7jxB8jg2juFiYPYiv1DTmt9w6jd9F+fGSNqaQkvELoSeacreq8vQjCeup2tvHRmh9P1G9dp7h2o4ZVXMlLI1LITdtABjc+Lxnuk+JGljYb4UFvHu5EdavnK8SLmtXFtPS9ov7Sma/zZHsy/Iti2xG6OP1k3sOxOpxlR3Akl7FjyWdWib8HAxz+HsxwMyC9ZV4uzWCSjlCTRMTosFkU/Gvni1KNvHEpqHQoRmGJc9pVHeqIR6yL/3wP02+IVbUxwYPHGNM20JeoJ/Yxs4v5sBpHzOLeg/niV9ZOlnPaa6c2SNKVLe/KRJL6BFIRT6uem2O7a17Of8AScy7flLWV8OxRP2rlpp/20pDOPJdgEHkoGKNaTwOBLrWB+sSfpSz4s4pEPdWzSnxPNU+XvH7uNDQUgfiGZX1LUkfhiU/ozybtJjVOAIobhSer23PooPPxPlgmuuwNg8wf0/Tk/imUsvyerqJKiSni0xzFwJnuncLknTfezC29uWOmypVVW7Ei0WszMOAZ05TQUm9VUmocb9jTr3fQm/+o9MT1rrRhRgSCiis5Y5M0fhSKXsxJMiwggdlTpyjTpqO13PM7ADkOpObcRnAOZrUr56jDgHcPO47JJiSSY5JPDjE5B4nMAjBmZ8XfR2bmSkUFT70Gwt5oTt90/I9Mamm1gHtsmVqtBn3V9xMoc6qaclI5pYiNjGenlpa9sOtTXZzgTMW++rjMMTcbSyxmKqiiqIz6xt5EEXAI8bYD/BKp3IcGMfx+5dtggKlzH2eZZYmIKNdQ5FyOqtawII229cMOnqJtaLU2FLNyCbTwvxLDWx6ozZltrQ81J/iNjuOeMO2hqmwZ6Km9bVzDt8BxD5E8uARY7jwxBkThwYPOR0xNzTwk+ca/wDbFt7/ADKitB1PUOTU6m6QRKfERqD+QxN7eSZDWnxL98VhOJ2+JOZivxpxfFRLa4adh3E/LU3go/Plg9Gnaxs+Itqb/TX85j0VQruXmLSaiWbSwBY87XN9IPK4FwOWNwrhdqTzm8GzdYIxnjudYxFTxxU8a7KFBcgepsL+dsLDQgnLHMcP1EgYQYgSeuqaxxG0ks7nlHe49dIsvzIwb06qeeoE2X3maFwZwCISs1SAZBYpGPdQg3BJ6t+QxnanW7/anAmppdBs9z9x/GEJpzuJJJiSSYkkmJJOYkmJ85b2OkAnoCbD+BxAB5nD1xFHOc/owNOYQNGeQ7WPUp/dcArvztcG3TDNaWHmo/0ijsh+9YuVmZZKu6U7SH6qqQP8xAw4teqPZxE3t0i+IKbi7R/ZaSnpwOunW/42FvzwX+Fz97EmLNrgPsWUKziesl9+oktzsp0fy2OCrpqh4i7621+zKdFT1FQxEQmmYc7Mxt6kmw+ZxZ2rT7p2sX2dRop+D6yKMyzVgpUXdiZXNh52YL8r4UbVVsdqrmPJpblGWbEI5HU5k7D2ac1EN95qiHs0P7ne1sCPi5eBOAWCj+YYPwIzX62cKcieM8rMyRyKqpFNF8M0MOuLws5vqQeZGLVrSRlRk/Bkf1skE4EHVnC2YMgeOoNUhFwUnbf0BNvwODLfQDgrtir6a88q2Yty1NRCxRpKiJ+ql3U/x3Hnyw0ErcZAyIiz31nBJhGk4vrY9hOzC3KQBv8AS/54o2kqYcDEsuvtHZzLUXFMLke1UEEvi8Y0N62tYn7wwM6V1/8AWxh111bfesLUVZkh3aIoTzWRXIH4Er+eAMmq8HMZrs0jHqNGS57TuAtBAXS9iyJ2cQ8yxHe5fCGOFLKnHLmOo6rwojUmF4zPWJOyYkkmJJJiSSYkkmJJOHHJJ85YFYFWAKnmCLg47kjkSu0YwRF6v4Eopd+y0HxjJX+G2GE1dq+Ys+iqfxBZ+i+l/aT/AOJf/bg3/wChb8CA/wDzKvky9RfR7Qxm5jMh+2xI/Dlgb6y5vMKmipXxLHEWewZfCO4LnaKFNtR8AANhc7m3XrilVbXHk/vCW2LSPaOYLyfhmSqdanMiHcbx036uLzIv3n9eXn0JZaqDbX/WVrqZ/dZHVUAFhywoeY0BjqeXiDAgi4IsQdxbw9MTOOZCM8GI2ZZLPQM1Tl/ei3aWkJOk9S0YHJvID8eWHEtS4bbO/mJ2I9XuTqHcqraXMqcPpWReTI4BKt1B8D5jAXSylsQqNXeuSIPq/o4o3JKiSP8Acc2/A3GCrrrR3zAN9PpbnErJ9F9KDvLOfvL/AKKMXP1Cz4EoPplQ+YXoOCKKKxEIYjq93/muMAfVWt2YxXpKk6EYEjA2GwHIYAeYwFA6noDE6lu53EkkxJJMSSTEkkxJJMSSTEkkxJJMSSTEkkxJICk4ahasWrbU0qrpUE3UeBA6Eb8vE4KLiE2CBNI37jDgGBQ07iSSYgknkjEziTEE5Vw7BTzSzRKVea2sajp8dl5Dck/PBGtZwAYKuoKSRDGBwsmJJJiSSYmJJMSSTEkkxJJMS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data:image/jpeg;base64,/9j/4AAQSkZJRgABAQAAAQABAAD/2wCEAAkGBxQTEhUUExQWFhQXGR0bGBcYGB4cHBweJBscGh4fHiQgHSggIRslHxwfIjEhJykuLi8uHh8zODMtNygtLisBCgoKDg0OGxAQGywkICQsLDQ0MiwsLCwsNDQsLCwsLCwsLCwsLCwsLCwsLCwsLCwsLCwsLCwsLCwsLCwsLCwsLP/AABEIAKAArwMBEQACEQEDEQH/xAAbAAACAwEBAQAAAAAAAAAAAAAFBgAEBwECA//EAEgQAAIBAgQDBQQGBgcGBwAAAAECAwQRAAUSIQYxQRMiUWFxFDJCgQdSYoKRoSNDU3KxsiQzNFSSosEVRGNzwtEWJZTS0+Hj/8QAGgEAAgMBAQAAAAAAAAAAAAAAAwQAAgUBBv/EADMRAAICAQQBAwIEBQQDAQAAAAECAAMRBBIhMUETIlEFMiNhcYEUQpGh8LHB0eEkM1IV/9oADAMBAAIRAxEAPwDccSSTEkkxJJMSSTEkkxJJzEknMc5kkvjs5+kFZjxLSQG0tTEjXtpLjV+A3wRaXboShsUeZVl4vpQNQd2X6yxSFR8wtuuLDT2HjEq16AZnW4vpFF5JDH/zI3T+ZRjnoOehmT1k/SEMtzunqP6ieKTyRwT+F74qUZexCBwepevgZlhOg4gx4kncdkkxJJMSSTEkkxJJMSSTEkkxJJMSSeS2JJJrxJAcwNn3E0NMVQ3eaQhY4U3diSANug35mw54KlTOMjqBe5VOPMMKcChR1meKipVFLOwVQLlmIAA8STiAE9SEgcmLrZ5PU7UMQ0f3mcFUt4ovvSevdXlYnBvSVObD+0DvL/b1Pf8A4TEm9XPLUnqhPZxeY7NCAR17xYjxxPWx9oxO+lns5hegyqGAWiijjHLuIF/gMDZi3ZhAgHUHca/2Kb0X+dcXoz6ggNScVEzxX8YUkRKdp2kgNuziUyPe17WUHfbHVoc8+J03oPb2Z8qSmpswjLy0RXe36eIK52BuPiA3t05HHWL1Hhv6TqqjjkYnW4dmhF6SqdP+HPeaP03OtfDZrDwxz1Q33D+knpkHgz1T8SGIhK6LsGJsJQdUDHkO/YaSdtnA52BNsT0g3KHP+stv2/dGIPgMIDmVc1rDDE8gRpNA1FU3Ygc9I6m3THVG44nGbaMz55PnENTGJYXDoeo5jyI5g+RxaytkOGErXYrjIl3XikvmegcSdkxJJ3EkkxJJw4kkWePeJfYqcstjM4IiU+PVj5Lcflg+moNjfkItqbxUB8mAuIc/OX08dLEddUVu7sb6Sd2c+LM17D/tg9Gn9Z9x6i2o1IoTaOzK30Y5IXd62a7MxIjLc2PxP/0jyv0IwTW3Y/CWV0FRJ9R+49Zzm0dPHre5JNkRRdnY8lUdSfwA3NhvhCtC5wJos4UZgmiySSpYTV+k2N0pQbxR9QW/aSfaOw6AcyQ2BRtT+soq7uWjKFwDvuFx8wRXcSwo5iXVNMOcUI1sOfvdF5fERgi0sRk8CDa4D858faq+Q9yGCBOhlkMjH7qAAEeGs4tisdkn9JzLnoQLxZQ1gpJzNVxumnvItMFuLja5kbBKGT1BgQGoWz0zzPpR8LVNPKZoamnBYaWj9m0Rtv3SdEvvC9gQOuIbkYBWBnVodWLZhJc1rYie3pFkUfHTSaj80cKbDyYnywPYh6OP1ht7jxLeXcS084YrIAU99XujJ+8rWI+eKvS48TouXyZ2HN6aokkpwyuwUFkO4ZSOYvsy79MQo6DcROI6OSIKkoZaHvUwaWlHv03N4x9aA8yB+yP3SORuGWzg8H5/5nMFAT4jFRVyTRrJGQyMLg/6HwIOxB88BIKnBhAQ44mU8U0MmW1gmpW0JKbrb3b82jboR1Hqbcsa1BXUV7H7Ex9SG07+onUP5hxEaiiWtg7s9KwMkZO1tg6HxRhuD5A8xhZaPTtNbdHoxv8AiBZWLB4jlkmbJUwpLGe6w3HUHqD5jCdiNWcGN02ixdwhDFYWdxJJzEklPM8wWIR33aRwiAcyTc/kAWPkDiyrulHfaJlOeVgqs17x/RQNv1skXff8WBB+WNWtPT0/HZmLc5svx8QFHIszyVNU2xbUyKe/Ix5IvgoGxfoB4nDDgoorQRYFbHLuZofDNYUgkzCrsi6dMES8kiHJUHMu7W8zZPTGZco3+mnPzNmhvbvYfpLScPzzj2qWQw1nOEDvLAvPsyL2fV8Z2vta1hinqhRsH2wvplvcTzCOXcSp2cntGmCWAXnQtso6Op+KM22Py54GasH28g9S4sz3K5hqK3eQvT0vSMbTSjoXPOJfsDveJHLHcrX1yZXmzvgQ/l+XxQII4Y1jQclUWH5dfPAmZjyYYADqfSpnSNdTsqKObMQAPmccGTOEgRM4v4oo5aSeKOojdyAAFOrfUPDbDdGns3g4imqtT0yCeYSquI8unDQS1ELB9ijtpv8A4rYEKrF9wBhhbW4xnMv0ktPHNoj0iSovLcXtJYKpa/Im2n5Yod2OfEsrJniJH0rZCSy1dyygCNlK30C5IYHoLnf1GND6faPsI5mb9RqbbvUxOyTNpaSTtISAbWIIuGHgevPfbD1tS2rtaZVOoaptwmm5fnk1bDHHAQkjIpqJl3WG491L7GZhyB2UHUb7K2O9a1Md3Q6/Oejqt9VARO1OX/7NPtFOGNP/ALzFck+dQCdy6jdxzYb8xvwMLhtb9v8Aid2+nyOoH44bsSHK9rQ1Vtaqd0kttJGfFlsdPIlemrDGmy3XDD/MRXVYUZxlTFbKk7CdV1h6epBgMi7BlfufddGYEg8t/HDdh3pnHImdX+G2Afa0NfRdmDwzy0zC+oM1r/rE7rfiLf4cB1tYZA4jOgtKsyGablVcs8aSpfS4vvzHiCOhB2I8sZjqVOJsI24Zl3FZaeWxJIhPmXbZ3HHfuU8cgA6ayFLH1AsB88Oivbpt3yYh62b9vxM8y6rW1Q8hOuSNwturO4J+Vr403Q+zHQmMtoy5bswlwdw57ZKvaHTDufOW1rqv2RcXblvbnyFqdR6YwvcNotJvbLTQ4EFXV3FvZqNtKLbZ5wNzy92IbC22onquMw+xPzP+k2gN5/IRnlYKCWsABck8gOt/LC/JhmwOYmPlkmYkVYIi7Pei1Jc879pIDzVrCydB3r6j3WhZ6Q2fPcXKeod/mHclz0SB1mAhnh/rkY7AfXUnnEbEhvx3BwGyvGCOQYVLAeD2JTTMKir/ALLaGD+8SLdnHjEnh4O3yUjc2Cqn3cn4nCzN1LVNwtTg65EM8v7Sc9o3yvso8lAGOG1jwOBIKV7PM88Z7UM1ugW1v31xKM+oJTUACowzPErqVZQynmCLj8DgYJB4hsBhAknCkSkvTF6VzuTCbIT4tH7jcvC/mMFF7fzciVNQ8cTPeJaSro1kE7GZJ1Mck3wnv6oyd7q6ksLHu2sAcP0muwgrwR4mXcltec8hoM4ryiKlmWOKcS3W7C41I23O21mBuBz2OGdNc1g5GIjq9MtWNpzDnAPFy049nnsISSVf6rE7hvskm+rphfWaXf7l7jn0/Vqn4bTVywI2sQR8jjI6m1wYnxZdGjyZdML08ymSn+yL9+MHoUJDL5Nb4cNbzxYvY7/5ixrB9hmZ57k70srKSGUMVWQciRvY+DgblfnyxrVWrauPOJhX0mp8joGG8gqFfOInjN1d2PK3OFiQfO+AXKRpyD/nMY07BtUCPMZ+Bcy01tZSn3e1eSMeFz3wPIkhvUnxwpqKvw1eaNFv4rV/Efb4Sj04TiCcI4mK8I1hOapJ+0ll/BtZ/wBBjavTbp8fEwNO+dUfzlabL44TJNOLqZZBTwcu1Cuw1OfhiG3m38erY1gCL+5+JLKVqYu37CMXC80sVLU5g1nnl0wwLyGzaUVRyCl2937Pnha8KXFQ6Hcc0pIrLmaDkeWCngjiBuVHebqzHdmPiSxJv54z7HLMWmiibRiCuIv6TNHRD3GHa1H/ACwbKh3/AFjbeaq/jfF09gLyjHcdsY0sBYYETCgYiXmeXHMpGkTSiQErE5W/bOGuwfxpwwA0/EbnoLtKwqGDzn+3/cWdDZyOIeyDOe3DK6dnUR2EsRN9JI2Kn4oz0Yc/UHAbE28jkQ1b54nxrOIwXaKmiaolXZtJCxofB5DsD4qLsLjbHRT5Y4EqbfCjMEcU+2mjmaU0yKADoQPIfeU21EqPnpwWk1CwAZgbw5rJOITnmzGM3EdNOvgrPC3r3tan0uMDxWfmG98t5VxFFM5iIeKdRdoZRpe3iNyGXpqUkeeK2VMnPY/KdWwHgwfn9c1QzUVOFZiAKiRhdYUPS3JpmHJenvHoDasbPeZWw7wUEW8so4oJJsrnS9MxLQSsLHUQDp1WAMgvcW3w0zMwFqd+YptUZrbr5irnPDMkEazBhNTuBpkAsd/rrvY9OfPww9TqRYdp4MzNRozX716j/wDRfnTTwNE+5gIUN4qRdQfMWI/DGbrqgr8eZq6C4umDDPF9IzQdpGLzU7CaLxJX3l++mpPvYBSRuwejG7c7cxE4zfs5lqo1WWlrI1Lxn3WYC43HuyabWcbgg88P6cB12dMPMzdWxrIb+U9z48L5WBW0s8BMlMzONRHejbs3ukluu+zddvna+0mso/f+sFp6VW0WJ1KHDdb/AOaxyXJ11Eg+Ta1F/wAvwGCWrnTftB02f+V+820HGLPQQRFmRNbJT9FgSQepd1P8FwXZ+Hu/OC3Zbb+UyDhFQlfCGNgkj6iemkPf+GNnUHNJmBpcJqeZ7cy5nWkgkdodif1cQ6+u/LqxxwYoqE6d2quml1tKgqKGlRbRxh5iB0CAIgPkWe9/FMZSsSrOfM2toUqg8RoOF4yTiL3CC9oJqr+8SEqef6NO5HY+BALW6azg13BC/EBUMgtPrxZOwiWGMkSVDdkrDmoIJdhtzVASPO2K0rzuPQlrjxgeYVpKVI40jQaURQqgdABYDAyck58wijaBiKHE9K1XUCKmtHLCh7Sp3GkPyh2sTrtdt+4LEC5Fmqj6a5bo+P8AeLWgseDDHClfG0fYrEKeSEBZKfb9H4EWtqQ8w3X1wK1T9x5z5hayOvMp8c5lF7HUR611gAFdW/NTy58jfFqEbeOIHUOmxgZak4mR20UoWchNbPr0xIvTW9jYmxsACdumKmk/zcS/rgj2xC4j4kar7P8ASU8IjZmVlLSMLcpFbQCt+QQAlrm+2HqtOaxnBMz7tQX4BEYeGM6Wni9ldI1qbnQocgTFl1rIzFbqztsb3IPQ3AwC6su28ZxGq7gi7SeYPzbhKoXL0VBGZFd6iZbsx7Q949kfC99ut/E4vXeht/sIO+lvTwvOIU4Lr1rIpoZVjKOFl0KbrokvqXxuHVj94YHqENbAiX0x3ghpeehSjrKZoVCRSqYHVRYXF5Iyf8635nUuKbjYhz45h9q1sCPMaHwv+cOfiJlJlC1FFUUbGxgmkSNrW08pIiB9UK6r5gHDfqFHDjzE3rFlZRvESeDMzajrezk2V27KVb7Br2RvQE8/qtfGhqUW2vcsy9M7U27G6lPIqYnMYYxe61J/yuTf8Fxa1s6cn8pStM6rA+ZsFBmRerqIekSREerayfyC4xmTChvmb6Nlj+UTuJ819kziKVjZGiCP4BSzC/yIB/HDtNfqacgfMRvu9K8fnFTiqnamrZwpIDkspG91k5j5ksMOaciyrnxM3VK1d3t8wvlVL7JLSU7AdvUSpJN9hFuY4/Unc+h8sAsb1gz+B1HKVWvCHsx4ojrzSpP7KnhQffeVz/KMZ54qA/OaS8uYU4kqDHSVDg2KxSEHzCkjA6xlxCWfaZ3I6QQ08MQAGiNVsOWwA/jiWNliTJX9gEHP+kzIXG0FPcH7Ur2/li/ji/VfHzKd2/oIC494yenf2eDaQqC0lwQlzstrbsRv5bc8M6TSep7miWt1fpe1Zl9QxkYtISzFtRJO+rx9f/rGsEVQB4mGbnJ3ZhNeJKkOknakyRghXKgtpItpJt3l2vY333wI6WocRhdbbxzzG/hLhestPLLJ2RqI2U6hrkJO6uwOwtc93n6YR1GoryqqOppabT2FSznuKedZJNl8qqWsSCY5UJXUBYHrcEXFxvzG+HqrUvWZ2opehu4Itg+B1EczjLe99788dBwOROhiDnMbeGeJ6k1MQklmkVEI7JV1GQ2soO3O5HfJAFtyBfCGo0yKnAmrpdVY7YPxDn0ULeWudgoftAGAsQDqckA+F7j5YW12MKI5oFO5sxj48T+iGS9jDLFKPuyqbemFqB78fMcvHt/SMOAQvB5i5l7WzCuT60cMgHyeM/yDB2U+mrfnAj7mmaJTGqo1mW/tFIoSUcy8Y3ST95dwfQ+WNUMKbdp+0zHdfWr3r2Jb4DAarerlbuQI0rufFgR6ctW2Oas/hitfM5oQd5sbxGL6NK01FXWzte76DbwHe0j1AA/PCurTZWqx7RWGxmaVfpeo+9TzdCGjb8mX/qwT6c2SVgPqinhp8eD4VquxnmYf0BXDg3JZdmhb7tn+YGOX5rJRf5p3SEWKGb+WDuEahqvNUnbYktJbnZQpAX5Aj54LqB6VGyB0zmzU7viOSwTvmFb2E0cR0U+rXCZL92S1rSJbr44z8r6YyPJ/2moVPqHB8T58WUlctHUmSpgeMRMWUU7KxFtwD2xtt5HF6Hq3jg5nLksNZGYQNLmR3FTSWPL+jv8A/LgeaQeQYTa56MAiSriqa12np1McULyuYHKlAJbaR2twRZupuSOWDYrZVwD5gBuV2JMXoo5JIqmqqDTxvUIzokyHWwTut2e40Wutjvfu4ZLKrKqZwInsYqzvjmKwxoYz1MXqEqVKYJG7yMXDkyx2IBUXKqp0m7MQBz64AzWZIA/eOVJSQCTzGvgHPHpp2op7szymxBL2crdhcn3dr+pOE9VSrqLFmho7yrGtpZ+lALKsbJIT2QDlALqyOdOsHkdJG9uQbzGKaE7WwZf6iodMjxM5xrZ+JgcyYk5HH6PKeV+19nkgjnHMyRM50EbWIkUWuDta+3PfGfrSMjdmbX0wDa3MP5ZQ13tdSq1MCuqQhmFMSpv2jCy9qLEXNzc3v0thV2r2Dgx6tH3EAz7cU5fWiknMtZC8YjN1FLpJ8r9sbXPlitL17x7f7y1qPs7hQ5bmP9+h/wDR/wD74Fur/wDn+/8A1CBH/wDqU8jilXMplnlWZ/ZYu8sfZgDtZbAjW2/M3v18sEcg0gjjmUQFXIJzxETLKw0OZvfZe1ZJB00O2x+VwfS+NJk9agHziZSOatQVPmW+MaRaIPSxEWqJTMwG2mMBVRPTWHPywLTE2kO3jiX1pFK7F8xm+iOi000sp5yyG37qgL/Nqwv9QfNmB4jX0xMVboT4tiWovRMAHliaSJz9dCtx8tS/InAdOSn4gh9SosBQzM+H53jizBd1YwaWHUMJNFj6aiMalwDNWR8zI0+UV1PxLuQq9LQVFcB3i0aRjxVZAW+THb7vngeoIttFcNpF9Kv1D5mg0JtmcxBus9LE4P7juu3ycYzm/wDX+hmov3/tC+e0xlppowN3jdR6lSBgSHDCFsztgig4gRcsjq2uV7FWt1J0gW+bbYKaj6hT84M27KyfiZNUZ3PI07O4JnTRICLrp3sADyC3NsbH8MgUCefOus3E/M0DIq81tRT1BBKNDLC6XFo5AVLHlc9ovpbSPHGbahqBT88zXpdbsNiDabhCOop2iTTHWUzGJzawci2lmAHJksQRyJIubHBBqmrbJ6MG+jR1x0YHy3h6cmWGMXqbkG5sscXeW78wTLvpW1wovfB7NSpIJ+2K16JlBA+6X+G4YaCrU1IljPZsNcihYla4uqkXDXG4IPLmBilzvfX7f7QtNS0NloI4j4lknLxIVWlDWjjVQBpU7Hl1529MH0+nCAMe4pqtWWJVeoDSNjeyk23NgTYeJt0w1mIBc9TsMRdlVBqZiFUDqSbDHGYKMmWStmbaI75X9HFQbGWZI1OzooZiy3GpCbqLEC3XnjOs1yHgCbNH0905Yxu4PjBaplQDQ0vZx2v7kSiIc/tB8I29ATRq7JE+vGx1U4iG5mlij9AZF1H5KCfljlH3Z+JLvtxD+BQwHES66tMT5rUqd44o40P2xGzgf4pF/HDSqW2J+cVZ9oYxN44oTopqtb6ZoUVj4Oq7E+o/lw9pWxuqPiZutTO20T58TLJVV0aKbvJHCq36XTWSfIamY4tQRXUSfkyl6m21RNR4alRTJTRD9HTaIy1+b6dbC3kGU+rHGVbk+4+Zs0jb7R0Iv/SnG6JTVMZs8EuzW5altv5EgD54Y0W1iyHzFtcWRQ4i7xFEK1I6ulOmSVkgqY/BmICsbfCDzPUaTtbDFTmklH68RaxBeAyfvCX0nhYKalpEuFuf8KKBv5kuDimhG+xnM79Q9lSoIQy2YiPKqlvAwOeQ0yABT6640UD7WAOvudY1UxCox+It5xx5V9vKsboiJIyqAoJsrFdyfG18OU6OsoCe4hqNe6uQIGk4knMD090ETsxKhdxqYvYG+wBO3lhgaVA4aKNrLCu35gk4P4xE5on0Qzf2hNewKsI9uosX8egHhtjM+oryDNz6UfaQYS4p7T2m9Bc1QitOFClez3KarkDtQdXZi/1r7YWq27cWdeI9bnd7P3hrhJ6fsNNMSQp/SB79oHO7dqD3hIet8Ct3bvdCV7dvECfShVhIYwJ2jfVrRQNnKFTYkDaxsR09cH0Qy5yOItrmwvB5mdZrltSjF5onVpCz8gb73Y7E2Av1xqpZUBgHqYdlFmckdzubUz07p+jeA6bqTIC7dC91NlB5WG1sVrYWAjOZLkKEADE8ZKzCeERHQ/aqe0HRbjVfpoABJ8r4teBsJPWJNMx3gTZOJcyaOELCVM857ODfYsw97zVFu58l88YVa5OT0J6Z2wMCEMny5aeGOFPdRQoPj4k+ZO/zxV2LHJlkXaMQVUHtswjQbrTIZH/5j3RB6hNZt9pcEHtr/WUPus/SH5CALnkOeAgcwp4mZZ6x/wBktL1qqjtTta6s3cv9xU/DGlpx/wCQB8TM1fFBPzLnCtOK3KHgb3oy6KfBhZ0PoNQH44rf+DqAw8yacC7TFT4gXKar2Ck9pk71bUraFG3KIAAC197dT90dDg7j17dq/aIEEaevc33GN30W0hSi1tu00jyknmbkC59QoOE9aR6uB44j2iz6fPmMGe5YtRTyQnbWtgfA9D8jhepzWwYRi2sOhB8zE8nzKahqC1iHQ6JY/rAHcevVT6eONyypL0BzPO1WtprNp6jD9KNYsrUcqG8bxSMp+aX+fK+FtAu3cpjX1JgwBEPZOO3oxQP+jdqVJInB33v3h1DI4B9CMK2e2w2DrMdpyaghlelyGKuVpptKM/dYg6WjnA7J0NtnXUAwHj43x03tVgD/AASp0tdnLRI4hyOSjl7OTvAi6yAEKw/0I2uOlx440qLltXiY2p0rVHHiDMHipAhTh7NzTSMy7O69mJSbiJSRqfRbvkcwLjlhe+n1FEd0eoFZ/WbRkVDFFEoiOpW7xkJ1GQnm7N8THbfytyxiWMxPM9HWBjKylxNlVPoeok1RvGpJmiYpJYC9rj3ht7rXGL1O2do5lLVQKSeJk+d8QS1OlWYvGjXjZ1USjb4ithf0A6eGNiihU58/E8/qdUbDjPHzK8GeVKatM8t2FiSxY28AWuR8iMXOnrPiCGpsGcGVaeoZH1qe91JAa+1t9V77bYuyhhgwYtYHM9VlT2m+hEuCp7NdAa5N7gG3W222OLWFXvI/OXa3ew2jBmkcN1ccSvU1kgSWAJB2ZBAgXawtc3MlgxcbEAD4cZFi5O1OZ6CpiFzZwY35tmqQQtM1yABpC7l2Oyqo6sxIAHiRhRFLHEaZsStwxQNFGWl/r5mMsxvcayANI291VAUeQ88EtbJAHiVrXjPzK3GMxeNaRDaSqPZ7fDHzlb5JcdN2UX3xKeDvPicsOfbFvj+sDQTU8a/o6YwBmH1mJ7vhZU0kn7Qw3pFxYGPnMR1vNZUeJV4AzZaWgq5n3VZe6B8TGNLAeu2Laqv1bVUQeitFVJaKcaTV9UATeWZhqO9kUcyPBVHLz8zh1ttFfHQiK7tTdzN1oaZY0WNBZUAUDyAtjBZi53T0aKEUKJ92xzOJY88TMqzIhXq4DBa6lYxSav1qj3Gbw1LYht7Ekb40a7TRgke0zMt04uGPIiTmcjpCaeZGWSF2Zb81DL3lt1BYKwIv1w+gUsbF6ImY+5QK2HmOPHcr0kuXTR+9HEy28QBHdT5EG354S0yi1XQ/M0dVY1Www5Vdmr9v/udcF7RrgGKWwEcgPQsLIT8LIh8bLckbfKx04IBPRjXV0aSRmORQ6EWIbe/rhbeQcrClFZcMJknE3C8cNUI4pQIiA0hbcU4JsvaEclY7LffY32F8a9OqymXHP+sxtRoQH9vU90v0e1jnvdkgtsS+oH0sMRtdWOsyi/THPZjrlfDE9LFH7PKqyKo7SMgmCRupt7yN9pfmpwhZctjEsP8Ama9dJrQAHmTO60S07w1sEsAcWLqO1RTz1BlGwB6sq4lQKsGQ5xOWtvUqwxMunysqpYTU8ig80mW53tfQTqHiR0xrLqQxxggzDs0ZA3A8T4V1KYmCs8TE3t2civy230nY4tVaLBkQN2maruV8Fi8hGIQM8zoOOo81WVS1WWLUVDxJIp/rX21wDkJCBzuSQLb93qcZgtWq4qBkf7zd9Jr6AWODDfBwapMbVBs1KqqkDDvK2n+ufzYbLbYC+9ybL6jCZ2+f8xG9P71G7xHapnVEZmIVVBJJ5AAXJPlhQLk4jROBmJhzApFPmkoN2TRSxsLaU+G46NIx1HrpCDphtUywqH7xSyzahsPcXsgQvk2YOxJd5Xdm8SFiYn8sNW+3UIB0BFKmL6Z2PmLtDBLVLFS06XKl5H8Czbam8AFAUdeeGLClZLsYhUj2qK1EecsypKKSCljbXVTsHmkt7sSd5gB8KMRoHjqJ6YRsta4Fz0Opq10LV7B3NBAxn+JoidOJJMx+kOCWkqo62BtJcdm5tcahuAw6qw/l88aek22Ka3mVrN9LCxZ7esps5h7J7QVgB0E79LnSdtSeK88cKWaVsjlZ1bKtSOe5a+luk1QQSW3jksT4Blt/MBjn09/eQPMn1Ks+kDBHCmfqtBLFPH2sMcgSUfVhlBF7fEA17jaw5bi2Camn8UFe8f3g9Fd+Fgw8uY1ECpSK6t2pC0tW5uui17Pv3plHui/6TbcWOFSin3fHYjq2HqM2V5RHBEYlGoNcuW3MjH3mc9Sf4bcsLs5JzDhQBBf+z5qPelHa0450zNZk33MLHa1uUTWHgyjbBNy2fdwfn/mV2snI6hTLc/gnYojWlX3on7si+qne3nyxRqmXmWWwNCV8DhCeIvceRj2GckC4UW2+0MHob8QRXUoDSciX80yaGWFoniUqbkKABY25gjkfPFUsZWzmEsqUoQRMECMt1cFXXZlIsQeoIx6FTvUETy1texiDxOopZlVRqdiAqjmSdgBjpYAZPiVrRnOFmv8ADfCTIsJqnEhhA7GJRaOM/WsT35L/ABnl0A3Jwrr8k7fM9RRSVUboTz7JjKVmiYRVMf8AVyW2I5lH8Yz1HTmN8CR8cHkGEdM8jgxebMvbYRNUWgoYu9INV+3kVuSkc4AQLH4zYchucVhDheSf7f8AcEWDDJ4xF3j/AD150plZDHqQzFCbkAkrHq+1YEkdPzw5oqQhY9+Jm/UbywCxm4RylnycwghWnSWzEXA16gDbrYEbYU1Fn424eI7pavwNp8wdmPEdPl0RpaJVeUbO/wAIbkWb6z/Z6YKlFl7b36gLdTXQuyvuWfovy53MtdMS0kp0qx5kDm3oSAB5LiutdQRWvQhNArMDY/maFhCaU5bEklHOcsSoheKQXVx8x4EeYO+L1uUYMIOysOpBmHZ9k0tHL2Ul/GOQXAa3xL4MOovcY3abltTj+k83fQ9D5Easr4h9up3oaogTOv6GU8nYe6G8HuB64Tto9F/UTqPU6kX1mtu4F4LhLzT05XeWCWNlPRltb5hsH1TDarj5gdGpDNXO8JZ+gj9lq1D0koHvfqz/AKLf/Cd/HHNRRn8RO53TakAmt+o/PUzUbIZ3eWlXlMouyqR+vFiSo6Sr94dcZoUWcDv/ADqa2Sn6RnpalJEV42V0YXDKQQR4jAGUg8xgHPIM+OZ5NBUACaNXt7pI3X908wfQ46jsvIMqyK3cGnh+WMWp6yZNrBZbTL/m75/x4v6oP3LB+kw+1oI4op61aOVZZ6eRCACRC6N7w/4hGDUekXGAYHUBxVgwm1DmTH+106L4LTM3802BFqh4MPtfvMp5hwFHPdp55pJiABIdI0i97BVUC3Pnc74KmrZPtGBAWaJLOW5MK5DwvT0gvEvfOxkY3Y/PoPIYHbe9hy0JTpUq6Eu5nmcVMmuZ1Rb2F+ZJ5BRzZj0AFzgKozHAhmYDuL9ZHJVhnqb09CtyYmNnlA6y/Ujt+r5n4re7g49hwvJgiSRuPAiBxLnzV80cSDTBrVIoxte7BdRHodh0GNKqn0ULN3Mi3U+tYEXrM5xNA1RmUkMfMusSeAVVAJ9FFz8sdpPp0bjKahfU1G0dCFOK+Le4KSja0KKEaVTu9hYqluS/a6728SLT6XJ9R4bVazaPTSBeEeGXrXsvdgQjtH6dCUX7RH4XB35YY1OpWofnF9JpWubcZuFLTLGiogsqgBQOQAxgkkkkz0SqFUKJ9sSWkxJJ5fEkijxqjxqZWj9ppv10B95QP1kR8R1X5gixuzpzk4BwfmK3rgZbkRHXhylqd6KrAPSGfut5aW5+mx9caH8RbXxYuZl/w9TnNbYMu5ZBVUuYRTVcRAY9m8qjUu6hQzEciSACTbA7Grsp2qeR0IWquyu7c44gzj3IzTVTMB+imJZDbYH4l9b7jxB8jg2juFiYPYiv1DTmt9w6jd9F+fGSNqaQkvELoSeacreq8vQjCeup2tvHRmh9P1G9dp7h2o4ZVXMlLI1LITdtABjc+Lxnuk+JGljYb4UFvHu5EdavnK8SLmtXFtPS9ov7Sma/zZHsy/Iti2xG6OP1k3sOxOpxlR3Akl7FjyWdWib8HAxz+HsxwMyC9ZV4uzWCSjlCTRMTosFkU/Gvni1KNvHEpqHQoRmGJc9pVHeqIR6yL/3wP02+IVbUxwYPHGNM20JeoJ/Yxs4v5sBpHzOLeg/niV9ZOlnPaa6c2SNKVLe/KRJL6BFIRT6uem2O7a17Of8AScy7flLWV8OxRP2rlpp/20pDOPJdgEHkoGKNaTwOBLrWB+sSfpSz4s4pEPdWzSnxPNU+XvH7uNDQUgfiGZX1LUkfhiU/ozybtJjVOAIobhSer23PooPPxPlgmuuwNg8wf0/Tk/imUsvyerqJKiSni0xzFwJnuncLknTfezC29uWOmypVVW7Ei0WszMOAZ05TQUm9VUmocb9jTr3fQm/+o9MT1rrRhRgSCiis5Y5M0fhSKXsxJMiwggdlTpyjTpqO13PM7ADkOpObcRnAOZrUr56jDgHcPO47JJiSSY5JPDjE5B4nMAjBmZ8XfR2bmSkUFT70Gwt5oTt90/I9Mamm1gHtsmVqtBn3V9xMoc6qaclI5pYiNjGenlpa9sOtTXZzgTMW++rjMMTcbSyxmKqiiqIz6xt5EEXAI8bYD/BKp3IcGMfx+5dtggKlzH2eZZYmIKNdQ5FyOqtawII229cMOnqJtaLU2FLNyCbTwvxLDWx6ozZltrQ81J/iNjuOeMO2hqmwZ6Km9bVzDt8BxD5E8uARY7jwxBkThwYPOR0xNzTwk+ca/wDbFt7/ADKitB1PUOTU6m6QRKfERqD+QxN7eSZDWnxL98VhOJ2+JOZivxpxfFRLa4adh3E/LU3go/Plg9Gnaxs+Itqb/TX85j0VQruXmLSaiWbSwBY87XN9IPK4FwOWNwrhdqTzm8GzdYIxnjudYxFTxxU8a7KFBcgepsL+dsLDQgnLHMcP1EgYQYgSeuqaxxG0ks7nlHe49dIsvzIwb06qeeoE2X3maFwZwCISs1SAZBYpGPdQg3BJ6t+QxnanW7/anAmppdBs9z9x/GEJpzuJJJiSSYkkmJJOYkmJ85b2OkAnoCbD+BxAB5nD1xFHOc/owNOYQNGeQ7WPUp/dcArvztcG3TDNaWHmo/0ijsh+9YuVmZZKu6U7SH6qqQP8xAw4teqPZxE3t0i+IKbi7R/ZaSnpwOunW/42FvzwX+Fz97EmLNrgPsWUKziesl9+oktzsp0fy2OCrpqh4i7621+zKdFT1FQxEQmmYc7Mxt6kmw+ZxZ2rT7p2sX2dRop+D6yKMyzVgpUXdiZXNh52YL8r4UbVVsdqrmPJpblGWbEI5HU5k7D2ac1EN95qiHs0P7ne1sCPi5eBOAWCj+YYPwIzX62cKcieM8rMyRyKqpFNF8M0MOuLws5vqQeZGLVrSRlRk/Bkf1skE4EHVnC2YMgeOoNUhFwUnbf0BNvwODLfQDgrtir6a88q2Yty1NRCxRpKiJ+ql3U/x3Hnyw0ErcZAyIiz31nBJhGk4vrY9hOzC3KQBv8AS/54o2kqYcDEsuvtHZzLUXFMLke1UEEvi8Y0N62tYn7wwM6V1/8AWxh111bfesLUVZkh3aIoTzWRXIH4Er+eAMmq8HMZrs0jHqNGS57TuAtBAXS9iyJ2cQ8yxHe5fCGOFLKnHLmOo6rwojUmF4zPWJOyYkkmJJJiSSYkkmJJOHHJJ85YFYFWAKnmCLg47kjkSu0YwRF6v4Eopd+y0HxjJX+G2GE1dq+Ys+iqfxBZ+i+l/aT/AOJf/bg3/wChb8CA/wDzKvky9RfR7Qxm5jMh+2xI/Dlgb6y5vMKmipXxLHEWewZfCO4LnaKFNtR8AANhc7m3XrilVbXHk/vCW2LSPaOYLyfhmSqdanMiHcbx036uLzIv3n9eXn0JZaqDbX/WVrqZ/dZHVUAFhywoeY0BjqeXiDAgi4IsQdxbw9MTOOZCM8GI2ZZLPQM1Tl/ei3aWkJOk9S0YHJvID8eWHEtS4bbO/mJ2I9XuTqHcqraXMqcPpWReTI4BKt1B8D5jAXSylsQqNXeuSIPq/o4o3JKiSP8Acc2/A3GCrrrR3zAN9PpbnErJ9F9KDvLOfvL/AKKMXP1Cz4EoPplQ+YXoOCKKKxEIYjq93/muMAfVWt2YxXpKk6EYEjA2GwHIYAeYwFA6noDE6lu53EkkxJJMSSTEkkxJJMSSTEkkxJJMSSTEkkxJICk4ahasWrbU0qrpUE3UeBA6Eb8vE4KLiE2CBNI37jDgGBQ07iSSYgknkjEziTEE5Vw7BTzSzRKVea2sajp8dl5Dck/PBGtZwAYKuoKSRDGBwsmJJJiSSYmJJMSSTEkkxJJMS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data:image/jpeg;base64,/9j/4AAQSkZJRgABAQAAAQABAAD/2wCEAAkGBxQTEhUUExQWFhQXGR0bGBcYGB4cHBweJBscGh4fHiQgHSggIRslHxwfIjEhJykuLi8uHh8zODMtNygtLisBCgoKDg0OGxAQGywkICQsLDQ0MiwsLCwsNDQsLCwsLCwsLCwsLCwsLCwsLCwsLCwsLCwsLCwsLCwsLCwsLCwsLP/AABEIAKAArwMBEQACEQEDEQH/xAAbAAACAwEBAQAAAAAAAAAAAAAFBgAEBwECA//EAEgQAAIBAgQDBQQGBgcGBwAAAAECAwQRAAUSIQYxQRMiUWFxFDJCgQdSYoKRoSNDU3KxsiQzNFSSosEVRGNzwtEWJZTS0+Hj/8QAGgEAAgMBAQAAAAAAAAAAAAAAAwQAAgUBBv/EADMRAAICAQQBAwIEBQQDAQAAAAECAAMRBBIhMUETIlEFMiNhcYEUQpGh8LHB0eEkM1IV/9oADAMBAAIRAxEAPwDccSSTEkkxJJMSSTEkkxJJzEknMc5kkvjs5+kFZjxLSQG0tTEjXtpLjV+A3wRaXboShsUeZVl4vpQNQd2X6yxSFR8wtuuLDT2HjEq16AZnW4vpFF5JDH/zI3T+ZRjnoOehmT1k/SEMtzunqP6ieKTyRwT+F74qUZexCBwepevgZlhOg4gx4kncdkkxJJMSSTEkkxJJMSSTEkkxJJMSSeS2JJJrxJAcwNn3E0NMVQ3eaQhY4U3diSANug35mw54KlTOMjqBe5VOPMMKcChR1meKipVFLOwVQLlmIAA8STiAE9SEgcmLrZ5PU7UMQ0f3mcFUt4ovvSevdXlYnBvSVObD+0DvL/b1Pf8A4TEm9XPLUnqhPZxeY7NCAR17xYjxxPWx9oxO+lns5hegyqGAWiijjHLuIF/gMDZi3ZhAgHUHca/2Kb0X+dcXoz6ggNScVEzxX8YUkRKdp2kgNuziUyPe17WUHfbHVoc8+J03oPb2Z8qSmpswjLy0RXe36eIK52BuPiA3t05HHWL1Hhv6TqqjjkYnW4dmhF6SqdP+HPeaP03OtfDZrDwxz1Q33D+knpkHgz1T8SGIhK6LsGJsJQdUDHkO/YaSdtnA52BNsT0g3KHP+stv2/dGIPgMIDmVc1rDDE8gRpNA1FU3Ygc9I6m3THVG44nGbaMz55PnENTGJYXDoeo5jyI5g+RxaytkOGErXYrjIl3XikvmegcSdkxJJ3EkkxJJw4kkWePeJfYqcstjM4IiU+PVj5Lcflg+moNjfkItqbxUB8mAuIc/OX08dLEddUVu7sb6Sd2c+LM17D/tg9Gn9Z9x6i2o1IoTaOzK30Y5IXd62a7MxIjLc2PxP/0jyv0IwTW3Y/CWV0FRJ9R+49Zzm0dPHre5JNkRRdnY8lUdSfwA3NhvhCtC5wJos4UZgmiySSpYTV+k2N0pQbxR9QW/aSfaOw6AcyQ2BRtT+soq7uWjKFwDvuFx8wRXcSwo5iXVNMOcUI1sOfvdF5fERgi0sRk8CDa4D858faq+Q9yGCBOhlkMjH7qAAEeGs4tisdkn9JzLnoQLxZQ1gpJzNVxumnvItMFuLja5kbBKGT1BgQGoWz0zzPpR8LVNPKZoamnBYaWj9m0Rtv3SdEvvC9gQOuIbkYBWBnVodWLZhJc1rYie3pFkUfHTSaj80cKbDyYnywPYh6OP1ht7jxLeXcS084YrIAU99XujJ+8rWI+eKvS48TouXyZ2HN6aokkpwyuwUFkO4ZSOYvsy79MQo6DcROI6OSIKkoZaHvUwaWlHv03N4x9aA8yB+yP3SORuGWzg8H5/5nMFAT4jFRVyTRrJGQyMLg/6HwIOxB88BIKnBhAQ44mU8U0MmW1gmpW0JKbrb3b82jboR1Hqbcsa1BXUV7H7Ex9SG07+onUP5hxEaiiWtg7s9KwMkZO1tg6HxRhuD5A8xhZaPTtNbdHoxv8AiBZWLB4jlkmbJUwpLGe6w3HUHqD5jCdiNWcGN02ixdwhDFYWdxJJzEklPM8wWIR33aRwiAcyTc/kAWPkDiyrulHfaJlOeVgqs17x/RQNv1skXff8WBB+WNWtPT0/HZmLc5svx8QFHIszyVNU2xbUyKe/Ix5IvgoGxfoB4nDDgoorQRYFbHLuZofDNYUgkzCrsi6dMES8kiHJUHMu7W8zZPTGZco3+mnPzNmhvbvYfpLScPzzj2qWQw1nOEDvLAvPsyL2fV8Z2vta1hinqhRsH2wvplvcTzCOXcSp2cntGmCWAXnQtso6Op+KM22Py54GasH28g9S4sz3K5hqK3eQvT0vSMbTSjoXPOJfsDveJHLHcrX1yZXmzvgQ/l+XxQII4Y1jQclUWH5dfPAmZjyYYADqfSpnSNdTsqKObMQAPmccGTOEgRM4v4oo5aSeKOojdyAAFOrfUPDbDdGns3g4imqtT0yCeYSquI8unDQS1ELB9ijtpv8A4rYEKrF9wBhhbW4xnMv0ktPHNoj0iSovLcXtJYKpa/Im2n5Yod2OfEsrJniJH0rZCSy1dyygCNlK30C5IYHoLnf1GND6faPsI5mb9RqbbvUxOyTNpaSTtISAbWIIuGHgevPfbD1tS2rtaZVOoaptwmm5fnk1bDHHAQkjIpqJl3WG491L7GZhyB2UHUb7K2O9a1Md3Q6/Oejqt9VARO1OX/7NPtFOGNP/ALzFck+dQCdy6jdxzYb8xvwMLhtb9v8Aid2+nyOoH44bsSHK9rQ1Vtaqd0kttJGfFlsdPIlemrDGmy3XDD/MRXVYUZxlTFbKk7CdV1h6epBgMi7BlfufddGYEg8t/HDdh3pnHImdX+G2Afa0NfRdmDwzy0zC+oM1r/rE7rfiLf4cB1tYZA4jOgtKsyGablVcs8aSpfS4vvzHiCOhB2I8sZjqVOJsI24Zl3FZaeWxJIhPmXbZ3HHfuU8cgA6ayFLH1AsB88Oivbpt3yYh62b9vxM8y6rW1Q8hOuSNwturO4J+Vr403Q+zHQmMtoy5bswlwdw57ZKvaHTDufOW1rqv2RcXblvbnyFqdR6YwvcNotJvbLTQ4EFXV3FvZqNtKLbZ5wNzy92IbC22onquMw+xPzP+k2gN5/IRnlYKCWsABck8gOt/LC/JhmwOYmPlkmYkVYIi7Pei1Jc879pIDzVrCydB3r6j3WhZ6Q2fPcXKeod/mHclz0SB1mAhnh/rkY7AfXUnnEbEhvx3BwGyvGCOQYVLAeD2JTTMKir/ALLaGD+8SLdnHjEnh4O3yUjc2Cqn3cn4nCzN1LVNwtTg65EM8v7Sc9o3yvso8lAGOG1jwOBIKV7PM88Z7UM1ugW1v31xKM+oJTUACowzPErqVZQynmCLj8DgYJB4hsBhAknCkSkvTF6VzuTCbIT4tH7jcvC/mMFF7fzciVNQ8cTPeJaSro1kE7GZJ1Mck3wnv6oyd7q6ksLHu2sAcP0muwgrwR4mXcltec8hoM4ryiKlmWOKcS3W7C41I23O21mBuBz2OGdNc1g5GIjq9MtWNpzDnAPFy049nnsISSVf6rE7hvskm+rphfWaXf7l7jn0/Vqn4bTVywI2sQR8jjI6m1wYnxZdGjyZdML08ymSn+yL9+MHoUJDL5Nb4cNbzxYvY7/5ixrB9hmZ57k70srKSGUMVWQciRvY+DgblfnyxrVWrauPOJhX0mp8joGG8gqFfOInjN1d2PK3OFiQfO+AXKRpyD/nMY07BtUCPMZ+Bcy01tZSn3e1eSMeFz3wPIkhvUnxwpqKvw1eaNFv4rV/Efb4Sj04TiCcI4mK8I1hOapJ+0ll/BtZ/wBBjavTbp8fEwNO+dUfzlabL44TJNOLqZZBTwcu1Cuw1OfhiG3m38erY1gCL+5+JLKVqYu37CMXC80sVLU5g1nnl0wwLyGzaUVRyCl2937Pnha8KXFQ6Hcc0pIrLmaDkeWCngjiBuVHebqzHdmPiSxJv54z7HLMWmiibRiCuIv6TNHRD3GHa1H/ACwbKh3/AFjbeaq/jfF09gLyjHcdsY0sBYYETCgYiXmeXHMpGkTSiQErE5W/bOGuwfxpwwA0/EbnoLtKwqGDzn+3/cWdDZyOIeyDOe3DK6dnUR2EsRN9JI2Kn4oz0Yc/UHAbE28jkQ1b54nxrOIwXaKmiaolXZtJCxofB5DsD4qLsLjbHRT5Y4EqbfCjMEcU+2mjmaU0yKADoQPIfeU21EqPnpwWk1CwAZgbw5rJOITnmzGM3EdNOvgrPC3r3tan0uMDxWfmG98t5VxFFM5iIeKdRdoZRpe3iNyGXpqUkeeK2VMnPY/KdWwHgwfn9c1QzUVOFZiAKiRhdYUPS3JpmHJenvHoDasbPeZWw7wUEW8so4oJJsrnS9MxLQSsLHUQDp1WAMgvcW3w0zMwFqd+YptUZrbr5irnPDMkEazBhNTuBpkAsd/rrvY9OfPww9TqRYdp4MzNRozX716j/wDRfnTTwNE+5gIUN4qRdQfMWI/DGbrqgr8eZq6C4umDDPF9IzQdpGLzU7CaLxJX3l++mpPvYBSRuwejG7c7cxE4zfs5lqo1WWlrI1Lxn3WYC43HuyabWcbgg88P6cB12dMPMzdWxrIb+U9z48L5WBW0s8BMlMzONRHejbs3ukluu+zddvna+0mso/f+sFp6VW0WJ1KHDdb/AOaxyXJ11Eg+Ta1F/wAvwGCWrnTftB02f+V+820HGLPQQRFmRNbJT9FgSQepd1P8FwXZ+Hu/OC3Zbb+UyDhFQlfCGNgkj6iemkPf+GNnUHNJmBpcJqeZ7cy5nWkgkdodif1cQ6+u/LqxxwYoqE6d2quml1tKgqKGlRbRxh5iB0CAIgPkWe9/FMZSsSrOfM2toUqg8RoOF4yTiL3CC9oJqr+8SEqef6NO5HY+BALW6azg13BC/EBUMgtPrxZOwiWGMkSVDdkrDmoIJdhtzVASPO2K0rzuPQlrjxgeYVpKVI40jQaURQqgdABYDAyck58wijaBiKHE9K1XUCKmtHLCh7Sp3GkPyh2sTrtdt+4LEC5Fmqj6a5bo+P8AeLWgseDDHClfG0fYrEKeSEBZKfb9H4EWtqQ8w3X1wK1T9x5z5hayOvMp8c5lF7HUR611gAFdW/NTy58jfFqEbeOIHUOmxgZak4mR20UoWchNbPr0xIvTW9jYmxsACdumKmk/zcS/rgj2xC4j4kar7P8ASU8IjZmVlLSMLcpFbQCt+QQAlrm+2HqtOaxnBMz7tQX4BEYeGM6Wni9ldI1qbnQocgTFl1rIzFbqztsb3IPQ3AwC6su28ZxGq7gi7SeYPzbhKoXL0VBGZFd6iZbsx7Q949kfC99ut/E4vXeht/sIO+lvTwvOIU4Lr1rIpoZVjKOFl0KbrokvqXxuHVj94YHqENbAiX0x3ghpeehSjrKZoVCRSqYHVRYXF5Iyf8635nUuKbjYhz45h9q1sCPMaHwv+cOfiJlJlC1FFUUbGxgmkSNrW08pIiB9UK6r5gHDfqFHDjzE3rFlZRvESeDMzajrezk2V27KVb7Br2RvQE8/qtfGhqUW2vcsy9M7U27G6lPIqYnMYYxe61J/yuTf8Fxa1s6cn8pStM6rA+ZsFBmRerqIekSREerayfyC4xmTChvmb6Nlj+UTuJ819kziKVjZGiCP4BSzC/yIB/HDtNfqacgfMRvu9K8fnFTiqnamrZwpIDkspG91k5j5ksMOaciyrnxM3VK1d3t8wvlVL7JLSU7AdvUSpJN9hFuY4/Unc+h8sAsb1gz+B1HKVWvCHsx4ojrzSpP7KnhQffeVz/KMZ54qA/OaS8uYU4kqDHSVDg2KxSEHzCkjA6xlxCWfaZ3I6QQ08MQAGiNVsOWwA/jiWNliTJX9gEHP+kzIXG0FPcH7Ur2/li/ji/VfHzKd2/oIC494yenf2eDaQqC0lwQlzstrbsRv5bc8M6TSep7miWt1fpe1Zl9QxkYtISzFtRJO+rx9f/rGsEVQB4mGbnJ3ZhNeJKkOknakyRghXKgtpItpJt3l2vY333wI6WocRhdbbxzzG/hLhestPLLJ2RqI2U6hrkJO6uwOwtc93n6YR1GoryqqOppabT2FSznuKedZJNl8qqWsSCY5UJXUBYHrcEXFxvzG+HqrUvWZ2opehu4Itg+B1EczjLe99788dBwOROhiDnMbeGeJ6k1MQklmkVEI7JV1GQ2soO3O5HfJAFtyBfCGo0yKnAmrpdVY7YPxDn0ULeWudgoftAGAsQDqckA+F7j5YW12MKI5oFO5sxj48T+iGS9jDLFKPuyqbemFqB78fMcvHt/SMOAQvB5i5l7WzCuT60cMgHyeM/yDB2U+mrfnAj7mmaJTGqo1mW/tFIoSUcy8Y3ST95dwfQ+WNUMKbdp+0zHdfWr3r2Jb4DAarerlbuQI0rufFgR6ctW2Oas/hitfM5oQd5sbxGL6NK01FXWzte76DbwHe0j1AA/PCurTZWqx7RWGxmaVfpeo+9TzdCGjb8mX/qwT6c2SVgPqinhp8eD4VquxnmYf0BXDg3JZdmhb7tn+YGOX5rJRf5p3SEWKGb+WDuEahqvNUnbYktJbnZQpAX5Aj54LqB6VGyB0zmzU7viOSwTvmFb2E0cR0U+rXCZL92S1rSJbr44z8r6YyPJ/2moVPqHB8T58WUlctHUmSpgeMRMWUU7KxFtwD2xtt5HF6Hq3jg5nLksNZGYQNLmR3FTSWPL+jv8A/LgeaQeQYTa56MAiSriqa12np1McULyuYHKlAJbaR2twRZupuSOWDYrZVwD5gBuV2JMXoo5JIqmqqDTxvUIzokyHWwTut2e40Wutjvfu4ZLKrKqZwInsYqzvjmKwxoYz1MXqEqVKYJG7yMXDkyx2IBUXKqp0m7MQBz64AzWZIA/eOVJSQCTzGvgHPHpp2op7szymxBL2crdhcn3dr+pOE9VSrqLFmho7yrGtpZ+lALKsbJIT2QDlALqyOdOsHkdJG9uQbzGKaE7WwZf6iodMjxM5xrZ+JgcyYk5HH6PKeV+19nkgjnHMyRM50EbWIkUWuDta+3PfGfrSMjdmbX0wDa3MP5ZQ13tdSq1MCuqQhmFMSpv2jCy9qLEXNzc3v0thV2r2Dgx6tH3EAz7cU5fWiknMtZC8YjN1FLpJ8r9sbXPlitL17x7f7y1qPs7hQ5bmP9+h/wDR/wD74Fur/wDn+/8A1CBH/wDqU8jilXMplnlWZ/ZYu8sfZgDtZbAjW2/M3v18sEcg0gjjmUQFXIJzxETLKw0OZvfZe1ZJB00O2x+VwfS+NJk9agHziZSOatQVPmW+MaRaIPSxEWqJTMwG2mMBVRPTWHPywLTE2kO3jiX1pFK7F8xm+iOi000sp5yyG37qgL/Nqwv9QfNmB4jX0xMVboT4tiWovRMAHliaSJz9dCtx8tS/InAdOSn4gh9SosBQzM+H53jizBd1YwaWHUMJNFj6aiMalwDNWR8zI0+UV1PxLuQq9LQVFcB3i0aRjxVZAW+THb7vngeoIttFcNpF9Kv1D5mg0JtmcxBus9LE4P7juu3ycYzm/wDX+hmov3/tC+e0xlppowN3jdR6lSBgSHDCFsztgig4gRcsjq2uV7FWt1J0gW+bbYKaj6hT84M27KyfiZNUZ3PI07O4JnTRICLrp3sADyC3NsbH8MgUCefOus3E/M0DIq81tRT1BBKNDLC6XFo5AVLHlc9ovpbSPHGbahqBT88zXpdbsNiDabhCOop2iTTHWUzGJzawci2lmAHJksQRyJIubHBBqmrbJ6MG+jR1x0YHy3h6cmWGMXqbkG5sscXeW78wTLvpW1wovfB7NSpIJ+2K16JlBA+6X+G4YaCrU1IljPZsNcihYla4uqkXDXG4IPLmBilzvfX7f7QtNS0NloI4j4lknLxIVWlDWjjVQBpU7Hl1529MH0+nCAMe4pqtWWJVeoDSNjeyk23NgTYeJt0w1mIBc9TsMRdlVBqZiFUDqSbDHGYKMmWStmbaI75X9HFQbGWZI1OzooZiy3GpCbqLEC3XnjOs1yHgCbNH0905Yxu4PjBaplQDQ0vZx2v7kSiIc/tB8I29ATRq7JE+vGx1U4iG5mlij9AZF1H5KCfljlH3Z+JLvtxD+BQwHES66tMT5rUqd44o40P2xGzgf4pF/HDSqW2J+cVZ9oYxN44oTopqtb6ZoUVj4Oq7E+o/lw9pWxuqPiZutTO20T58TLJVV0aKbvJHCq36XTWSfIamY4tQRXUSfkyl6m21RNR4alRTJTRD9HTaIy1+b6dbC3kGU+rHGVbk+4+Zs0jb7R0Iv/SnG6JTVMZs8EuzW5altv5EgD54Y0W1iyHzFtcWRQ4i7xFEK1I6ulOmSVkgqY/BmICsbfCDzPUaTtbDFTmklH68RaxBeAyfvCX0nhYKalpEuFuf8KKBv5kuDimhG+xnM79Q9lSoIQy2YiPKqlvAwOeQ0yABT6640UD7WAOvudY1UxCox+It5xx5V9vKsboiJIyqAoJsrFdyfG18OU6OsoCe4hqNe6uQIGk4knMD090ETsxKhdxqYvYG+wBO3lhgaVA4aKNrLCu35gk4P4xE5on0Qzf2hNewKsI9uosX8egHhtjM+oryDNz6UfaQYS4p7T2m9Bc1QitOFClez3KarkDtQdXZi/1r7YWq27cWdeI9bnd7P3hrhJ6fsNNMSQp/SB79oHO7dqD3hIet8Ct3bvdCV7dvECfShVhIYwJ2jfVrRQNnKFTYkDaxsR09cH0Qy5yOItrmwvB5mdZrltSjF5onVpCz8gb73Y7E2Av1xqpZUBgHqYdlFmckdzubUz07p+jeA6bqTIC7dC91NlB5WG1sVrYWAjOZLkKEADE8ZKzCeERHQ/aqe0HRbjVfpoABJ8r4teBsJPWJNMx3gTZOJcyaOELCVM857ODfYsw97zVFu58l88YVa5OT0J6Z2wMCEMny5aeGOFPdRQoPj4k+ZO/zxV2LHJlkXaMQVUHtswjQbrTIZH/5j3RB6hNZt9pcEHtr/WUPus/SH5CALnkOeAgcwp4mZZ6x/wBktL1qqjtTta6s3cv9xU/DGlpx/wCQB8TM1fFBPzLnCtOK3KHgb3oy6KfBhZ0PoNQH44rf+DqAw8yacC7TFT4gXKar2Ck9pk71bUraFG3KIAAC197dT90dDg7j17dq/aIEEaevc33GN30W0hSi1tu00jyknmbkC59QoOE9aR6uB44j2iz6fPmMGe5YtRTyQnbWtgfA9D8jhepzWwYRi2sOhB8zE8nzKahqC1iHQ6JY/rAHcevVT6eONyypL0BzPO1WtprNp6jD9KNYsrUcqG8bxSMp+aX+fK+FtAu3cpjX1JgwBEPZOO3oxQP+jdqVJInB33v3h1DI4B9CMK2e2w2DrMdpyaghlelyGKuVpptKM/dYg6WjnA7J0NtnXUAwHj43x03tVgD/AASp0tdnLRI4hyOSjl7OTvAi6yAEKw/0I2uOlx440qLltXiY2p0rVHHiDMHipAhTh7NzTSMy7O69mJSbiJSRqfRbvkcwLjlhe+n1FEd0eoFZ/WbRkVDFFEoiOpW7xkJ1GQnm7N8THbfytyxiWMxPM9HWBjKylxNlVPoeok1RvGpJmiYpJYC9rj3ht7rXGL1O2do5lLVQKSeJk+d8QS1OlWYvGjXjZ1USjb4ithf0A6eGNiihU58/E8/qdUbDjPHzK8GeVKatM8t2FiSxY28AWuR8iMXOnrPiCGpsGcGVaeoZH1qe91JAa+1t9V77bYuyhhgwYtYHM9VlT2m+hEuCp7NdAa5N7gG3W222OLWFXvI/OXa3ew2jBmkcN1ccSvU1kgSWAJB2ZBAgXawtc3MlgxcbEAD4cZFi5O1OZ6CpiFzZwY35tmqQQtM1yABpC7l2Oyqo6sxIAHiRhRFLHEaZsStwxQNFGWl/r5mMsxvcayANI291VAUeQ88EtbJAHiVrXjPzK3GMxeNaRDaSqPZ7fDHzlb5JcdN2UX3xKeDvPicsOfbFvj+sDQTU8a/o6YwBmH1mJ7vhZU0kn7Qw3pFxYGPnMR1vNZUeJV4AzZaWgq5n3VZe6B8TGNLAeu2Laqv1bVUQeitFVJaKcaTV9UATeWZhqO9kUcyPBVHLz8zh1ttFfHQiK7tTdzN1oaZY0WNBZUAUDyAtjBZi53T0aKEUKJ92xzOJY88TMqzIhXq4DBa6lYxSav1qj3Gbw1LYht7Ekb40a7TRgke0zMt04uGPIiTmcjpCaeZGWSF2Zb81DL3lt1BYKwIv1w+gUsbF6ImY+5QK2HmOPHcr0kuXTR+9HEy28QBHdT5EG354S0yi1XQ/M0dVY1Www5Vdmr9v/udcF7RrgGKWwEcgPQsLIT8LIh8bLckbfKx04IBPRjXV0aSRmORQ6EWIbe/rhbeQcrClFZcMJknE3C8cNUI4pQIiA0hbcU4JsvaEclY7LffY32F8a9OqymXHP+sxtRoQH9vU90v0e1jnvdkgtsS+oH0sMRtdWOsyi/THPZjrlfDE9LFH7PKqyKo7SMgmCRupt7yN9pfmpwhZctjEsP8Ama9dJrQAHmTO60S07w1sEsAcWLqO1RTz1BlGwB6sq4lQKsGQ5xOWtvUqwxMunysqpYTU8ig80mW53tfQTqHiR0xrLqQxxggzDs0ZA3A8T4V1KYmCs8TE3t2civy230nY4tVaLBkQN2maruV8Fi8hGIQM8zoOOo81WVS1WWLUVDxJIp/rX21wDkJCBzuSQLb93qcZgtWq4qBkf7zd9Jr6AWODDfBwapMbVBs1KqqkDDvK2n+ufzYbLbYC+9ybL6jCZ2+f8xG9P71G7xHapnVEZmIVVBJJ5AAXJPlhQLk4jROBmJhzApFPmkoN2TRSxsLaU+G46NIx1HrpCDphtUywqH7xSyzahsPcXsgQvk2YOxJd5Xdm8SFiYn8sNW+3UIB0BFKmL6Z2PmLtDBLVLFS06XKl5H8Czbam8AFAUdeeGLClZLsYhUj2qK1EecsypKKSCljbXVTsHmkt7sSd5gB8KMRoHjqJ6YRsta4Fz0Opq10LV7B3NBAxn+JoidOJJMx+kOCWkqo62BtJcdm5tcahuAw6qw/l88aek22Ka3mVrN9LCxZ7esps5h7J7QVgB0E79LnSdtSeK88cKWaVsjlZ1bKtSOe5a+luk1QQSW3jksT4Blt/MBjn09/eQPMn1Ks+kDBHCmfqtBLFPH2sMcgSUfVhlBF7fEA17jaw5bi2Camn8UFe8f3g9Fd+Fgw8uY1ECpSK6t2pC0tW5uui17Pv3plHui/6TbcWOFSin3fHYjq2HqM2V5RHBEYlGoNcuW3MjH3mc9Sf4bcsLs5JzDhQBBf+z5qPelHa0450zNZk33MLHa1uUTWHgyjbBNy2fdwfn/mV2snI6hTLc/gnYojWlX3on7si+qne3nyxRqmXmWWwNCV8DhCeIvceRj2GckC4UW2+0MHob8QRXUoDSciX80yaGWFoniUqbkKABY25gjkfPFUsZWzmEsqUoQRMECMt1cFXXZlIsQeoIx6FTvUETy1texiDxOopZlVRqdiAqjmSdgBjpYAZPiVrRnOFmv8ADfCTIsJqnEhhA7GJRaOM/WsT35L/ABnl0A3Jwrr8k7fM9RRSVUboTz7JjKVmiYRVMf8AVyW2I5lH8Yz1HTmN8CR8cHkGEdM8jgxebMvbYRNUWgoYu9INV+3kVuSkc4AQLH4zYchucVhDheSf7f8AcEWDDJ4xF3j/AD150plZDHqQzFCbkAkrHq+1YEkdPzw5oqQhY9+Jm/UbywCxm4RylnycwghWnSWzEXA16gDbrYEbYU1Fn424eI7pavwNp8wdmPEdPl0RpaJVeUbO/wAIbkWb6z/Z6YKlFl7b36gLdTXQuyvuWfovy53MtdMS0kp0qx5kDm3oSAB5LiutdQRWvQhNArMDY/maFhCaU5bEklHOcsSoheKQXVx8x4EeYO+L1uUYMIOysOpBmHZ9k0tHL2Ul/GOQXAa3xL4MOovcY3abltTj+k83fQ9D5Easr4h9up3oaogTOv6GU8nYe6G8HuB64Tto9F/UTqPU6kX1mtu4F4LhLzT05XeWCWNlPRltb5hsH1TDarj5gdGpDNXO8JZ+gj9lq1D0koHvfqz/AKLf/Cd/HHNRRn8RO53TakAmt+o/PUzUbIZ3eWlXlMouyqR+vFiSo6Sr94dcZoUWcDv/ADqa2Sn6RnpalJEV42V0YXDKQQR4jAGUg8xgHPIM+OZ5NBUACaNXt7pI3X908wfQ46jsvIMqyK3cGnh+WMWp6yZNrBZbTL/m75/x4v6oP3LB+kw+1oI4op61aOVZZ6eRCACRC6N7w/4hGDUekXGAYHUBxVgwm1DmTH+106L4LTM3802BFqh4MPtfvMp5hwFHPdp55pJiABIdI0i97BVUC3Pnc74KmrZPtGBAWaJLOW5MK5DwvT0gvEvfOxkY3Y/PoPIYHbe9hy0JTpUq6Eu5nmcVMmuZ1Rb2F+ZJ5BRzZj0AFzgKozHAhmYDuL9ZHJVhnqb09CtyYmNnlA6y/Ujt+r5n4re7g49hwvJgiSRuPAiBxLnzV80cSDTBrVIoxte7BdRHodh0GNKqn0ULN3Mi3U+tYEXrM5xNA1RmUkMfMusSeAVVAJ9FFz8sdpPp0bjKahfU1G0dCFOK+Le4KSja0KKEaVTu9hYqluS/a6728SLT6XJ9R4bVazaPTSBeEeGXrXsvdgQjtH6dCUX7RH4XB35YY1OpWofnF9JpWubcZuFLTLGiogsqgBQOQAxgkkkkz0SqFUKJ9sSWkxJJ5fEkijxqjxqZWj9ppv10B95QP1kR8R1X5gixuzpzk4BwfmK3rgZbkRHXhylqd6KrAPSGfut5aW5+mx9caH8RbXxYuZl/w9TnNbYMu5ZBVUuYRTVcRAY9m8qjUu6hQzEciSACTbA7Grsp2qeR0IWquyu7c44gzj3IzTVTMB+imJZDbYH4l9b7jxB8jg2juFiYPYiv1DTmt9w6jd9F+fGSNqaQkvELoSeacreq8vQjCeup2tvHRmh9P1G9dp7h2o4ZVXMlLI1LITdtABjc+Lxnuk+JGljYb4UFvHu5EdavnK8SLmtXFtPS9ov7Sma/zZHsy/Iti2xG6OP1k3sOxOpxlR3Akl7FjyWdWib8HAxz+HsxwMyC9ZV4uzWCSjlCTRMTosFkU/Gvni1KNvHEpqHQoRmGJc9pVHeqIR6yL/3wP02+IVbUxwYPHGNM20JeoJ/Yxs4v5sBpHzOLeg/niV9ZOlnPaa6c2SNKVLe/KRJL6BFIRT6uem2O7a17Of8AScy7flLWV8OxRP2rlpp/20pDOPJdgEHkoGKNaTwOBLrWB+sSfpSz4s4pEPdWzSnxPNU+XvH7uNDQUgfiGZX1LUkfhiU/ozybtJjVOAIobhSer23PooPPxPlgmuuwNg8wf0/Tk/imUsvyerqJKiSni0xzFwJnuncLknTfezC29uWOmypVVW7Ei0WszMOAZ05TQUm9VUmocb9jTr3fQm/+o9MT1rrRhRgSCiis5Y5M0fhSKXsxJMiwggdlTpyjTpqO13PM7ADkOpObcRnAOZrUr56jDgHcPO47JJiSSY5JPDjE5B4nMAjBmZ8XfR2bmSkUFT70Gwt5oTt90/I9Mamm1gHtsmVqtBn3V9xMoc6qaclI5pYiNjGenlpa9sOtTXZzgTMW++rjMMTcbSyxmKqiiqIz6xt5EEXAI8bYD/BKp3IcGMfx+5dtggKlzH2eZZYmIKNdQ5FyOqtawII229cMOnqJtaLU2FLNyCbTwvxLDWx6ozZltrQ81J/iNjuOeMO2hqmwZ6Km9bVzDt8BxD5E8uARY7jwxBkThwYPOR0xNzTwk+ca/wDbFt7/ADKitB1PUOTU6m6QRKfERqD+QxN7eSZDWnxL98VhOJ2+JOZivxpxfFRLa4adh3E/LU3go/Plg9Gnaxs+Itqb/TX85j0VQruXmLSaiWbSwBY87XN9IPK4FwOWNwrhdqTzm8GzdYIxnjudYxFTxxU8a7KFBcgepsL+dsLDQgnLHMcP1EgYQYgSeuqaxxG0ks7nlHe49dIsvzIwb06qeeoE2X3maFwZwCISs1SAZBYpGPdQg3BJ6t+QxnanW7/anAmppdBs9z9x/GEJpzuJJJiSSYkkmJJOYkmJ85b2OkAnoCbD+BxAB5nD1xFHOc/owNOYQNGeQ7WPUp/dcArvztcG3TDNaWHmo/0ijsh+9YuVmZZKu6U7SH6qqQP8xAw4teqPZxE3t0i+IKbi7R/ZaSnpwOunW/42FvzwX+Fz97EmLNrgPsWUKziesl9+oktzsp0fy2OCrpqh4i7621+zKdFT1FQxEQmmYc7Mxt6kmw+ZxZ2rT7p2sX2dRop+D6yKMyzVgpUXdiZXNh52YL8r4UbVVsdqrmPJpblGWbEI5HU5k7D2ac1EN95qiHs0P7ne1sCPi5eBOAWCj+YYPwIzX62cKcieM8rMyRyKqpFNF8M0MOuLws5vqQeZGLVrSRlRk/Bkf1skE4EHVnC2YMgeOoNUhFwUnbf0BNvwODLfQDgrtir6a88q2Yty1NRCxRpKiJ+ql3U/x3Hnyw0ErcZAyIiz31nBJhGk4vrY9hOzC3KQBv8AS/54o2kqYcDEsuvtHZzLUXFMLke1UEEvi8Y0N62tYn7wwM6V1/8AWxh111bfesLUVZkh3aIoTzWRXIH4Er+eAMmq8HMZrs0jHqNGS57TuAtBAXS9iyJ2cQ8yxHe5fCGOFLKnHLmOo6rwojUmF4zPWJOyYkkmJJJiSSYkkmJJOHHJJ85YFYFWAKnmCLg47kjkSu0YwRF6v4Eopd+y0HxjJX+G2GE1dq+Ys+iqfxBZ+i+l/aT/AOJf/bg3/wChb8CA/wDzKvky9RfR7Qxm5jMh+2xI/Dlgb6y5vMKmipXxLHEWewZfCO4LnaKFNtR8AANhc7m3XrilVbXHk/vCW2LSPaOYLyfhmSqdanMiHcbx036uLzIv3n9eXn0JZaqDbX/WVrqZ/dZHVUAFhywoeY0BjqeXiDAgi4IsQdxbw9MTOOZCM8GI2ZZLPQM1Tl/ei3aWkJOk9S0YHJvID8eWHEtS4bbO/mJ2I9XuTqHcqraXMqcPpWReTI4BKt1B8D5jAXSylsQqNXeuSIPq/o4o3JKiSP8Acc2/A3GCrrrR3zAN9PpbnErJ9F9KDvLOfvL/AKKMXP1Cz4EoPplQ+YXoOCKKKxEIYjq93/muMAfVWt2YxXpKk6EYEjA2GwHIYAeYwFA6noDE6lu53EkkxJJMSSTEkkxJJMSSTEkkxJJMSSTEkkxJICk4ahasWrbU0qrpUE3UeBA6Eb8vE4KLiE2CBNI37jDgGBQ07iSSYgknkjEziTEE5Vw7BTzSzRKVea2sajp8dl5Dck/PBGtZwAYKuoKSRDGBwsmJJJiSSYmJJMSSTEkkxJJMS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data:image/jpeg;base64,/9j/4AAQSkZJRgABAQAAAQABAAD/2wCEAAkGBxQTEhUUExQWFhQXGR0bGBcYGB4cHBweJBscGh4fHiQgHSggIRslHxwfIjEhJykuLi8uHh8zODMtNygtLisBCgoKDg0OGxAQGywkICQsLDQ0MiwsLCwsNDQsLCwsLCwsLCwsLCwsLCwsLCwsLCwsLCwsLCwsLCwsLCwsLCwsLP/AABEIAKAArwMBEQACEQEDEQH/xAAbAAACAwEBAQAAAAAAAAAAAAAFBgAEBwECA//EAEgQAAIBAgQDBQQGBgcGBwAAAAECAwQRAAUSIQYxQRMiUWFxFDJCgQdSYoKRoSNDU3KxsiQzNFSSosEVRGNzwtEWJZTS0+Hj/8QAGgEAAgMBAQAAAAAAAAAAAAAAAwQAAgUBBv/EADMRAAICAQQBAwIEBQQDAQAAAAECAAMRBBIhMUETIlEFMiNhcYEUQpGh8LHB0eEkM1IV/9oADAMBAAIRAxEAPwDccSSTEkkxJJMSSTEkkxJJzEknMc5kkvjs5+kFZjxLSQG0tTEjXtpLjV+A3wRaXboShsUeZVl4vpQNQd2X6yxSFR8wtuuLDT2HjEq16AZnW4vpFF5JDH/zI3T+ZRjnoOehmT1k/SEMtzunqP6ieKTyRwT+F74qUZexCBwepevgZlhOg4gx4kncdkkxJJMSSTEkkxJJMSSTEkkxJJMSSeS2JJJrxJAcwNn3E0NMVQ3eaQhY4U3diSANug35mw54KlTOMjqBe5VOPMMKcChR1meKipVFLOwVQLlmIAA8STiAE9SEgcmLrZ5PU7UMQ0f3mcFUt4ovvSevdXlYnBvSVObD+0DvL/b1Pf8A4TEm9XPLUnqhPZxeY7NCAR17xYjxxPWx9oxO+lns5hegyqGAWiijjHLuIF/gMDZi3ZhAgHUHca/2Kb0X+dcXoz6ggNScVEzxX8YUkRKdp2kgNuziUyPe17WUHfbHVoc8+J03oPb2Z8qSmpswjLy0RXe36eIK52BuPiA3t05HHWL1Hhv6TqqjjkYnW4dmhF6SqdP+HPeaP03OtfDZrDwxz1Q33D+knpkHgz1T8SGIhK6LsGJsJQdUDHkO/YaSdtnA52BNsT0g3KHP+stv2/dGIPgMIDmVc1rDDE8gRpNA1FU3Ygc9I6m3THVG44nGbaMz55PnENTGJYXDoeo5jyI5g+RxaytkOGErXYrjIl3XikvmegcSdkxJJ3EkkxJJw4kkWePeJfYqcstjM4IiU+PVj5Lcflg+moNjfkItqbxUB8mAuIc/OX08dLEddUVu7sb6Sd2c+LM17D/tg9Gn9Z9x6i2o1IoTaOzK30Y5IXd62a7MxIjLc2PxP/0jyv0IwTW3Y/CWV0FRJ9R+49Zzm0dPHre5JNkRRdnY8lUdSfwA3NhvhCtC5wJos4UZgmiySSpYTV+k2N0pQbxR9QW/aSfaOw6AcyQ2BRtT+soq7uWjKFwDvuFx8wRXcSwo5iXVNMOcUI1sOfvdF5fERgi0sRk8CDa4D858faq+Q9yGCBOhlkMjH7qAAEeGs4tisdkn9JzLnoQLxZQ1gpJzNVxumnvItMFuLja5kbBKGT1BgQGoWz0zzPpR8LVNPKZoamnBYaWj9m0Rtv3SdEvvC9gQOuIbkYBWBnVodWLZhJc1rYie3pFkUfHTSaj80cKbDyYnywPYh6OP1ht7jxLeXcS084YrIAU99XujJ+8rWI+eKvS48TouXyZ2HN6aokkpwyuwUFkO4ZSOYvsy79MQo6DcROI6OSIKkoZaHvUwaWlHv03N4x9aA8yB+yP3SORuGWzg8H5/5nMFAT4jFRVyTRrJGQyMLg/6HwIOxB88BIKnBhAQ44mU8U0MmW1gmpW0JKbrb3b82jboR1Hqbcsa1BXUV7H7Ex9SG07+onUP5hxEaiiWtg7s9KwMkZO1tg6HxRhuD5A8xhZaPTtNbdHoxv8AiBZWLB4jlkmbJUwpLGe6w3HUHqD5jCdiNWcGN02ixdwhDFYWdxJJzEklPM8wWIR33aRwiAcyTc/kAWPkDiyrulHfaJlOeVgqs17x/RQNv1skXff8WBB+WNWtPT0/HZmLc5svx8QFHIszyVNU2xbUyKe/Ix5IvgoGxfoB4nDDgoorQRYFbHLuZofDNYUgkzCrsi6dMES8kiHJUHMu7W8zZPTGZco3+mnPzNmhvbvYfpLScPzzj2qWQw1nOEDvLAvPsyL2fV8Z2vta1hinqhRsH2wvplvcTzCOXcSp2cntGmCWAXnQtso6Op+KM22Py54GasH28g9S4sz3K5hqK3eQvT0vSMbTSjoXPOJfsDveJHLHcrX1yZXmzvgQ/l+XxQII4Y1jQclUWH5dfPAmZjyYYADqfSpnSNdTsqKObMQAPmccGTOEgRM4v4oo5aSeKOojdyAAFOrfUPDbDdGns3g4imqtT0yCeYSquI8unDQS1ELB9ijtpv8A4rYEKrF9wBhhbW4xnMv0ktPHNoj0iSovLcXtJYKpa/Im2n5Yod2OfEsrJniJH0rZCSy1dyygCNlK30C5IYHoLnf1GND6faPsI5mb9RqbbvUxOyTNpaSTtISAbWIIuGHgevPfbD1tS2rtaZVOoaptwmm5fnk1bDHHAQkjIpqJl3WG491L7GZhyB2UHUb7K2O9a1Md3Q6/Oejqt9VARO1OX/7NPtFOGNP/ALzFck+dQCdy6jdxzYb8xvwMLhtb9v8Aid2+nyOoH44bsSHK9rQ1Vtaqd0kttJGfFlsdPIlemrDGmy3XDD/MRXVYUZxlTFbKk7CdV1h6epBgMi7BlfufddGYEg8t/HDdh3pnHImdX+G2Afa0NfRdmDwzy0zC+oM1r/rE7rfiLf4cB1tYZA4jOgtKsyGablVcs8aSpfS4vvzHiCOhB2I8sZjqVOJsI24Zl3FZaeWxJIhPmXbZ3HHfuU8cgA6ayFLH1AsB88Oivbpt3yYh62b9vxM8y6rW1Q8hOuSNwturO4J+Vr403Q+zHQmMtoy5bswlwdw57ZKvaHTDufOW1rqv2RcXblvbnyFqdR6YwvcNotJvbLTQ4EFXV3FvZqNtKLbZ5wNzy92IbC22onquMw+xPzP+k2gN5/IRnlYKCWsABck8gOt/LC/JhmwOYmPlkmYkVYIi7Pei1Jc879pIDzVrCydB3r6j3WhZ6Q2fPcXKeod/mHclz0SB1mAhnh/rkY7AfXUnnEbEhvx3BwGyvGCOQYVLAeD2JTTMKir/ALLaGD+8SLdnHjEnh4O3yUjc2Cqn3cn4nCzN1LVNwtTg65EM8v7Sc9o3yvso8lAGOG1jwOBIKV7PM88Z7UM1ugW1v31xKM+oJTUACowzPErqVZQynmCLj8DgYJB4hsBhAknCkSkvTF6VzuTCbIT4tH7jcvC/mMFF7fzciVNQ8cTPeJaSro1kE7GZJ1Mck3wnv6oyd7q6ksLHu2sAcP0muwgrwR4mXcltec8hoM4ryiKlmWOKcS3W7C41I23O21mBuBz2OGdNc1g5GIjq9MtWNpzDnAPFy049nnsISSVf6rE7hvskm+rphfWaXf7l7jn0/Vqn4bTVywI2sQR8jjI6m1wYnxZdGjyZdML08ymSn+yL9+MHoUJDL5Nb4cNbzxYvY7/5ixrB9hmZ57k70srKSGUMVWQciRvY+DgblfnyxrVWrauPOJhX0mp8joGG8gqFfOInjN1d2PK3OFiQfO+AXKRpyD/nMY07BtUCPMZ+Bcy01tZSn3e1eSMeFz3wPIkhvUnxwpqKvw1eaNFv4rV/Efb4Sj04TiCcI4mK8I1hOapJ+0ll/BtZ/wBBjavTbp8fEwNO+dUfzlabL44TJNOLqZZBTwcu1Cuw1OfhiG3m38erY1gCL+5+JLKVqYu37CMXC80sVLU5g1nnl0wwLyGzaUVRyCl2937Pnha8KXFQ6Hcc0pIrLmaDkeWCngjiBuVHebqzHdmPiSxJv54z7HLMWmiibRiCuIv6TNHRD3GHa1H/ACwbKh3/AFjbeaq/jfF09gLyjHcdsY0sBYYETCgYiXmeXHMpGkTSiQErE5W/bOGuwfxpwwA0/EbnoLtKwqGDzn+3/cWdDZyOIeyDOe3DK6dnUR2EsRN9JI2Kn4oz0Yc/UHAbE28jkQ1b54nxrOIwXaKmiaolXZtJCxofB5DsD4qLsLjbHRT5Y4EqbfCjMEcU+2mjmaU0yKADoQPIfeU21EqPnpwWk1CwAZgbw5rJOITnmzGM3EdNOvgrPC3r3tan0uMDxWfmG98t5VxFFM5iIeKdRdoZRpe3iNyGXpqUkeeK2VMnPY/KdWwHgwfn9c1QzUVOFZiAKiRhdYUPS3JpmHJenvHoDasbPeZWw7wUEW8so4oJJsrnS9MxLQSsLHUQDp1WAMgvcW3w0zMwFqd+YptUZrbr5irnPDMkEazBhNTuBpkAsd/rrvY9OfPww9TqRYdp4MzNRozX716j/wDRfnTTwNE+5gIUN4qRdQfMWI/DGbrqgr8eZq6C4umDDPF9IzQdpGLzU7CaLxJX3l++mpPvYBSRuwejG7c7cxE4zfs5lqo1WWlrI1Lxn3WYC43HuyabWcbgg88P6cB12dMPMzdWxrIb+U9z48L5WBW0s8BMlMzONRHejbs3ukluu+zddvna+0mso/f+sFp6VW0WJ1KHDdb/AOaxyXJ11Eg+Ta1F/wAvwGCWrnTftB02f+V+820HGLPQQRFmRNbJT9FgSQepd1P8FwXZ+Hu/OC3Zbb+UyDhFQlfCGNgkj6iemkPf+GNnUHNJmBpcJqeZ7cy5nWkgkdodif1cQ6+u/LqxxwYoqE6d2quml1tKgqKGlRbRxh5iB0CAIgPkWe9/FMZSsSrOfM2toUqg8RoOF4yTiL3CC9oJqr+8SEqef6NO5HY+BALW6azg13BC/EBUMgtPrxZOwiWGMkSVDdkrDmoIJdhtzVASPO2K0rzuPQlrjxgeYVpKVI40jQaURQqgdABYDAyck58wijaBiKHE9K1XUCKmtHLCh7Sp3GkPyh2sTrtdt+4LEC5Fmqj6a5bo+P8AeLWgseDDHClfG0fYrEKeSEBZKfb9H4EWtqQ8w3X1wK1T9x5z5hayOvMp8c5lF7HUR611gAFdW/NTy58jfFqEbeOIHUOmxgZak4mR20UoWchNbPr0xIvTW9jYmxsACdumKmk/zcS/rgj2xC4j4kar7P8ASU8IjZmVlLSMLcpFbQCt+QQAlrm+2HqtOaxnBMz7tQX4BEYeGM6Wni9ldI1qbnQocgTFl1rIzFbqztsb3IPQ3AwC6su28ZxGq7gi7SeYPzbhKoXL0VBGZFd6iZbsx7Q949kfC99ut/E4vXeht/sIO+lvTwvOIU4Lr1rIpoZVjKOFl0KbrokvqXxuHVj94YHqENbAiX0x3ghpeehSjrKZoVCRSqYHVRYXF5Iyf8635nUuKbjYhz45h9q1sCPMaHwv+cOfiJlJlC1FFUUbGxgmkSNrW08pIiB9UK6r5gHDfqFHDjzE3rFlZRvESeDMzajrezk2V27KVb7Br2RvQE8/qtfGhqUW2vcsy9M7U27G6lPIqYnMYYxe61J/yuTf8Fxa1s6cn8pStM6rA+ZsFBmRerqIekSREerayfyC4xmTChvmb6Nlj+UTuJ819kziKVjZGiCP4BSzC/yIB/HDtNfqacgfMRvu9K8fnFTiqnamrZwpIDkspG91k5j5ksMOaciyrnxM3VK1d3t8wvlVL7JLSU7AdvUSpJN9hFuY4/Unc+h8sAsb1gz+B1HKVWvCHsx4ojrzSpP7KnhQffeVz/KMZ54qA/OaS8uYU4kqDHSVDg2KxSEHzCkjA6xlxCWfaZ3I6QQ08MQAGiNVsOWwA/jiWNliTJX9gEHP+kzIXG0FPcH7Ur2/li/ji/VfHzKd2/oIC494yenf2eDaQqC0lwQlzstrbsRv5bc8M6TSep7miWt1fpe1Zl9QxkYtISzFtRJO+rx9f/rGsEVQB4mGbnJ3ZhNeJKkOknakyRghXKgtpItpJt3l2vY333wI6WocRhdbbxzzG/hLhestPLLJ2RqI2U6hrkJO6uwOwtc93n6YR1GoryqqOppabT2FSznuKedZJNl8qqWsSCY5UJXUBYHrcEXFxvzG+HqrUvWZ2opehu4Itg+B1EczjLe99788dBwOROhiDnMbeGeJ6k1MQklmkVEI7JV1GQ2soO3O5HfJAFtyBfCGo0yKnAmrpdVY7YPxDn0ULeWudgoftAGAsQDqckA+F7j5YW12MKI5oFO5sxj48T+iGS9jDLFKPuyqbemFqB78fMcvHt/SMOAQvB5i5l7WzCuT60cMgHyeM/yDB2U+mrfnAj7mmaJTGqo1mW/tFIoSUcy8Y3ST95dwfQ+WNUMKbdp+0zHdfWr3r2Jb4DAarerlbuQI0rufFgR6ctW2Oas/hitfM5oQd5sbxGL6NK01FXWzte76DbwHe0j1AA/PCurTZWqx7RWGxmaVfpeo+9TzdCGjb8mX/qwT6c2SVgPqinhp8eD4VquxnmYf0BXDg3JZdmhb7tn+YGOX5rJRf5p3SEWKGb+WDuEahqvNUnbYktJbnZQpAX5Aj54LqB6VGyB0zmzU7viOSwTvmFb2E0cR0U+rXCZL92S1rSJbr44z8r6YyPJ/2moVPqHB8T58WUlctHUmSpgeMRMWUU7KxFtwD2xtt5HF6Hq3jg5nLksNZGYQNLmR3FTSWPL+jv8A/LgeaQeQYTa56MAiSriqa12np1McULyuYHKlAJbaR2twRZupuSOWDYrZVwD5gBuV2JMXoo5JIqmqqDTxvUIzokyHWwTut2e40Wutjvfu4ZLKrKqZwInsYqzvjmKwxoYz1MXqEqVKYJG7yMXDkyx2IBUXKqp0m7MQBz64AzWZIA/eOVJSQCTzGvgHPHpp2op7szymxBL2crdhcn3dr+pOE9VSrqLFmho7yrGtpZ+lALKsbJIT2QDlALqyOdOsHkdJG9uQbzGKaE7WwZf6iodMjxM5xrZ+JgcyYk5HH6PKeV+19nkgjnHMyRM50EbWIkUWuDta+3PfGfrSMjdmbX0wDa3MP5ZQ13tdSq1MCuqQhmFMSpv2jCy9qLEXNzc3v0thV2r2Dgx6tH3EAz7cU5fWiknMtZC8YjN1FLpJ8r9sbXPlitL17x7f7y1qPs7hQ5bmP9+h/wDR/wD74Fur/wDn+/8A1CBH/wDqU8jilXMplnlWZ/ZYu8sfZgDtZbAjW2/M3v18sEcg0gjjmUQFXIJzxETLKw0OZvfZe1ZJB00O2x+VwfS+NJk9agHziZSOatQVPmW+MaRaIPSxEWqJTMwG2mMBVRPTWHPywLTE2kO3jiX1pFK7F8xm+iOi000sp5yyG37qgL/Nqwv9QfNmB4jX0xMVboT4tiWovRMAHliaSJz9dCtx8tS/InAdOSn4gh9SosBQzM+H53jizBd1YwaWHUMJNFj6aiMalwDNWR8zI0+UV1PxLuQq9LQVFcB3i0aRjxVZAW+THb7vngeoIttFcNpF9Kv1D5mg0JtmcxBus9LE4P7juu3ycYzm/wDX+hmov3/tC+e0xlppowN3jdR6lSBgSHDCFsztgig4gRcsjq2uV7FWt1J0gW+bbYKaj6hT84M27KyfiZNUZ3PI07O4JnTRICLrp3sADyC3NsbH8MgUCefOus3E/M0DIq81tRT1BBKNDLC6XFo5AVLHlc9ovpbSPHGbahqBT88zXpdbsNiDabhCOop2iTTHWUzGJzawci2lmAHJksQRyJIubHBBqmrbJ6MG+jR1x0YHy3h6cmWGMXqbkG5sscXeW78wTLvpW1wovfB7NSpIJ+2K16JlBA+6X+G4YaCrU1IljPZsNcihYla4uqkXDXG4IPLmBilzvfX7f7QtNS0NloI4j4lknLxIVWlDWjjVQBpU7Hl1529MH0+nCAMe4pqtWWJVeoDSNjeyk23NgTYeJt0w1mIBc9TsMRdlVBqZiFUDqSbDHGYKMmWStmbaI75X9HFQbGWZI1OzooZiy3GpCbqLEC3XnjOs1yHgCbNH0905Yxu4PjBaplQDQ0vZx2v7kSiIc/tB8I29ATRq7JE+vGx1U4iG5mlij9AZF1H5KCfljlH3Z+JLvtxD+BQwHES66tMT5rUqd44o40P2xGzgf4pF/HDSqW2J+cVZ9oYxN44oTopqtb6ZoUVj4Oq7E+o/lw9pWxuqPiZutTO20T58TLJVV0aKbvJHCq36XTWSfIamY4tQRXUSfkyl6m21RNR4alRTJTRD9HTaIy1+b6dbC3kGU+rHGVbk+4+Zs0jb7R0Iv/SnG6JTVMZs8EuzW5altv5EgD54Y0W1iyHzFtcWRQ4i7xFEK1I6ulOmSVkgqY/BmICsbfCDzPUaTtbDFTmklH68RaxBeAyfvCX0nhYKalpEuFuf8KKBv5kuDimhG+xnM79Q9lSoIQy2YiPKqlvAwOeQ0yABT6640UD7WAOvudY1UxCox+It5xx5V9vKsboiJIyqAoJsrFdyfG18OU6OsoCe4hqNe6uQIGk4knMD090ETsxKhdxqYvYG+wBO3lhgaVA4aKNrLCu35gk4P4xE5on0Qzf2hNewKsI9uosX8egHhtjM+oryDNz6UfaQYS4p7T2m9Bc1QitOFClez3KarkDtQdXZi/1r7YWq27cWdeI9bnd7P3hrhJ6fsNNMSQp/SB79oHO7dqD3hIet8Ct3bvdCV7dvECfShVhIYwJ2jfVrRQNnKFTYkDaxsR09cH0Qy5yOItrmwvB5mdZrltSjF5onVpCz8gb73Y7E2Av1xqpZUBgHqYdlFmckdzubUz07p+jeA6bqTIC7dC91NlB5WG1sVrYWAjOZLkKEADE8ZKzCeERHQ/aqe0HRbjVfpoABJ8r4teBsJPWJNMx3gTZOJcyaOELCVM857ODfYsw97zVFu58l88YVa5OT0J6Z2wMCEMny5aeGOFPdRQoPj4k+ZO/zxV2LHJlkXaMQVUHtswjQbrTIZH/5j3RB6hNZt9pcEHtr/WUPus/SH5CALnkOeAgcwp4mZZ6x/wBktL1qqjtTta6s3cv9xU/DGlpx/wCQB8TM1fFBPzLnCtOK3KHgb3oy6KfBhZ0PoNQH44rf+DqAw8yacC7TFT4gXKar2Ck9pk71bUraFG3KIAAC197dT90dDg7j17dq/aIEEaevc33GN30W0hSi1tu00jyknmbkC59QoOE9aR6uB44j2iz6fPmMGe5YtRTyQnbWtgfA9D8jhepzWwYRi2sOhB8zE8nzKahqC1iHQ6JY/rAHcevVT6eONyypL0BzPO1WtprNp6jD9KNYsrUcqG8bxSMp+aX+fK+FtAu3cpjX1JgwBEPZOO3oxQP+jdqVJInB33v3h1DI4B9CMK2e2w2DrMdpyaghlelyGKuVpptKM/dYg6WjnA7J0NtnXUAwHj43x03tVgD/AASp0tdnLRI4hyOSjl7OTvAi6yAEKw/0I2uOlx440qLltXiY2p0rVHHiDMHipAhTh7NzTSMy7O69mJSbiJSRqfRbvkcwLjlhe+n1FEd0eoFZ/WbRkVDFFEoiOpW7xkJ1GQnm7N8THbfytyxiWMxPM9HWBjKylxNlVPoeok1RvGpJmiYpJYC9rj3ht7rXGL1O2do5lLVQKSeJk+d8QS1OlWYvGjXjZ1USjb4ithf0A6eGNiihU58/E8/qdUbDjPHzK8GeVKatM8t2FiSxY28AWuR8iMXOnrPiCGpsGcGVaeoZH1qe91JAa+1t9V77bYuyhhgwYtYHM9VlT2m+hEuCp7NdAa5N7gG3W222OLWFXvI/OXa3ew2jBmkcN1ccSvU1kgSWAJB2ZBAgXawtc3MlgxcbEAD4cZFi5O1OZ6CpiFzZwY35tmqQQtM1yABpC7l2Oyqo6sxIAHiRhRFLHEaZsStwxQNFGWl/r5mMsxvcayANI291VAUeQ88EtbJAHiVrXjPzK3GMxeNaRDaSqPZ7fDHzlb5JcdN2UX3xKeDvPicsOfbFvj+sDQTU8a/o6YwBmH1mJ7vhZU0kn7Qw3pFxYGPnMR1vNZUeJV4AzZaWgq5n3VZe6B8TGNLAeu2Laqv1bVUQeitFVJaKcaTV9UATeWZhqO9kUcyPBVHLz8zh1ttFfHQiK7tTdzN1oaZY0WNBZUAUDyAtjBZi53T0aKEUKJ92xzOJY88TMqzIhXq4DBa6lYxSav1qj3Gbw1LYht7Ekb40a7TRgke0zMt04uGPIiTmcjpCaeZGWSF2Zb81DL3lt1BYKwIv1w+gUsbF6ImY+5QK2HmOPHcr0kuXTR+9HEy28QBHdT5EG354S0yi1XQ/M0dVY1Www5Vdmr9v/udcF7RrgGKWwEcgPQsLIT8LIh8bLckbfKx04IBPRjXV0aSRmORQ6EWIbe/rhbeQcrClFZcMJknE3C8cNUI4pQIiA0hbcU4JsvaEclY7LffY32F8a9OqymXHP+sxtRoQH9vU90v0e1jnvdkgtsS+oH0sMRtdWOsyi/THPZjrlfDE9LFH7PKqyKo7SMgmCRupt7yN9pfmpwhZctjEsP8Ama9dJrQAHmTO60S07w1sEsAcWLqO1RTz1BlGwB6sq4lQKsGQ5xOWtvUqwxMunysqpYTU8ig80mW53tfQTqHiR0xrLqQxxggzDs0ZA3A8T4V1KYmCs8TE3t2civy230nY4tVaLBkQN2maruV8Fi8hGIQM8zoOOo81WVS1WWLUVDxJIp/rX21wDkJCBzuSQLb93qcZgtWq4qBkf7zd9Jr6AWODDfBwapMbVBs1KqqkDDvK2n+ufzYbLbYC+9ybL6jCZ2+f8xG9P71G7xHapnVEZmIVVBJJ5AAXJPlhQLk4jROBmJhzApFPmkoN2TRSxsLaU+G46NIx1HrpCDphtUywqH7xSyzahsPcXsgQvk2YOxJd5Xdm8SFiYn8sNW+3UIB0BFKmL6Z2PmLtDBLVLFS06XKl5H8Czbam8AFAUdeeGLClZLsYhUj2qK1EecsypKKSCljbXVTsHmkt7sSd5gB8KMRoHjqJ6YRsta4Fz0Opq10LV7B3NBAxn+JoidOJJMx+kOCWkqo62BtJcdm5tcahuAw6qw/l88aek22Ka3mVrN9LCxZ7esps5h7J7QVgB0E79LnSdtSeK88cKWaVsjlZ1bKtSOe5a+luk1QQSW3jksT4Blt/MBjn09/eQPMn1Ks+kDBHCmfqtBLFPH2sMcgSUfVhlBF7fEA17jaw5bi2Camn8UFe8f3g9Fd+Fgw8uY1ECpSK6t2pC0tW5uui17Pv3plHui/6TbcWOFSin3fHYjq2HqM2V5RHBEYlGoNcuW3MjH3mc9Sf4bcsLs5JzDhQBBf+z5qPelHa0450zNZk33MLHa1uUTWHgyjbBNy2fdwfn/mV2snI6hTLc/gnYojWlX3on7si+qne3nyxRqmXmWWwNCV8DhCeIvceRj2GckC4UW2+0MHob8QRXUoDSciX80yaGWFoniUqbkKABY25gjkfPFUsZWzmEsqUoQRMECMt1cFXXZlIsQeoIx6FTvUETy1texiDxOopZlVRqdiAqjmSdgBjpYAZPiVrRnOFmv8ADfCTIsJqnEhhA7GJRaOM/WsT35L/ABnl0A3Jwrr8k7fM9RRSVUboTz7JjKVmiYRVMf8AVyW2I5lH8Yz1HTmN8CR8cHkGEdM8jgxebMvbYRNUWgoYu9INV+3kVuSkc4AQLH4zYchucVhDheSf7f8AcEWDDJ4xF3j/AD150plZDHqQzFCbkAkrHq+1YEkdPzw5oqQhY9+Jm/UbywCxm4RylnycwghWnSWzEXA16gDbrYEbYU1Fn424eI7pavwNp8wdmPEdPl0RpaJVeUbO/wAIbkWb6z/Z6YKlFl7b36gLdTXQuyvuWfovy53MtdMS0kp0qx5kDm3oSAB5LiutdQRWvQhNArMDY/maFhCaU5bEklHOcsSoheKQXVx8x4EeYO+L1uUYMIOysOpBmHZ9k0tHL2Ul/GOQXAa3xL4MOovcY3abltTj+k83fQ9D5Easr4h9up3oaogTOv6GU8nYe6G8HuB64Tto9F/UTqPU6kX1mtu4F4LhLzT05XeWCWNlPRltb5hsH1TDarj5gdGpDNXO8JZ+gj9lq1D0koHvfqz/AKLf/Cd/HHNRRn8RO53TakAmt+o/PUzUbIZ3eWlXlMouyqR+vFiSo6Sr94dcZoUWcDv/ADqa2Sn6RnpalJEV42V0YXDKQQR4jAGUg8xgHPIM+OZ5NBUACaNXt7pI3X908wfQ46jsvIMqyK3cGnh+WMWp6yZNrBZbTL/m75/x4v6oP3LB+kw+1oI4op61aOVZZ6eRCACRC6N7w/4hGDUekXGAYHUBxVgwm1DmTH+106L4LTM3802BFqh4MPtfvMp5hwFHPdp55pJiABIdI0i97BVUC3Pnc74KmrZPtGBAWaJLOW5MK5DwvT0gvEvfOxkY3Y/PoPIYHbe9hy0JTpUq6Eu5nmcVMmuZ1Rb2F+ZJ5BRzZj0AFzgKozHAhmYDuL9ZHJVhnqb09CtyYmNnlA6y/Ujt+r5n4re7g49hwvJgiSRuPAiBxLnzV80cSDTBrVIoxte7BdRHodh0GNKqn0ULN3Mi3U+tYEXrM5xNA1RmUkMfMusSeAVVAJ9FFz8sdpPp0bjKahfU1G0dCFOK+Le4KSja0KKEaVTu9hYqluS/a6728SLT6XJ9R4bVazaPTSBeEeGXrXsvdgQjtH6dCUX7RH4XB35YY1OpWofnF9JpWubcZuFLTLGiogsqgBQOQAxgkkkkz0SqFUKJ9sSWkxJJ5fEkijxqjxqZWj9ppv10B95QP1kR8R1X5gixuzpzk4BwfmK3rgZbkRHXhylqd6KrAPSGfut5aW5+mx9caH8RbXxYuZl/w9TnNbYMu5ZBVUuYRTVcRAY9m8qjUu6hQzEciSACTbA7Grsp2qeR0IWquyu7c44gzj3IzTVTMB+imJZDbYH4l9b7jxB8jg2juFiYPYiv1DTmt9w6jd9F+fGSNqaQkvELoSeacreq8vQjCeup2tvHRmh9P1G9dp7h2o4ZVXMlLI1LITdtABjc+Lxnuk+JGljYb4UFvHu5EdavnK8SLmtXFtPS9ov7Sma/zZHsy/Iti2xG6OP1k3sOxOpxlR3Akl7FjyWdWib8HAxz+HsxwMyC9ZV4uzWCSjlCTRMTosFkU/Gvni1KNvHEpqHQoRmGJc9pVHeqIR6yL/3wP02+IVbUxwYPHGNM20JeoJ/Yxs4v5sBpHzOLeg/niV9ZOlnPaa6c2SNKVLe/KRJL6BFIRT6uem2O7a17Of8AScy7flLWV8OxRP2rlpp/20pDOPJdgEHkoGKNaTwOBLrWB+sSfpSz4s4pEPdWzSnxPNU+XvH7uNDQUgfiGZX1LUkfhiU/ozybtJjVOAIobhSer23PooPPxPlgmuuwNg8wf0/Tk/imUsvyerqJKiSni0xzFwJnuncLknTfezC29uWOmypVVW7Ei0WszMOAZ05TQUm9VUmocb9jTr3fQm/+o9MT1rrRhRgSCiis5Y5M0fhSKXsxJMiwggdlTpyjTpqO13PM7ADkOpObcRnAOZrUr56jDgHcPO47JJiSSY5JPDjE5B4nMAjBmZ8XfR2bmSkUFT70Gwt5oTt90/I9Mamm1gHtsmVqtBn3V9xMoc6qaclI5pYiNjGenlpa9sOtTXZzgTMW++rjMMTcbSyxmKqiiqIz6xt5EEXAI8bYD/BKp3IcGMfx+5dtggKlzH2eZZYmIKNdQ5FyOqtawII229cMOnqJtaLU2FLNyCbTwvxLDWx6ozZltrQ81J/iNjuOeMO2hqmwZ6Km9bVzDt8BxD5E8uARY7jwxBkThwYPOR0xNzTwk+ca/wDbFt7/ADKitB1PUOTU6m6QRKfERqD+QxN7eSZDWnxL98VhOJ2+JOZivxpxfFRLa4adh3E/LU3go/Plg9Gnaxs+Itqb/TX85j0VQruXmLSaiWbSwBY87XN9IPK4FwOWNwrhdqTzm8GzdYIxnjudYxFTxxU8a7KFBcgepsL+dsLDQgnLHMcP1EgYQYgSeuqaxxG0ks7nlHe49dIsvzIwb06qeeoE2X3maFwZwCISs1SAZBYpGPdQg3BJ6t+QxnanW7/anAmppdBs9z9x/GEJpzuJJJiSSYkkmJJOYkmJ85b2OkAnoCbD+BxAB5nD1xFHOc/owNOYQNGeQ7WPUp/dcArvztcG3TDNaWHmo/0ijsh+9YuVmZZKu6U7SH6qqQP8xAw4teqPZxE3t0i+IKbi7R/ZaSnpwOunW/42FvzwX+Fz97EmLNrgPsWUKziesl9+oktzsp0fy2OCrpqh4i7621+zKdFT1FQxEQmmYc7Mxt6kmw+ZxZ2rT7p2sX2dRop+D6yKMyzVgpUXdiZXNh52YL8r4UbVVsdqrmPJpblGWbEI5HU5k7D2ac1EN95qiHs0P7ne1sCPi5eBOAWCj+YYPwIzX62cKcieM8rMyRyKqpFNF8M0MOuLws5vqQeZGLVrSRlRk/Bkf1skE4EHVnC2YMgeOoNUhFwUnbf0BNvwODLfQDgrtir6a88q2Yty1NRCxRpKiJ+ql3U/x3Hnyw0ErcZAyIiz31nBJhGk4vrY9hOzC3KQBv8AS/54o2kqYcDEsuvtHZzLUXFMLke1UEEvi8Y0N62tYn7wwM6V1/8AWxh111bfesLUVZkh3aIoTzWRXIH4Er+eAMmq8HMZrs0jHqNGS57TuAtBAXS9iyJ2cQ8yxHe5fCGOFLKnHLmOo6rwojUmF4zPWJOyYkkmJJJiSSYkkmJJOHHJJ85YFYFWAKnmCLg47kjkSu0YwRF6v4Eopd+y0HxjJX+G2GE1dq+Ys+iqfxBZ+i+l/aT/AOJf/bg3/wChb8CA/wDzKvky9RfR7Qxm5jMh+2xI/Dlgb6y5vMKmipXxLHEWewZfCO4LnaKFNtR8AANhc7m3XrilVbXHk/vCW2LSPaOYLyfhmSqdanMiHcbx036uLzIv3n9eXn0JZaqDbX/WVrqZ/dZHVUAFhywoeY0BjqeXiDAgi4IsQdxbw9MTOOZCM8GI2ZZLPQM1Tl/ei3aWkJOk9S0YHJvID8eWHEtS4bbO/mJ2I9XuTqHcqraXMqcPpWReTI4BKt1B8D5jAXSylsQqNXeuSIPq/o4o3JKiSP8Acc2/A3GCrrrR3zAN9PpbnErJ9F9KDvLOfvL/AKKMXP1Cz4EoPplQ+YXoOCKKKxEIYjq93/muMAfVWt2YxXpKk6EYEjA2GwHIYAeYwFA6noDE6lu53EkkxJJMSSTEkkxJJMSSTEkkxJJMSSTEkkxJICk4ahasWrbU0qrpUE3UeBA6Eb8vE4KLiE2CBNI37jDgGBQ07iSSYgknkjEziTEE5Vw7BTzSzRKVea2sajp8dl5Dck/PBGtZwAYKuoKSRDGBwsmJJJiSSYmJJMSSTEkkxJJMS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4" name="Picture 12" descr="http://www.base211.ru/_bs/imgs/img_iby81wcri2g5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140968"/>
            <a:ext cx="1978026" cy="1678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075240" cy="4525963"/>
          </a:xfrm>
        </p:spPr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ІРЛП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оцінений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ВВП на душу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b="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людського</a:t>
            </a:r>
            <a:r>
              <a:rPr lang="ru-RU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endParaRPr lang="ru-RU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://t1.gstatic.com/images?q=tbn:ANd9GcSWJr9EJJW95jUCgk_ifT7mIpnmmvJWd5Uaio7eMHW5LY47gf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636912"/>
            <a:ext cx="1508263" cy="17008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4816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7859216" cy="47559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ередню тривалість життя людей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івень безробіття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івень дитячої смертності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оступ до інформації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Індикатори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аспектів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pic>
        <p:nvPicPr>
          <p:cNvPr id="6148" name="Picture 4" descr="http://t2.gstatic.com/images?q=tbn:ANd9GcQ_ps7m4Gpt68MZzqZkRxhfOeKoHvB75-5BPvi5rq87z2iJSyf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160238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3322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6923112" cy="46839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ВВП на душу населення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 зростання ВНП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частку екологічних чистих технологій в загальному обсязі технологій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Індикатори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аспектів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>
              <a:effectLst/>
            </a:endParaRPr>
          </a:p>
        </p:txBody>
      </p:sp>
      <p:pic>
        <p:nvPicPr>
          <p:cNvPr id="5124" name="Picture 4" descr="http://img.mota.ru/upload/wallpapers/source/2011/12/19/09/01/29139/mota_ru_1121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764704"/>
            <a:ext cx="2400266" cy="18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1166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поживання водних ресурсів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лощу заповідних територій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бсяги викидів в атмосферу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бсяги радіоактивних та хімічних відходів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Індикатори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ru-RU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аспектів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4" name="Picture 8" descr="http://t0.gstatic.com/images?q=tbn:ANd9GcR9MEbuNBhsyMneKmJlhfnN4VJpo68feiQ0xcV0VYeIykVDNH_U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196752"/>
            <a:ext cx="2263899" cy="17900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1674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5987008" cy="4900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аявність законодавчої бази з питань сталого розвитку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итрати на утримання органів управління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ндекс ефективності державного управління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Індикатори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інституційних</a:t>
            </a:r>
            <a:r>
              <a:rPr lang="ru-RU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аспектів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sudelko.ru/wp-content/uploads/2011/10/%D0%BC%D0%BE%D0%BB%D0%BE%D1%82%D0%BE%D0%BA-%D1%81%D1%83%D0%B4%D1%8C%D0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7058" y="836712"/>
            <a:ext cx="2880320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219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066130"/>
          </a:xfrm>
        </p:spPr>
        <p:txBody>
          <a:bodyPr>
            <a:normAutofit/>
          </a:bodyPr>
          <a:lstStyle/>
          <a:p>
            <a:r>
              <a:rPr lang="uk-UA" sz="3600" b="0" i="1" dirty="0" smtClean="0">
                <a:latin typeface="Times New Roman" pitchFamily="18" charset="0"/>
                <a:cs typeface="Times New Roman" pitchFamily="18" charset="0"/>
              </a:rPr>
              <a:t>Рейтинг країн за соціальним розвитком</a:t>
            </a:r>
            <a:endParaRPr lang="ru-RU" sz="3600" b="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r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105" y="1700808"/>
            <a:ext cx="8426367" cy="418212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251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Виконала:  Шманай Тетяна</vt:lpstr>
      <vt:lpstr>Поняття про індикатори</vt:lpstr>
      <vt:lpstr>Укладачі  індикаторів</vt:lpstr>
      <vt:lpstr>Індекс розвитку людського потенціалу</vt:lpstr>
      <vt:lpstr>Індикатори соціальних аспектів характеризують:</vt:lpstr>
      <vt:lpstr>Індикатори економічних аспектів характеризують:</vt:lpstr>
      <vt:lpstr>Індикатори екологічних аспектів характеризують: </vt:lpstr>
      <vt:lpstr>Індикатори інституційних аспектів характеризують:</vt:lpstr>
      <vt:lpstr>Рейтинг країн за соціальним розвитком</vt:lpstr>
      <vt:lpstr>Рейтинг країн за сталим розвитком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2014-04-01T20:32:51Z</dcterms:created>
  <dcterms:modified xsi:type="dcterms:W3CDTF">2014-06-03T20:38:51Z</dcterms:modified>
</cp:coreProperties>
</file>