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428605"/>
            <a:ext cx="6286544" cy="2643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Розвиток ядерної </a:t>
            </a:r>
          </a:p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Енергетики в</a:t>
            </a:r>
          </a:p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Україні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928934"/>
            <a:ext cx="529170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857364"/>
            <a:ext cx="692948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 за увагу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86808" cy="2286016"/>
          </a:xfrm>
        </p:spPr>
        <p:txBody>
          <a:bodyPr>
            <a:normAutofit/>
          </a:bodyPr>
          <a:lstStyle/>
          <a:p>
            <a:r>
              <a:rPr lang="vi-VN" dirty="0" smtClean="0">
                <a:solidFill>
                  <a:srgbClr val="FFC000"/>
                </a:solidFill>
              </a:rPr>
              <a:t>Ядерна енергетика</a:t>
            </a:r>
            <a:r>
              <a:rPr lang="uk-UA" dirty="0" smtClean="0">
                <a:solidFill>
                  <a:srgbClr val="FFC000"/>
                </a:solidFill>
              </a:rPr>
              <a:t> </a:t>
            </a:r>
            <a:r>
              <a:rPr lang="vi-VN" dirty="0" smtClean="0">
                <a:solidFill>
                  <a:srgbClr val="FFC000"/>
                </a:solidFill>
              </a:rPr>
              <a:t>— область науки і техніки, що розробляє методи і засоби перетворення ядерної енергії в електричну і теплову.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571744"/>
            <a:ext cx="5857916" cy="393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3214710" cy="5883285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Основа </a:t>
            </a:r>
            <a:r>
              <a:rPr lang="ru-RU" dirty="0" err="1" smtClean="0">
                <a:solidFill>
                  <a:srgbClr val="FFC000"/>
                </a:solidFill>
              </a:rPr>
              <a:t>ядерної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енергетики</a:t>
            </a:r>
            <a:r>
              <a:rPr lang="ru-RU" dirty="0" smtClean="0">
                <a:solidFill>
                  <a:srgbClr val="FFC000"/>
                </a:solidFill>
              </a:rPr>
              <a:t> — </a:t>
            </a:r>
            <a:r>
              <a:rPr lang="ru-RU" dirty="0" err="1" smtClean="0">
                <a:solidFill>
                  <a:srgbClr val="FFC000"/>
                </a:solidFill>
              </a:rPr>
              <a:t>атомні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електростанції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876"/>
            <a:ext cx="47625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28604"/>
            <a:ext cx="4714908" cy="286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2428892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АЕС </a:t>
            </a:r>
            <a:r>
              <a:rPr lang="ru-RU" dirty="0" err="1" smtClean="0">
                <a:solidFill>
                  <a:srgbClr val="FFC000"/>
                </a:solidFill>
              </a:rPr>
              <a:t>економічно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вигідніше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звичайних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теплових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станцій</a:t>
            </a:r>
            <a:r>
              <a:rPr lang="ru-RU" dirty="0" smtClean="0">
                <a:solidFill>
                  <a:srgbClr val="FFC000"/>
                </a:solidFill>
              </a:rPr>
              <a:t>, а при </a:t>
            </a:r>
            <a:r>
              <a:rPr lang="ru-RU" dirty="0" err="1" smtClean="0">
                <a:solidFill>
                  <a:srgbClr val="FFC000"/>
                </a:solidFill>
              </a:rPr>
              <a:t>правильній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експлуатації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це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ще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й</a:t>
            </a:r>
            <a:r>
              <a:rPr lang="ru-RU" dirty="0" smtClean="0">
                <a:solidFill>
                  <a:srgbClr val="FFC000"/>
                </a:solidFill>
              </a:rPr>
              <a:t> практично </a:t>
            </a:r>
            <a:r>
              <a:rPr lang="ru-RU" dirty="0" err="1" smtClean="0">
                <a:solidFill>
                  <a:srgbClr val="FFC000"/>
                </a:solidFill>
              </a:rPr>
              <a:t>чисте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джерело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енергії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500306"/>
            <a:ext cx="5715040" cy="380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285752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2285992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FFC000"/>
                </a:solidFill>
              </a:rPr>
              <a:t>Хмельницька</a:t>
            </a:r>
            <a:r>
              <a:rPr lang="ru-RU" sz="2400" dirty="0" smtClean="0">
                <a:solidFill>
                  <a:srgbClr val="FFC000"/>
                </a:solidFill>
              </a:rPr>
              <a:t> АЕС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285992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143240" y="4357694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FFC000"/>
                </a:solidFill>
              </a:rPr>
              <a:t>Запорізька</a:t>
            </a:r>
            <a:r>
              <a:rPr lang="ru-RU" sz="2400" dirty="0" smtClean="0">
                <a:solidFill>
                  <a:srgbClr val="FFC000"/>
                </a:solidFill>
              </a:rPr>
              <a:t> АЕС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357694"/>
            <a:ext cx="2928958" cy="187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000760" y="6215082"/>
            <a:ext cx="1849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FFC000"/>
                </a:solidFill>
              </a:rPr>
              <a:t>Київська</a:t>
            </a:r>
            <a:r>
              <a:rPr lang="ru-RU" sz="2400" dirty="0" smtClean="0">
                <a:solidFill>
                  <a:srgbClr val="FFC000"/>
                </a:solidFill>
              </a:rPr>
              <a:t> АЕС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Так </a:t>
            </a:r>
            <a:r>
              <a:rPr lang="ru-RU" dirty="0" err="1" smtClean="0">
                <a:solidFill>
                  <a:srgbClr val="FFC000"/>
                </a:solidFill>
              </a:rPr>
              <a:t>звані</a:t>
            </a:r>
            <a:r>
              <a:rPr lang="ru-RU" dirty="0" smtClean="0">
                <a:solidFill>
                  <a:srgbClr val="FFC000"/>
                </a:solidFill>
              </a:rPr>
              <a:t> "</a:t>
            </a:r>
            <a:r>
              <a:rPr lang="ru-RU" dirty="0" err="1" smtClean="0">
                <a:solidFill>
                  <a:srgbClr val="FFC000"/>
                </a:solidFill>
              </a:rPr>
              <a:t>альтернативні</a:t>
            </a:r>
            <a:r>
              <a:rPr lang="ru-RU" dirty="0" smtClean="0">
                <a:solidFill>
                  <a:srgbClr val="FFC000"/>
                </a:solidFill>
              </a:rPr>
              <a:t>" </a:t>
            </a:r>
            <a:r>
              <a:rPr lang="ru-RU" dirty="0" err="1" smtClean="0">
                <a:solidFill>
                  <a:srgbClr val="FFC000"/>
                </a:solidFill>
              </a:rPr>
              <a:t>джерела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енергії</a:t>
            </a:r>
            <a:r>
              <a:rPr lang="ru-RU" dirty="0" smtClean="0">
                <a:solidFill>
                  <a:srgbClr val="FFC000"/>
                </a:solidFill>
              </a:rPr>
              <a:t> – </a:t>
            </a:r>
            <a:r>
              <a:rPr lang="ru-RU" dirty="0" err="1" smtClean="0">
                <a:solidFill>
                  <a:srgbClr val="FFC000"/>
                </a:solidFill>
              </a:rPr>
              <a:t>вітряки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сонячні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батареї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інші</a:t>
            </a:r>
            <a:r>
              <a:rPr lang="ru-RU" dirty="0" smtClean="0">
                <a:solidFill>
                  <a:srgbClr val="FFC000"/>
                </a:solidFill>
              </a:rPr>
              <a:t> – </a:t>
            </a:r>
            <a:r>
              <a:rPr lang="ru-RU" dirty="0" err="1" smtClean="0">
                <a:solidFill>
                  <a:srgbClr val="FFC000"/>
                </a:solidFill>
              </a:rPr>
              <a:t>поки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що</a:t>
            </a:r>
            <a:r>
              <a:rPr lang="ru-RU" dirty="0" smtClean="0">
                <a:solidFill>
                  <a:srgbClr val="FFC000"/>
                </a:solidFill>
              </a:rPr>
              <a:t> не </a:t>
            </a:r>
            <a:r>
              <a:rPr lang="ru-RU" dirty="0" err="1" smtClean="0">
                <a:solidFill>
                  <a:srgbClr val="FFC000"/>
                </a:solidFill>
              </a:rPr>
              <a:t>досить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ефективні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не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здатні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забезпечувати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електрикою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великі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підприємства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чи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міста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357430"/>
            <a:ext cx="314327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357430"/>
            <a:ext cx="235745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500570"/>
            <a:ext cx="321471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dirty="0" err="1" smtClean="0">
                <a:solidFill>
                  <a:srgbClr val="FFC000"/>
                </a:solidFill>
              </a:rPr>
              <a:t>Звичайно</a:t>
            </a:r>
            <a:r>
              <a:rPr lang="ru-RU" dirty="0" smtClean="0">
                <a:solidFill>
                  <a:srgbClr val="FFC000"/>
                </a:solidFill>
              </a:rPr>
              <a:t>, не </a:t>
            </a:r>
            <a:r>
              <a:rPr lang="ru-RU" dirty="0" err="1" smtClean="0">
                <a:solidFill>
                  <a:srgbClr val="FFC000"/>
                </a:solidFill>
              </a:rPr>
              <a:t>можна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назвати</a:t>
            </a:r>
            <a:r>
              <a:rPr lang="ru-RU" dirty="0" smtClean="0">
                <a:solidFill>
                  <a:srgbClr val="FFC000"/>
                </a:solidFill>
              </a:rPr>
              <a:t> АЕС абсолютно </a:t>
            </a:r>
            <a:r>
              <a:rPr lang="ru-RU" dirty="0" err="1" smtClean="0">
                <a:solidFill>
                  <a:srgbClr val="FFC000"/>
                </a:solidFill>
              </a:rPr>
              <a:t>кращим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джерелом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енергії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адже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існують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проблеми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такі</a:t>
            </a:r>
            <a:r>
              <a:rPr lang="ru-RU" dirty="0" smtClean="0">
                <a:solidFill>
                  <a:srgbClr val="FFC000"/>
                </a:solidFill>
              </a:rPr>
              <a:t> як </a:t>
            </a:r>
            <a:r>
              <a:rPr lang="ru-RU" dirty="0" err="1" smtClean="0">
                <a:solidFill>
                  <a:srgbClr val="FFC000"/>
                </a:solidFill>
              </a:rPr>
              <a:t>поховання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ядерних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відходів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небезпечні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наслідки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аварій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786058"/>
            <a:ext cx="3571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786058"/>
            <a:ext cx="3000396" cy="286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rgbClr val="FFC000"/>
                </a:solidFill>
              </a:rPr>
              <a:t>Отже</a:t>
            </a:r>
            <a:r>
              <a:rPr lang="ru-RU" sz="3600" dirty="0" smtClean="0">
                <a:solidFill>
                  <a:srgbClr val="FFC000"/>
                </a:solidFill>
              </a:rPr>
              <a:t>, </a:t>
            </a:r>
            <a:r>
              <a:rPr lang="ru-RU" sz="3600" dirty="0" err="1" smtClean="0">
                <a:solidFill>
                  <a:srgbClr val="FFC000"/>
                </a:solidFill>
              </a:rPr>
              <a:t>атомна</a:t>
            </a:r>
            <a:r>
              <a:rPr lang="ru-RU" sz="3600" dirty="0" smtClean="0">
                <a:solidFill>
                  <a:srgbClr val="FFC000"/>
                </a:solidFill>
              </a:rPr>
              <a:t> </a:t>
            </a:r>
            <a:r>
              <a:rPr lang="ru-RU" sz="3600" dirty="0" err="1" smtClean="0">
                <a:solidFill>
                  <a:srgbClr val="FFC000"/>
                </a:solidFill>
              </a:rPr>
              <a:t>енергетика</a:t>
            </a:r>
            <a:r>
              <a:rPr lang="ru-RU" sz="3600" dirty="0" smtClean="0">
                <a:solidFill>
                  <a:srgbClr val="FFC000"/>
                </a:solidFill>
              </a:rPr>
              <a:t> приносить як </a:t>
            </a:r>
            <a:r>
              <a:rPr lang="ru-RU" sz="3600" dirty="0" err="1" smtClean="0">
                <a:solidFill>
                  <a:srgbClr val="FFC000"/>
                </a:solidFill>
              </a:rPr>
              <a:t>багато</a:t>
            </a:r>
            <a:r>
              <a:rPr lang="ru-RU" sz="3600" dirty="0" smtClean="0">
                <a:solidFill>
                  <a:srgbClr val="FFC000"/>
                </a:solidFill>
              </a:rPr>
              <a:t> </a:t>
            </a:r>
            <a:r>
              <a:rPr lang="ru-RU" sz="3600" dirty="0" err="1" smtClean="0">
                <a:solidFill>
                  <a:srgbClr val="FFC000"/>
                </a:solidFill>
              </a:rPr>
              <a:t>користі</a:t>
            </a:r>
            <a:r>
              <a:rPr lang="ru-RU" sz="3600" dirty="0" smtClean="0">
                <a:solidFill>
                  <a:srgbClr val="FFC000"/>
                </a:solidFill>
              </a:rPr>
              <a:t> так </a:t>
            </a:r>
            <a:r>
              <a:rPr lang="ru-RU" sz="3600" dirty="0" err="1" smtClean="0">
                <a:solidFill>
                  <a:srgbClr val="FFC000"/>
                </a:solidFill>
              </a:rPr>
              <a:t>і</a:t>
            </a:r>
            <a:r>
              <a:rPr lang="ru-RU" sz="3600" dirty="0" smtClean="0">
                <a:solidFill>
                  <a:srgbClr val="FFC000"/>
                </a:solidFill>
              </a:rPr>
              <a:t> </a:t>
            </a:r>
            <a:r>
              <a:rPr lang="ru-RU" sz="3600" dirty="0" err="1" smtClean="0">
                <a:solidFill>
                  <a:srgbClr val="FFC000"/>
                </a:solidFill>
              </a:rPr>
              <a:t>багато</a:t>
            </a:r>
            <a:r>
              <a:rPr lang="ru-RU" sz="3600" dirty="0" smtClean="0">
                <a:solidFill>
                  <a:srgbClr val="FFC000"/>
                </a:solidFill>
              </a:rPr>
              <a:t> </a:t>
            </a:r>
            <a:r>
              <a:rPr lang="ru-RU" sz="3600" dirty="0" err="1" smtClean="0">
                <a:solidFill>
                  <a:srgbClr val="FFC000"/>
                </a:solidFill>
              </a:rPr>
              <a:t>шкоди</a:t>
            </a:r>
            <a:r>
              <a:rPr lang="ru-RU" sz="3600" dirty="0" smtClean="0">
                <a:solidFill>
                  <a:srgbClr val="FFC000"/>
                </a:solidFill>
              </a:rPr>
              <a:t> людям та </a:t>
            </a:r>
            <a:r>
              <a:rPr lang="ru-RU" sz="3600" dirty="0" err="1" smtClean="0">
                <a:solidFill>
                  <a:srgbClr val="FFC000"/>
                </a:solidFill>
              </a:rPr>
              <a:t>навколишньому</a:t>
            </a:r>
            <a:r>
              <a:rPr lang="ru-RU" sz="3600" dirty="0" smtClean="0">
                <a:solidFill>
                  <a:srgbClr val="FFC000"/>
                </a:solidFill>
              </a:rPr>
              <a:t> </a:t>
            </a:r>
            <a:r>
              <a:rPr lang="ru-RU" sz="3600" dirty="0" err="1" smtClean="0">
                <a:solidFill>
                  <a:srgbClr val="FFC000"/>
                </a:solidFill>
              </a:rPr>
              <a:t>середовищу</a:t>
            </a:r>
            <a:r>
              <a:rPr lang="ru-RU" sz="3600" dirty="0" smtClean="0">
                <a:solidFill>
                  <a:srgbClr val="FFC000"/>
                </a:solidFill>
              </a:rPr>
              <a:t>. 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3116"/>
            <a:ext cx="5697187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21508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Над проектом </a:t>
            </a:r>
            <a:r>
              <a:rPr lang="uk-UA" sz="66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працювла</a:t>
            </a:r>
            <a:r>
              <a:rPr lang="uk-UA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Алєксєєа</a:t>
            </a:r>
            <a:r>
              <a:rPr lang="uk-UA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Анна</a:t>
            </a:r>
            <a:br>
              <a:rPr lang="uk-UA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357190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136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Отже, атомна енергетика приносить як багато користі так і багато шкоди людям та навколишньому середовищу. </vt:lpstr>
      <vt:lpstr>Над проектом працювла  Алєксєєа Анна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XTreme.ws</cp:lastModifiedBy>
  <cp:revision>10</cp:revision>
  <dcterms:modified xsi:type="dcterms:W3CDTF">2013-02-18T15:05:19Z</dcterms:modified>
</cp:coreProperties>
</file>